
<file path=[Content_Types].xml><?xml version="1.0" encoding="utf-8"?>
<Types xmlns="http://schemas.openxmlformats.org/package/2006/content-types">
  <Default Extension="bin" ContentType="application/vnd.openxmlformats-officedocument.oleObject"/>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3.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4.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5.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6.xml" ContentType="application/vnd.openxmlformats-officedocument.theme+xml"/>
  <Override PartName="/ppt/tags/tag3.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xml" ContentType="application/vnd.openxmlformats-officedocument.presentationml.tags+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7.xml" ContentType="application/vnd.openxmlformats-officedocument.theme+xml"/>
  <Override PartName="/ppt/tags/tag5.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6.xml" ContentType="application/vnd.openxmlformats-officedocument.presentationml.tags+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 id="2147483798" r:id="rId2"/>
    <p:sldMasterId id="2147483832" r:id="rId3"/>
    <p:sldMasterId id="2147483867" r:id="rId4"/>
    <p:sldMasterId id="2147483902" r:id="rId5"/>
    <p:sldMasterId id="2147483938" r:id="rId6"/>
    <p:sldMasterId id="2147483974" r:id="rId7"/>
    <p:sldMasterId id="2147484010" r:id="rId8"/>
  </p:sldMasterIdLst>
  <p:notesMasterIdLst>
    <p:notesMasterId r:id="rId31"/>
  </p:notesMasterIdLst>
  <p:handoutMasterIdLst>
    <p:handoutMasterId r:id="rId32"/>
  </p:handoutMasterIdLst>
  <p:sldIdLst>
    <p:sldId id="2658" r:id="rId9"/>
    <p:sldId id="404" r:id="rId10"/>
    <p:sldId id="298" r:id="rId11"/>
    <p:sldId id="746" r:id="rId12"/>
    <p:sldId id="1571" r:id="rId13"/>
    <p:sldId id="1524" r:id="rId14"/>
    <p:sldId id="309" r:id="rId15"/>
    <p:sldId id="2659" r:id="rId16"/>
    <p:sldId id="1671" r:id="rId17"/>
    <p:sldId id="1683" r:id="rId18"/>
    <p:sldId id="2692" r:id="rId19"/>
    <p:sldId id="388" r:id="rId20"/>
    <p:sldId id="319" r:id="rId21"/>
    <p:sldId id="2687" r:id="rId22"/>
    <p:sldId id="1704" r:id="rId23"/>
    <p:sldId id="1542" r:id="rId24"/>
    <p:sldId id="1595" r:id="rId25"/>
    <p:sldId id="2694" r:id="rId26"/>
    <p:sldId id="373" r:id="rId27"/>
    <p:sldId id="401" r:id="rId28"/>
    <p:sldId id="1698" r:id="rId29"/>
    <p:sldId id="2693" r:id="rId30"/>
  </p:sldIdLst>
  <p:sldSz cx="96012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024">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ulz, Bradley" initials="SB" lastIdx="1" clrIdx="0">
    <p:extLst>
      <p:ext uri="{19B8F6BF-5375-455C-9EA6-DF929625EA0E}">
        <p15:presenceInfo xmlns:p15="http://schemas.microsoft.com/office/powerpoint/2012/main" userId="S-1-5-21-436117010-2592848806-119913459-3391202" providerId="AD"/>
      </p:ext>
    </p:extLst>
  </p:cmAuthor>
  <p:cmAuthor id="2" name="Collins, Patrick" initials="CP" lastIdx="14" clrIdx="1">
    <p:extLst>
      <p:ext uri="{19B8F6BF-5375-455C-9EA6-DF929625EA0E}">
        <p15:presenceInfo xmlns:p15="http://schemas.microsoft.com/office/powerpoint/2012/main" userId="S-1-5-21-436117010-2592848806-119913459-3392709" providerId="AD"/>
      </p:ext>
    </p:extLst>
  </p:cmAuthor>
  <p:cmAuthor id="3" name="Howard, James" initials="HJ" lastIdx="4" clrIdx="2">
    <p:extLst>
      <p:ext uri="{19B8F6BF-5375-455C-9EA6-DF929625EA0E}">
        <p15:presenceInfo xmlns:p15="http://schemas.microsoft.com/office/powerpoint/2012/main" userId="S-1-5-21-436117010-2592848806-119913459-3391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487F"/>
    <a:srgbClr val="FF9900"/>
    <a:srgbClr val="43B049"/>
    <a:srgbClr val="455560"/>
    <a:srgbClr val="13B5EA"/>
    <a:srgbClr val="EE31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B79DE5-F109-4DAE-8357-53E5A0041E59}" v="1" dt="2023-05-23T15:08:41.762"/>
  </p1510:revLst>
</p1510:revInfo>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3" autoAdjust="0"/>
    <p:restoredTop sz="94660"/>
  </p:normalViewPr>
  <p:slideViewPr>
    <p:cSldViewPr snapToGrid="0">
      <p:cViewPr varScale="1">
        <p:scale>
          <a:sx n="63" d="100"/>
          <a:sy n="63" d="100"/>
        </p:scale>
        <p:origin x="1232" y="64"/>
      </p:cViewPr>
      <p:guideLst>
        <p:guide orient="horz" pos="2160"/>
        <p:guide pos="3024"/>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101" d="100"/>
          <a:sy n="101" d="100"/>
        </p:scale>
        <p:origin x="-3576" y="-90"/>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 Michael" userId="1876b64f-e412-45d4-8d3d-b0e09904a4e7" providerId="ADAL" clId="{D7B79DE5-F109-4DAE-8357-53E5A0041E59}"/>
    <pc:docChg chg="custSel addSld delSld modSld sldOrd">
      <pc:chgData name="Domin, Michael" userId="1876b64f-e412-45d4-8d3d-b0e09904a4e7" providerId="ADAL" clId="{D7B79DE5-F109-4DAE-8357-53E5A0041E59}" dt="2023-05-23T15:10:21.153" v="180"/>
      <pc:docMkLst>
        <pc:docMk/>
      </pc:docMkLst>
      <pc:sldChg chg="modSp mod ord">
        <pc:chgData name="Domin, Michael" userId="1876b64f-e412-45d4-8d3d-b0e09904a4e7" providerId="ADAL" clId="{D7B79DE5-F109-4DAE-8357-53E5A0041E59}" dt="2023-05-22T12:13:26.190" v="163" actId="255"/>
        <pc:sldMkLst>
          <pc:docMk/>
          <pc:sldMk cId="3354757376" sldId="309"/>
        </pc:sldMkLst>
        <pc:spChg chg="mod">
          <ac:chgData name="Domin, Michael" userId="1876b64f-e412-45d4-8d3d-b0e09904a4e7" providerId="ADAL" clId="{D7B79DE5-F109-4DAE-8357-53E5A0041E59}" dt="2023-05-22T12:13:26.190" v="163" actId="255"/>
          <ac:spMkLst>
            <pc:docMk/>
            <pc:sldMk cId="3354757376" sldId="309"/>
            <ac:spMk id="3" creationId="{00000000-0000-0000-0000-000000000000}"/>
          </ac:spMkLst>
        </pc:spChg>
      </pc:sldChg>
      <pc:sldChg chg="ord">
        <pc:chgData name="Domin, Michael" userId="1876b64f-e412-45d4-8d3d-b0e09904a4e7" providerId="ADAL" clId="{D7B79DE5-F109-4DAE-8357-53E5A0041E59}" dt="2023-05-22T11:58:44.675" v="85"/>
        <pc:sldMkLst>
          <pc:docMk/>
          <pc:sldMk cId="2180519504" sldId="319"/>
        </pc:sldMkLst>
      </pc:sldChg>
      <pc:sldChg chg="ord">
        <pc:chgData name="Domin, Michael" userId="1876b64f-e412-45d4-8d3d-b0e09904a4e7" providerId="ADAL" clId="{D7B79DE5-F109-4DAE-8357-53E5A0041E59}" dt="2023-05-22T11:58:44.675" v="85"/>
        <pc:sldMkLst>
          <pc:docMk/>
          <pc:sldMk cId="447113712" sldId="388"/>
        </pc:sldMkLst>
      </pc:sldChg>
      <pc:sldChg chg="modSp mod ord">
        <pc:chgData name="Domin, Michael" userId="1876b64f-e412-45d4-8d3d-b0e09904a4e7" providerId="ADAL" clId="{D7B79DE5-F109-4DAE-8357-53E5A0041E59}" dt="2023-05-22T01:23:05.543" v="83"/>
        <pc:sldMkLst>
          <pc:docMk/>
          <pc:sldMk cId="3343130424" sldId="404"/>
        </pc:sldMkLst>
        <pc:spChg chg="mod">
          <ac:chgData name="Domin, Michael" userId="1876b64f-e412-45d4-8d3d-b0e09904a4e7" providerId="ADAL" clId="{D7B79DE5-F109-4DAE-8357-53E5A0041E59}" dt="2023-05-20T14:03:43.949" v="75" actId="20577"/>
          <ac:spMkLst>
            <pc:docMk/>
            <pc:sldMk cId="3343130424" sldId="404"/>
            <ac:spMk id="3" creationId="{00000000-0000-0000-0000-000000000000}"/>
          </ac:spMkLst>
        </pc:spChg>
      </pc:sldChg>
      <pc:sldChg chg="ord">
        <pc:chgData name="Domin, Michael" userId="1876b64f-e412-45d4-8d3d-b0e09904a4e7" providerId="ADAL" clId="{D7B79DE5-F109-4DAE-8357-53E5A0041E59}" dt="2023-05-22T11:59:23.404" v="89"/>
        <pc:sldMkLst>
          <pc:docMk/>
          <pc:sldMk cId="570115940" sldId="746"/>
        </pc:sldMkLst>
      </pc:sldChg>
      <pc:sldChg chg="ord">
        <pc:chgData name="Domin, Michael" userId="1876b64f-e412-45d4-8d3d-b0e09904a4e7" providerId="ADAL" clId="{D7B79DE5-F109-4DAE-8357-53E5A0041E59}" dt="2023-05-22T11:59:38.530" v="92"/>
        <pc:sldMkLst>
          <pc:docMk/>
          <pc:sldMk cId="1674275805" sldId="1524"/>
        </pc:sldMkLst>
      </pc:sldChg>
      <pc:sldChg chg="ord">
        <pc:chgData name="Domin, Michael" userId="1876b64f-e412-45d4-8d3d-b0e09904a4e7" providerId="ADAL" clId="{D7B79DE5-F109-4DAE-8357-53E5A0041E59}" dt="2023-05-22T11:59:21.497" v="87"/>
        <pc:sldMkLst>
          <pc:docMk/>
          <pc:sldMk cId="3555743261" sldId="1571"/>
        </pc:sldMkLst>
      </pc:sldChg>
      <pc:sldChg chg="ord">
        <pc:chgData name="Domin, Michael" userId="1876b64f-e412-45d4-8d3d-b0e09904a4e7" providerId="ADAL" clId="{D7B79DE5-F109-4DAE-8357-53E5A0041E59}" dt="2023-05-23T15:10:21.153" v="180"/>
        <pc:sldMkLst>
          <pc:docMk/>
          <pc:sldMk cId="3713873792" sldId="1595"/>
        </pc:sldMkLst>
      </pc:sldChg>
      <pc:sldChg chg="ord">
        <pc:chgData name="Domin, Michael" userId="1876b64f-e412-45d4-8d3d-b0e09904a4e7" providerId="ADAL" clId="{D7B79DE5-F109-4DAE-8357-53E5A0041E59}" dt="2023-05-22T11:58:44.675" v="85"/>
        <pc:sldMkLst>
          <pc:docMk/>
          <pc:sldMk cId="2452347444" sldId="1671"/>
        </pc:sldMkLst>
      </pc:sldChg>
      <pc:sldChg chg="ord">
        <pc:chgData name="Domin, Michael" userId="1876b64f-e412-45d4-8d3d-b0e09904a4e7" providerId="ADAL" clId="{D7B79DE5-F109-4DAE-8357-53E5A0041E59}" dt="2023-05-22T11:58:44.675" v="85"/>
        <pc:sldMkLst>
          <pc:docMk/>
          <pc:sldMk cId="1834670778" sldId="1683"/>
        </pc:sldMkLst>
      </pc:sldChg>
      <pc:sldChg chg="modSp mod">
        <pc:chgData name="Domin, Michael" userId="1876b64f-e412-45d4-8d3d-b0e09904a4e7" providerId="ADAL" clId="{D7B79DE5-F109-4DAE-8357-53E5A0041E59}" dt="2023-05-22T12:03:00.246" v="160" actId="179"/>
        <pc:sldMkLst>
          <pc:docMk/>
          <pc:sldMk cId="1501560721" sldId="1698"/>
        </pc:sldMkLst>
        <pc:spChg chg="mod">
          <ac:chgData name="Domin, Michael" userId="1876b64f-e412-45d4-8d3d-b0e09904a4e7" providerId="ADAL" clId="{D7B79DE5-F109-4DAE-8357-53E5A0041E59}" dt="2023-05-22T12:02:22.149" v="129" actId="20577"/>
          <ac:spMkLst>
            <pc:docMk/>
            <pc:sldMk cId="1501560721" sldId="1698"/>
            <ac:spMk id="2" creationId="{00000000-0000-0000-0000-000000000000}"/>
          </ac:spMkLst>
        </pc:spChg>
        <pc:spChg chg="mod">
          <ac:chgData name="Domin, Michael" userId="1876b64f-e412-45d4-8d3d-b0e09904a4e7" providerId="ADAL" clId="{D7B79DE5-F109-4DAE-8357-53E5A0041E59}" dt="2023-05-22T12:03:00.246" v="160" actId="179"/>
          <ac:spMkLst>
            <pc:docMk/>
            <pc:sldMk cId="1501560721" sldId="1698"/>
            <ac:spMk id="3" creationId="{00000000-0000-0000-0000-000000000000}"/>
          </ac:spMkLst>
        </pc:spChg>
      </pc:sldChg>
      <pc:sldChg chg="ord">
        <pc:chgData name="Domin, Michael" userId="1876b64f-e412-45d4-8d3d-b0e09904a4e7" providerId="ADAL" clId="{D7B79DE5-F109-4DAE-8357-53E5A0041E59}" dt="2023-05-22T11:58:44.675" v="85"/>
        <pc:sldMkLst>
          <pc:docMk/>
          <pc:sldMk cId="2001048601" sldId="2659"/>
        </pc:sldMkLst>
      </pc:sldChg>
      <pc:sldChg chg="ord">
        <pc:chgData name="Domin, Michael" userId="1876b64f-e412-45d4-8d3d-b0e09904a4e7" providerId="ADAL" clId="{D7B79DE5-F109-4DAE-8357-53E5A0041E59}" dt="2023-05-22T11:58:44.675" v="85"/>
        <pc:sldMkLst>
          <pc:docMk/>
          <pc:sldMk cId="484696394" sldId="2687"/>
        </pc:sldMkLst>
      </pc:sldChg>
      <pc:sldChg chg="del">
        <pc:chgData name="Domin, Michael" userId="1876b64f-e412-45d4-8d3d-b0e09904a4e7" providerId="ADAL" clId="{D7B79DE5-F109-4DAE-8357-53E5A0041E59}" dt="2023-05-22T11:59:26.731" v="90" actId="47"/>
        <pc:sldMkLst>
          <pc:docMk/>
          <pc:sldMk cId="941502567" sldId="2691"/>
        </pc:sldMkLst>
      </pc:sldChg>
      <pc:sldChg chg="ord">
        <pc:chgData name="Domin, Michael" userId="1876b64f-e412-45d4-8d3d-b0e09904a4e7" providerId="ADAL" clId="{D7B79DE5-F109-4DAE-8357-53E5A0041E59}" dt="2023-05-22T11:58:44.675" v="85"/>
        <pc:sldMkLst>
          <pc:docMk/>
          <pc:sldMk cId="322599706" sldId="2692"/>
        </pc:sldMkLst>
      </pc:sldChg>
      <pc:sldChg chg="addSp delSp modSp add mod ord">
        <pc:chgData name="Domin, Michael" userId="1876b64f-e412-45d4-8d3d-b0e09904a4e7" providerId="ADAL" clId="{D7B79DE5-F109-4DAE-8357-53E5A0041E59}" dt="2023-05-23T15:10:07.357" v="178" actId="14100"/>
        <pc:sldMkLst>
          <pc:docMk/>
          <pc:sldMk cId="2245754651" sldId="2694"/>
        </pc:sldMkLst>
        <pc:spChg chg="mod">
          <ac:chgData name="Domin, Michael" userId="1876b64f-e412-45d4-8d3d-b0e09904a4e7" providerId="ADAL" clId="{D7B79DE5-F109-4DAE-8357-53E5A0041E59}" dt="2023-05-23T15:08:51.445" v="172" actId="20577"/>
          <ac:spMkLst>
            <pc:docMk/>
            <pc:sldMk cId="2245754651" sldId="2694"/>
            <ac:spMk id="9" creationId="{23CC04F8-0C1C-459E-B6BC-79FA0C385B6A}"/>
          </ac:spMkLst>
        </pc:spChg>
        <pc:picChg chg="add mod">
          <ac:chgData name="Domin, Michael" userId="1876b64f-e412-45d4-8d3d-b0e09904a4e7" providerId="ADAL" clId="{D7B79DE5-F109-4DAE-8357-53E5A0041E59}" dt="2023-05-23T15:09:41.460" v="175" actId="1076"/>
          <ac:picMkLst>
            <pc:docMk/>
            <pc:sldMk cId="2245754651" sldId="2694"/>
            <ac:picMk id="5" creationId="{0D9763B4-051D-C787-5771-779D23313E57}"/>
          </ac:picMkLst>
        </pc:picChg>
        <pc:picChg chg="del">
          <ac:chgData name="Domin, Michael" userId="1876b64f-e412-45d4-8d3d-b0e09904a4e7" providerId="ADAL" clId="{D7B79DE5-F109-4DAE-8357-53E5A0041E59}" dt="2023-05-23T15:08:53.267" v="173" actId="478"/>
          <ac:picMkLst>
            <pc:docMk/>
            <pc:sldMk cId="2245754651" sldId="2694"/>
            <ac:picMk id="6" creationId="{331F0248-5B40-7EF8-1485-CD64C48D8EE2}"/>
          </ac:picMkLst>
        </pc:picChg>
        <pc:picChg chg="add mod">
          <ac:chgData name="Domin, Michael" userId="1876b64f-e412-45d4-8d3d-b0e09904a4e7" providerId="ADAL" clId="{D7B79DE5-F109-4DAE-8357-53E5A0041E59}" dt="2023-05-23T15:10:07.357" v="178" actId="14100"/>
          <ac:picMkLst>
            <pc:docMk/>
            <pc:sldMk cId="2245754651" sldId="2694"/>
            <ac:picMk id="8" creationId="{344A1456-F4A2-C4C8-B1F6-61B813DDD27E}"/>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patrick.collins\AppData\Local\Microsoft\Windows\INetCache\Content.Outlook\6CIJL9BR\DORM%20AL.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135024788568096E-2"/>
          <c:y val="2.2120234280220172E-2"/>
          <c:w val="0.90868833703479368"/>
          <c:h val="0.83654408421896176"/>
        </c:manualLayout>
      </c:layout>
      <c:scatterChart>
        <c:scatterStyle val="lineMarker"/>
        <c:varyColors val="0"/>
        <c:ser>
          <c:idx val="0"/>
          <c:order val="0"/>
          <c:tx>
            <c:strRef>
              <c:f>'Slide 22 Graph'!$B$19</c:f>
              <c:strCache>
                <c:ptCount val="1"/>
                <c:pt idx="0">
                  <c:v>Buildings</c:v>
                </c:pt>
              </c:strCache>
            </c:strRef>
          </c:tx>
          <c:spPr>
            <a:ln w="25400" cap="rnd">
              <a:solidFill>
                <a:srgbClr val="0070C0"/>
              </a:solidFill>
              <a:round/>
            </a:ln>
            <a:effectLst/>
          </c:spPr>
          <c:marker>
            <c:symbol val="circle"/>
            <c:size val="5"/>
            <c:spPr>
              <a:solidFill>
                <a:schemeClr val="accent1"/>
              </a:solidFill>
              <a:ln w="9525">
                <a:solidFill>
                  <a:schemeClr val="accent1"/>
                </a:solidFill>
              </a:ln>
              <a:effectLst/>
            </c:spPr>
          </c:marker>
          <c:xVal>
            <c:numRef>
              <c:f>'Slide 22 Graph'!$A$20:$A$29</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xVal>
          <c:yVal>
            <c:numRef>
              <c:f>'Slide 22 Graph'!$B$20:$B$29</c:f>
              <c:numCache>
                <c:formatCode>0.0%</c:formatCode>
                <c:ptCount val="10"/>
                <c:pt idx="0">
                  <c:v>0</c:v>
                </c:pt>
                <c:pt idx="1">
                  <c:v>1.4140250029865964E-2</c:v>
                </c:pt>
                <c:pt idx="2">
                  <c:v>2.5597141311145766E-2</c:v>
                </c:pt>
                <c:pt idx="3">
                  <c:v>3.2766467795244392E-2</c:v>
                </c:pt>
                <c:pt idx="4">
                  <c:v>6.9903656282720661E-2</c:v>
                </c:pt>
                <c:pt idx="5">
                  <c:v>0.12255141025370753</c:v>
                </c:pt>
                <c:pt idx="6">
                  <c:v>0.13717782946716994</c:v>
                </c:pt>
                <c:pt idx="7">
                  <c:v>0.17455591238413781</c:v>
                </c:pt>
                <c:pt idx="8">
                  <c:v>0.36362084191244537</c:v>
                </c:pt>
                <c:pt idx="9">
                  <c:v>0.49638255459594438</c:v>
                </c:pt>
              </c:numCache>
            </c:numRef>
          </c:yVal>
          <c:smooth val="0"/>
          <c:extLst>
            <c:ext xmlns:c16="http://schemas.microsoft.com/office/drawing/2014/chart" uri="{C3380CC4-5D6E-409C-BE32-E72D297353CC}">
              <c16:uniqueId val="{00000000-0365-459E-9D18-4B713C4B9C1C}"/>
            </c:ext>
          </c:extLst>
        </c:ser>
        <c:ser>
          <c:idx val="1"/>
          <c:order val="1"/>
          <c:tx>
            <c:strRef>
              <c:f>'Slide 22 Graph'!$C$19</c:f>
              <c:strCache>
                <c:ptCount val="1"/>
                <c:pt idx="0">
                  <c:v>Contents</c:v>
                </c:pt>
              </c:strCache>
            </c:strRef>
          </c:tx>
          <c:spPr>
            <a:ln w="25400" cap="rnd">
              <a:solidFill>
                <a:srgbClr val="FF0000"/>
              </a:solidFill>
              <a:round/>
            </a:ln>
            <a:effectLst/>
          </c:spPr>
          <c:marker>
            <c:symbol val="circle"/>
            <c:size val="5"/>
            <c:spPr>
              <a:solidFill>
                <a:schemeClr val="accent2"/>
              </a:solidFill>
              <a:ln w="9525">
                <a:solidFill>
                  <a:schemeClr val="accent2"/>
                </a:solidFill>
              </a:ln>
              <a:effectLst/>
            </c:spPr>
          </c:marker>
          <c:xVal>
            <c:numRef>
              <c:f>'Slide 22 Graph'!$A$20:$A$29</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xVal>
          <c:yVal>
            <c:numRef>
              <c:f>'Slide 22 Graph'!$C$20:$C$29</c:f>
              <c:numCache>
                <c:formatCode>0%</c:formatCode>
                <c:ptCount val="10"/>
                <c:pt idx="0">
                  <c:v>0</c:v>
                </c:pt>
                <c:pt idx="1">
                  <c:v>1.6397421821902514E-2</c:v>
                </c:pt>
                <c:pt idx="2">
                  <c:v>2.3839931885908938E-2</c:v>
                </c:pt>
                <c:pt idx="3">
                  <c:v>2.777217629002271E-2</c:v>
                </c:pt>
                <c:pt idx="4">
                  <c:v>3.8784701216643125E-2</c:v>
                </c:pt>
                <c:pt idx="5">
                  <c:v>6.7707049659056051E-2</c:v>
                </c:pt>
                <c:pt idx="6">
                  <c:v>8.4044722278237116E-2</c:v>
                </c:pt>
                <c:pt idx="7">
                  <c:v>9.9306027947689501E-2</c:v>
                </c:pt>
                <c:pt idx="8">
                  <c:v>0.17414579819706766</c:v>
                </c:pt>
                <c:pt idx="9">
                  <c:v>0.2730408177163256</c:v>
                </c:pt>
              </c:numCache>
            </c:numRef>
          </c:yVal>
          <c:smooth val="0"/>
          <c:extLst>
            <c:ext xmlns:c16="http://schemas.microsoft.com/office/drawing/2014/chart" uri="{C3380CC4-5D6E-409C-BE32-E72D297353CC}">
              <c16:uniqueId val="{00000001-0365-459E-9D18-4B713C4B9C1C}"/>
            </c:ext>
          </c:extLst>
        </c:ser>
        <c:dLbls>
          <c:showLegendKey val="0"/>
          <c:showVal val="0"/>
          <c:showCatName val="0"/>
          <c:showSerName val="0"/>
          <c:showPercent val="0"/>
          <c:showBubbleSize val="0"/>
        </c:dLbls>
        <c:axId val="1531424896"/>
        <c:axId val="1531422816"/>
      </c:scatterChart>
      <c:valAx>
        <c:axId val="1531424896"/>
        <c:scaling>
          <c:orientation val="minMax"/>
          <c:max val="2023"/>
          <c:min val="2014"/>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1422816"/>
        <c:crosses val="autoZero"/>
        <c:crossBetween val="midCat"/>
      </c:valAx>
      <c:valAx>
        <c:axId val="15314228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14248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B0AA77-1898-4FE9-8798-1C77B813386C}" type="doc">
      <dgm:prSet loTypeId="urn:microsoft.com/office/officeart/2005/8/layout/pyramid1" loCatId="pyramid" qsTypeId="urn:microsoft.com/office/officeart/2005/8/quickstyle/simple1" qsCatId="simple" csTypeId="urn:microsoft.com/office/officeart/2005/8/colors/accent0_3" csCatId="mainScheme" phldr="1"/>
      <dgm:spPr/>
    </dgm:pt>
    <dgm:pt modelId="{F5CF22CA-AA05-417F-8D89-5DC209A171EB}">
      <dgm:prSet phldrT="[Text]" custT="1"/>
      <dgm:spPr>
        <a:solidFill>
          <a:schemeClr val="accent2"/>
        </a:solidFill>
        <a:ln w="6350">
          <a:solidFill>
            <a:schemeClr val="bg1"/>
          </a:solidFill>
        </a:ln>
      </dgm:spPr>
      <dgm:t>
        <a:bodyPr tIns="457200" bIns="91440" anchor="b" anchorCtr="0"/>
        <a:lstStyle/>
        <a:p>
          <a:endParaRPr lang="en-US" sz="1400">
            <a:solidFill>
              <a:schemeClr val="bg2"/>
            </a:solidFill>
          </a:endParaRPr>
        </a:p>
      </dgm:t>
    </dgm:pt>
    <dgm:pt modelId="{B24D76BC-091D-46E3-95A6-27CDFDB64474}" type="parTrans" cxnId="{CDAF1BB5-5971-4149-9387-29FA98E64DF5}">
      <dgm:prSet/>
      <dgm:spPr/>
      <dgm:t>
        <a:bodyPr/>
        <a:lstStyle/>
        <a:p>
          <a:endParaRPr lang="en-US" sz="1200"/>
        </a:p>
      </dgm:t>
    </dgm:pt>
    <dgm:pt modelId="{B7816E19-641B-4521-9D4A-DD34E6715A9C}" type="sibTrans" cxnId="{CDAF1BB5-5971-4149-9387-29FA98E64DF5}">
      <dgm:prSet/>
      <dgm:spPr/>
      <dgm:t>
        <a:bodyPr/>
        <a:lstStyle/>
        <a:p>
          <a:endParaRPr lang="en-US" sz="1200"/>
        </a:p>
      </dgm:t>
    </dgm:pt>
    <dgm:pt modelId="{6ECAB874-4AEC-4976-BFEF-D2DDCFFB48DB}">
      <dgm:prSet phldrT="[Text]" custT="1"/>
      <dgm:spPr>
        <a:solidFill>
          <a:schemeClr val="accent1">
            <a:lumMod val="60000"/>
            <a:lumOff val="40000"/>
          </a:schemeClr>
        </a:solidFill>
        <a:ln w="6350">
          <a:solidFill>
            <a:schemeClr val="bg1"/>
          </a:solidFill>
        </a:ln>
      </dgm:spPr>
      <dgm:t>
        <a:bodyPr bIns="91440" anchor="b" anchorCtr="0"/>
        <a:lstStyle/>
        <a:p>
          <a:endParaRPr lang="en-US" sz="1400">
            <a:solidFill>
              <a:schemeClr val="bg2"/>
            </a:solidFill>
          </a:endParaRPr>
        </a:p>
      </dgm:t>
    </dgm:pt>
    <dgm:pt modelId="{B1A72E13-34A4-4607-8D21-4B325897B9DC}" type="parTrans" cxnId="{30624DFB-5691-4243-BD55-E76B5EFFF0F9}">
      <dgm:prSet/>
      <dgm:spPr/>
      <dgm:t>
        <a:bodyPr/>
        <a:lstStyle/>
        <a:p>
          <a:endParaRPr lang="en-US" sz="1200"/>
        </a:p>
      </dgm:t>
    </dgm:pt>
    <dgm:pt modelId="{F9439EDD-648E-484C-8334-B80F3B796436}" type="sibTrans" cxnId="{30624DFB-5691-4243-BD55-E76B5EFFF0F9}">
      <dgm:prSet/>
      <dgm:spPr/>
      <dgm:t>
        <a:bodyPr/>
        <a:lstStyle/>
        <a:p>
          <a:endParaRPr lang="en-US" sz="1200"/>
        </a:p>
      </dgm:t>
    </dgm:pt>
    <dgm:pt modelId="{FE5AEA80-EEA4-425C-A2BF-C2EC3DE82944}">
      <dgm:prSet phldrT="[Text]" custT="1"/>
      <dgm:spPr>
        <a:solidFill>
          <a:schemeClr val="accent1"/>
        </a:solidFill>
        <a:ln w="6350">
          <a:solidFill>
            <a:schemeClr val="bg1"/>
          </a:solidFill>
        </a:ln>
      </dgm:spPr>
      <dgm:t>
        <a:bodyPr bIns="91440" anchor="b" anchorCtr="0"/>
        <a:lstStyle/>
        <a:p>
          <a:endParaRPr lang="en-US" sz="1400">
            <a:solidFill>
              <a:schemeClr val="bg2"/>
            </a:solidFill>
          </a:endParaRPr>
        </a:p>
      </dgm:t>
    </dgm:pt>
    <dgm:pt modelId="{42608AFF-4881-4973-9004-680AD29B6B49}" type="sibTrans" cxnId="{FE65646B-64ED-45EC-A2C6-B4136DD21955}">
      <dgm:prSet/>
      <dgm:spPr/>
      <dgm:t>
        <a:bodyPr/>
        <a:lstStyle/>
        <a:p>
          <a:endParaRPr lang="en-US" sz="1200"/>
        </a:p>
      </dgm:t>
    </dgm:pt>
    <dgm:pt modelId="{6AD28A7E-6C93-4913-814B-476920260918}" type="parTrans" cxnId="{FE65646B-64ED-45EC-A2C6-B4136DD21955}">
      <dgm:prSet/>
      <dgm:spPr/>
      <dgm:t>
        <a:bodyPr/>
        <a:lstStyle/>
        <a:p>
          <a:endParaRPr lang="en-US" sz="1200"/>
        </a:p>
      </dgm:t>
    </dgm:pt>
    <dgm:pt modelId="{D4A936FC-2570-496B-AA38-40C3605001CC}">
      <dgm:prSet phldrT="[Text]" custT="1"/>
      <dgm:spPr>
        <a:solidFill>
          <a:schemeClr val="accent1">
            <a:lumMod val="50000"/>
          </a:schemeClr>
        </a:solidFill>
        <a:ln w="6350">
          <a:solidFill>
            <a:schemeClr val="bg1"/>
          </a:solidFill>
        </a:ln>
      </dgm:spPr>
      <dgm:t>
        <a:bodyPr bIns="91440" anchor="b" anchorCtr="0"/>
        <a:lstStyle/>
        <a:p>
          <a:endParaRPr lang="en-US" sz="1400">
            <a:solidFill>
              <a:schemeClr val="bg2"/>
            </a:solidFill>
          </a:endParaRPr>
        </a:p>
      </dgm:t>
    </dgm:pt>
    <dgm:pt modelId="{D6CA8AD3-0894-4415-8ED3-9D332A1C3D92}" type="parTrans" cxnId="{CB4F2AAF-189D-4F68-AE26-45FA4483C9D3}">
      <dgm:prSet/>
      <dgm:spPr/>
      <dgm:t>
        <a:bodyPr/>
        <a:lstStyle/>
        <a:p>
          <a:endParaRPr lang="en-US"/>
        </a:p>
      </dgm:t>
    </dgm:pt>
    <dgm:pt modelId="{325EEFCF-A725-4020-88B3-C6B03DE1471B}" type="sibTrans" cxnId="{CB4F2AAF-189D-4F68-AE26-45FA4483C9D3}">
      <dgm:prSet/>
      <dgm:spPr/>
      <dgm:t>
        <a:bodyPr/>
        <a:lstStyle/>
        <a:p>
          <a:endParaRPr lang="en-US"/>
        </a:p>
      </dgm:t>
    </dgm:pt>
    <dgm:pt modelId="{B17C045F-CEDC-45E8-AF47-23396402DAE4}" type="pres">
      <dgm:prSet presAssocID="{9AB0AA77-1898-4FE9-8798-1C77B813386C}" presName="Name0" presStyleCnt="0">
        <dgm:presLayoutVars>
          <dgm:dir/>
          <dgm:animLvl val="lvl"/>
          <dgm:resizeHandles val="exact"/>
        </dgm:presLayoutVars>
      </dgm:prSet>
      <dgm:spPr/>
    </dgm:pt>
    <dgm:pt modelId="{B0677A24-2EDC-436B-9948-D349CFF942E2}" type="pres">
      <dgm:prSet presAssocID="{F5CF22CA-AA05-417F-8D89-5DC209A171EB}" presName="Name8" presStyleCnt="0"/>
      <dgm:spPr/>
    </dgm:pt>
    <dgm:pt modelId="{ECF623A0-DEA5-4327-AAA2-FE30DA796F53}" type="pres">
      <dgm:prSet presAssocID="{F5CF22CA-AA05-417F-8D89-5DC209A171EB}" presName="level" presStyleLbl="node1" presStyleIdx="0" presStyleCnt="4" custScaleY="157956">
        <dgm:presLayoutVars>
          <dgm:chMax val="1"/>
          <dgm:bulletEnabled val="1"/>
        </dgm:presLayoutVars>
      </dgm:prSet>
      <dgm:spPr/>
    </dgm:pt>
    <dgm:pt modelId="{05F7C707-B930-4D0F-AD40-422CC764CDB1}" type="pres">
      <dgm:prSet presAssocID="{F5CF22CA-AA05-417F-8D89-5DC209A171EB}" presName="levelTx" presStyleLbl="revTx" presStyleIdx="0" presStyleCnt="0">
        <dgm:presLayoutVars>
          <dgm:chMax val="1"/>
          <dgm:bulletEnabled val="1"/>
        </dgm:presLayoutVars>
      </dgm:prSet>
      <dgm:spPr/>
    </dgm:pt>
    <dgm:pt modelId="{C4AC7E4F-46D4-4EF1-AFBB-CA8402D668D6}" type="pres">
      <dgm:prSet presAssocID="{6ECAB874-4AEC-4976-BFEF-D2DDCFFB48DB}" presName="Name8" presStyleCnt="0"/>
      <dgm:spPr/>
    </dgm:pt>
    <dgm:pt modelId="{3B4D60DC-3880-4788-95C0-C5331C7B8E49}" type="pres">
      <dgm:prSet presAssocID="{6ECAB874-4AEC-4976-BFEF-D2DDCFFB48DB}" presName="level" presStyleLbl="node1" presStyleIdx="1" presStyleCnt="4">
        <dgm:presLayoutVars>
          <dgm:chMax val="1"/>
          <dgm:bulletEnabled val="1"/>
        </dgm:presLayoutVars>
      </dgm:prSet>
      <dgm:spPr/>
    </dgm:pt>
    <dgm:pt modelId="{A7EB5071-B632-476B-8029-40FE41DF5B7B}" type="pres">
      <dgm:prSet presAssocID="{6ECAB874-4AEC-4976-BFEF-D2DDCFFB48DB}" presName="levelTx" presStyleLbl="revTx" presStyleIdx="0" presStyleCnt="0">
        <dgm:presLayoutVars>
          <dgm:chMax val="1"/>
          <dgm:bulletEnabled val="1"/>
        </dgm:presLayoutVars>
      </dgm:prSet>
      <dgm:spPr/>
    </dgm:pt>
    <dgm:pt modelId="{9F6D63C1-9902-48DD-98BB-AC7100A56A48}" type="pres">
      <dgm:prSet presAssocID="{FE5AEA80-EEA4-425C-A2BF-C2EC3DE82944}" presName="Name8" presStyleCnt="0"/>
      <dgm:spPr/>
    </dgm:pt>
    <dgm:pt modelId="{58F179C7-16A8-432B-BA8B-1B820D98D9A2}" type="pres">
      <dgm:prSet presAssocID="{FE5AEA80-EEA4-425C-A2BF-C2EC3DE82944}" presName="level" presStyleLbl="node1" presStyleIdx="2" presStyleCnt="4">
        <dgm:presLayoutVars>
          <dgm:chMax val="1"/>
          <dgm:bulletEnabled val="1"/>
        </dgm:presLayoutVars>
      </dgm:prSet>
      <dgm:spPr/>
    </dgm:pt>
    <dgm:pt modelId="{A71E63FD-05AD-4CE9-8DA0-97D40EB93279}" type="pres">
      <dgm:prSet presAssocID="{FE5AEA80-EEA4-425C-A2BF-C2EC3DE82944}" presName="levelTx" presStyleLbl="revTx" presStyleIdx="0" presStyleCnt="0">
        <dgm:presLayoutVars>
          <dgm:chMax val="1"/>
          <dgm:bulletEnabled val="1"/>
        </dgm:presLayoutVars>
      </dgm:prSet>
      <dgm:spPr/>
    </dgm:pt>
    <dgm:pt modelId="{C8705749-BCA6-4C77-83F2-F7A74A93FFC6}" type="pres">
      <dgm:prSet presAssocID="{D4A936FC-2570-496B-AA38-40C3605001CC}" presName="Name8" presStyleCnt="0"/>
      <dgm:spPr/>
    </dgm:pt>
    <dgm:pt modelId="{4C93577F-86B3-4437-AC53-27DFCA2D946A}" type="pres">
      <dgm:prSet presAssocID="{D4A936FC-2570-496B-AA38-40C3605001CC}" presName="level" presStyleLbl="node1" presStyleIdx="3" presStyleCnt="4">
        <dgm:presLayoutVars>
          <dgm:chMax val="1"/>
          <dgm:bulletEnabled val="1"/>
        </dgm:presLayoutVars>
      </dgm:prSet>
      <dgm:spPr/>
    </dgm:pt>
    <dgm:pt modelId="{2BB7DDF4-8BB1-4DDF-90F3-9410843E50B9}" type="pres">
      <dgm:prSet presAssocID="{D4A936FC-2570-496B-AA38-40C3605001CC}" presName="levelTx" presStyleLbl="revTx" presStyleIdx="0" presStyleCnt="0">
        <dgm:presLayoutVars>
          <dgm:chMax val="1"/>
          <dgm:bulletEnabled val="1"/>
        </dgm:presLayoutVars>
      </dgm:prSet>
      <dgm:spPr/>
    </dgm:pt>
  </dgm:ptLst>
  <dgm:cxnLst>
    <dgm:cxn modelId="{EDF83232-070A-400A-B1BA-21CFBEE42034}" type="presOf" srcId="{D4A936FC-2570-496B-AA38-40C3605001CC}" destId="{2BB7DDF4-8BB1-4DDF-90F3-9410843E50B9}" srcOrd="1" destOrd="0" presId="urn:microsoft.com/office/officeart/2005/8/layout/pyramid1"/>
    <dgm:cxn modelId="{CBE54634-BB8B-41C6-B79B-D32986CB21B5}" type="presOf" srcId="{D4A936FC-2570-496B-AA38-40C3605001CC}" destId="{4C93577F-86B3-4437-AC53-27DFCA2D946A}" srcOrd="0" destOrd="0" presId="urn:microsoft.com/office/officeart/2005/8/layout/pyramid1"/>
    <dgm:cxn modelId="{518E8C3F-2893-46E4-B71E-F9EA8543F0A0}" type="presOf" srcId="{6ECAB874-4AEC-4976-BFEF-D2DDCFFB48DB}" destId="{3B4D60DC-3880-4788-95C0-C5331C7B8E49}" srcOrd="0" destOrd="0" presId="urn:microsoft.com/office/officeart/2005/8/layout/pyramid1"/>
    <dgm:cxn modelId="{4332105D-1574-4A11-A9F9-0E5811F94AEF}" type="presOf" srcId="{F5CF22CA-AA05-417F-8D89-5DC209A171EB}" destId="{ECF623A0-DEA5-4327-AAA2-FE30DA796F53}" srcOrd="0" destOrd="0" presId="urn:microsoft.com/office/officeart/2005/8/layout/pyramid1"/>
    <dgm:cxn modelId="{3B314D6A-72E2-49FC-B91F-4A20873D46FA}" type="presOf" srcId="{F5CF22CA-AA05-417F-8D89-5DC209A171EB}" destId="{05F7C707-B930-4D0F-AD40-422CC764CDB1}" srcOrd="1" destOrd="0" presId="urn:microsoft.com/office/officeart/2005/8/layout/pyramid1"/>
    <dgm:cxn modelId="{FE65646B-64ED-45EC-A2C6-B4136DD21955}" srcId="{9AB0AA77-1898-4FE9-8798-1C77B813386C}" destId="{FE5AEA80-EEA4-425C-A2BF-C2EC3DE82944}" srcOrd="2" destOrd="0" parTransId="{6AD28A7E-6C93-4913-814B-476920260918}" sibTransId="{42608AFF-4881-4973-9004-680AD29B6B49}"/>
    <dgm:cxn modelId="{7F1AF58A-DEEE-4AF2-8282-FD61378F244A}" type="presOf" srcId="{FE5AEA80-EEA4-425C-A2BF-C2EC3DE82944}" destId="{58F179C7-16A8-432B-BA8B-1B820D98D9A2}" srcOrd="0" destOrd="0" presId="urn:microsoft.com/office/officeart/2005/8/layout/pyramid1"/>
    <dgm:cxn modelId="{C762449F-37F4-4841-85B2-B728EABBF790}" type="presOf" srcId="{6ECAB874-4AEC-4976-BFEF-D2DDCFFB48DB}" destId="{A7EB5071-B632-476B-8029-40FE41DF5B7B}" srcOrd="1" destOrd="0" presId="urn:microsoft.com/office/officeart/2005/8/layout/pyramid1"/>
    <dgm:cxn modelId="{CB4F2AAF-189D-4F68-AE26-45FA4483C9D3}" srcId="{9AB0AA77-1898-4FE9-8798-1C77B813386C}" destId="{D4A936FC-2570-496B-AA38-40C3605001CC}" srcOrd="3" destOrd="0" parTransId="{D6CA8AD3-0894-4415-8ED3-9D332A1C3D92}" sibTransId="{325EEFCF-A725-4020-88B3-C6B03DE1471B}"/>
    <dgm:cxn modelId="{CDAF1BB5-5971-4149-9387-29FA98E64DF5}" srcId="{9AB0AA77-1898-4FE9-8798-1C77B813386C}" destId="{F5CF22CA-AA05-417F-8D89-5DC209A171EB}" srcOrd="0" destOrd="0" parTransId="{B24D76BC-091D-46E3-95A6-27CDFDB64474}" sibTransId="{B7816E19-641B-4521-9D4A-DD34E6715A9C}"/>
    <dgm:cxn modelId="{DF2B3CD3-1ED5-45C7-9312-1B93B0097836}" type="presOf" srcId="{FE5AEA80-EEA4-425C-A2BF-C2EC3DE82944}" destId="{A71E63FD-05AD-4CE9-8DA0-97D40EB93279}" srcOrd="1" destOrd="0" presId="urn:microsoft.com/office/officeart/2005/8/layout/pyramid1"/>
    <dgm:cxn modelId="{E1314EF2-5DA8-45BF-A821-DE0ABD589116}" type="presOf" srcId="{9AB0AA77-1898-4FE9-8798-1C77B813386C}" destId="{B17C045F-CEDC-45E8-AF47-23396402DAE4}" srcOrd="0" destOrd="0" presId="urn:microsoft.com/office/officeart/2005/8/layout/pyramid1"/>
    <dgm:cxn modelId="{30624DFB-5691-4243-BD55-E76B5EFFF0F9}" srcId="{9AB0AA77-1898-4FE9-8798-1C77B813386C}" destId="{6ECAB874-4AEC-4976-BFEF-D2DDCFFB48DB}" srcOrd="1" destOrd="0" parTransId="{B1A72E13-34A4-4607-8D21-4B325897B9DC}" sibTransId="{F9439EDD-648E-484C-8334-B80F3B796436}"/>
    <dgm:cxn modelId="{D25C64DF-29B5-4894-A988-1A26F37E76A6}" type="presParOf" srcId="{B17C045F-CEDC-45E8-AF47-23396402DAE4}" destId="{B0677A24-2EDC-436B-9948-D349CFF942E2}" srcOrd="0" destOrd="0" presId="urn:microsoft.com/office/officeart/2005/8/layout/pyramid1"/>
    <dgm:cxn modelId="{B49C1BC5-1AAC-4376-B79D-94E6C6C431C6}" type="presParOf" srcId="{B0677A24-2EDC-436B-9948-D349CFF942E2}" destId="{ECF623A0-DEA5-4327-AAA2-FE30DA796F53}" srcOrd="0" destOrd="0" presId="urn:microsoft.com/office/officeart/2005/8/layout/pyramid1"/>
    <dgm:cxn modelId="{B67EC853-41CC-4CA8-9159-5D1AB0FBD807}" type="presParOf" srcId="{B0677A24-2EDC-436B-9948-D349CFF942E2}" destId="{05F7C707-B930-4D0F-AD40-422CC764CDB1}" srcOrd="1" destOrd="0" presId="urn:microsoft.com/office/officeart/2005/8/layout/pyramid1"/>
    <dgm:cxn modelId="{8F2D7D99-7EE5-4CBE-9F65-F1A894C6C873}" type="presParOf" srcId="{B17C045F-CEDC-45E8-AF47-23396402DAE4}" destId="{C4AC7E4F-46D4-4EF1-AFBB-CA8402D668D6}" srcOrd="1" destOrd="0" presId="urn:microsoft.com/office/officeart/2005/8/layout/pyramid1"/>
    <dgm:cxn modelId="{99F08A3E-1217-4EEA-8936-D68FADB0F489}" type="presParOf" srcId="{C4AC7E4F-46D4-4EF1-AFBB-CA8402D668D6}" destId="{3B4D60DC-3880-4788-95C0-C5331C7B8E49}" srcOrd="0" destOrd="0" presId="urn:microsoft.com/office/officeart/2005/8/layout/pyramid1"/>
    <dgm:cxn modelId="{C6A189E2-89CC-4FD6-A19C-A5847DAEEB20}" type="presParOf" srcId="{C4AC7E4F-46D4-4EF1-AFBB-CA8402D668D6}" destId="{A7EB5071-B632-476B-8029-40FE41DF5B7B}" srcOrd="1" destOrd="0" presId="urn:microsoft.com/office/officeart/2005/8/layout/pyramid1"/>
    <dgm:cxn modelId="{C1F063B0-88A6-4FAE-A791-29D33776EFD9}" type="presParOf" srcId="{B17C045F-CEDC-45E8-AF47-23396402DAE4}" destId="{9F6D63C1-9902-48DD-98BB-AC7100A56A48}" srcOrd="2" destOrd="0" presId="urn:microsoft.com/office/officeart/2005/8/layout/pyramid1"/>
    <dgm:cxn modelId="{D7480C69-7FE4-476C-B51F-3ADB3AF1B6DA}" type="presParOf" srcId="{9F6D63C1-9902-48DD-98BB-AC7100A56A48}" destId="{58F179C7-16A8-432B-BA8B-1B820D98D9A2}" srcOrd="0" destOrd="0" presId="urn:microsoft.com/office/officeart/2005/8/layout/pyramid1"/>
    <dgm:cxn modelId="{42D4E1BE-481C-41F3-BC63-B2DCEE98C3A5}" type="presParOf" srcId="{9F6D63C1-9902-48DD-98BB-AC7100A56A48}" destId="{A71E63FD-05AD-4CE9-8DA0-97D40EB93279}" srcOrd="1" destOrd="0" presId="urn:microsoft.com/office/officeart/2005/8/layout/pyramid1"/>
    <dgm:cxn modelId="{04000FC1-743B-4699-BB03-6933E3FDEFE0}" type="presParOf" srcId="{B17C045F-CEDC-45E8-AF47-23396402DAE4}" destId="{C8705749-BCA6-4C77-83F2-F7A74A93FFC6}" srcOrd="3" destOrd="0" presId="urn:microsoft.com/office/officeart/2005/8/layout/pyramid1"/>
    <dgm:cxn modelId="{07815D78-7A3F-496A-8C5D-E312CDF20722}" type="presParOf" srcId="{C8705749-BCA6-4C77-83F2-F7A74A93FFC6}" destId="{4C93577F-86B3-4437-AC53-27DFCA2D946A}" srcOrd="0" destOrd="0" presId="urn:microsoft.com/office/officeart/2005/8/layout/pyramid1"/>
    <dgm:cxn modelId="{81B06E96-BC69-4109-B3D8-687EAADD6976}" type="presParOf" srcId="{C8705749-BCA6-4C77-83F2-F7A74A93FFC6}" destId="{2BB7DDF4-8BB1-4DDF-90F3-9410843E50B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B0AA77-1898-4FE9-8798-1C77B813386C}" type="doc">
      <dgm:prSet loTypeId="urn:microsoft.com/office/officeart/2005/8/layout/pyramid1" loCatId="pyramid" qsTypeId="urn:microsoft.com/office/officeart/2005/8/quickstyle/simple1" qsCatId="simple" csTypeId="urn:microsoft.com/office/officeart/2005/8/colors/accent0_3" csCatId="mainScheme" phldr="1"/>
      <dgm:spPr/>
    </dgm:pt>
    <dgm:pt modelId="{F5CF22CA-AA05-417F-8D89-5DC209A171EB}">
      <dgm:prSet phldrT="[Text]" custT="1"/>
      <dgm:spPr>
        <a:solidFill>
          <a:schemeClr val="accent2"/>
        </a:solidFill>
        <a:ln w="6350">
          <a:solidFill>
            <a:schemeClr val="bg1"/>
          </a:solidFill>
        </a:ln>
      </dgm:spPr>
      <dgm:t>
        <a:bodyPr tIns="457200" bIns="91440" anchor="b" anchorCtr="0"/>
        <a:lstStyle/>
        <a:p>
          <a:endParaRPr lang="en-US" sz="1400">
            <a:solidFill>
              <a:schemeClr val="bg2"/>
            </a:solidFill>
          </a:endParaRPr>
        </a:p>
      </dgm:t>
    </dgm:pt>
    <dgm:pt modelId="{B24D76BC-091D-46E3-95A6-27CDFDB64474}" type="parTrans" cxnId="{CDAF1BB5-5971-4149-9387-29FA98E64DF5}">
      <dgm:prSet/>
      <dgm:spPr/>
      <dgm:t>
        <a:bodyPr/>
        <a:lstStyle/>
        <a:p>
          <a:endParaRPr lang="en-US" sz="1200"/>
        </a:p>
      </dgm:t>
    </dgm:pt>
    <dgm:pt modelId="{B7816E19-641B-4521-9D4A-DD34E6715A9C}" type="sibTrans" cxnId="{CDAF1BB5-5971-4149-9387-29FA98E64DF5}">
      <dgm:prSet/>
      <dgm:spPr/>
      <dgm:t>
        <a:bodyPr/>
        <a:lstStyle/>
        <a:p>
          <a:endParaRPr lang="en-US" sz="1200"/>
        </a:p>
      </dgm:t>
    </dgm:pt>
    <dgm:pt modelId="{6ECAB874-4AEC-4976-BFEF-D2DDCFFB48DB}">
      <dgm:prSet phldrT="[Text]" custT="1"/>
      <dgm:spPr>
        <a:solidFill>
          <a:schemeClr val="accent1">
            <a:lumMod val="60000"/>
            <a:lumOff val="40000"/>
          </a:schemeClr>
        </a:solidFill>
        <a:ln w="6350">
          <a:solidFill>
            <a:schemeClr val="bg1"/>
          </a:solidFill>
        </a:ln>
      </dgm:spPr>
      <dgm:t>
        <a:bodyPr bIns="91440" anchor="b" anchorCtr="0"/>
        <a:lstStyle/>
        <a:p>
          <a:endParaRPr lang="en-US" sz="1400">
            <a:solidFill>
              <a:schemeClr val="bg2"/>
            </a:solidFill>
          </a:endParaRPr>
        </a:p>
      </dgm:t>
    </dgm:pt>
    <dgm:pt modelId="{B1A72E13-34A4-4607-8D21-4B325897B9DC}" type="parTrans" cxnId="{30624DFB-5691-4243-BD55-E76B5EFFF0F9}">
      <dgm:prSet/>
      <dgm:spPr/>
      <dgm:t>
        <a:bodyPr/>
        <a:lstStyle/>
        <a:p>
          <a:endParaRPr lang="en-US" sz="1200"/>
        </a:p>
      </dgm:t>
    </dgm:pt>
    <dgm:pt modelId="{F9439EDD-648E-484C-8334-B80F3B796436}" type="sibTrans" cxnId="{30624DFB-5691-4243-BD55-E76B5EFFF0F9}">
      <dgm:prSet/>
      <dgm:spPr/>
      <dgm:t>
        <a:bodyPr/>
        <a:lstStyle/>
        <a:p>
          <a:endParaRPr lang="en-US" sz="1200"/>
        </a:p>
      </dgm:t>
    </dgm:pt>
    <dgm:pt modelId="{FE5AEA80-EEA4-425C-A2BF-C2EC3DE82944}">
      <dgm:prSet phldrT="[Text]" custT="1"/>
      <dgm:spPr>
        <a:solidFill>
          <a:schemeClr val="accent1"/>
        </a:solidFill>
        <a:ln w="6350">
          <a:solidFill>
            <a:schemeClr val="bg1"/>
          </a:solidFill>
        </a:ln>
      </dgm:spPr>
      <dgm:t>
        <a:bodyPr bIns="91440" anchor="b" anchorCtr="0"/>
        <a:lstStyle/>
        <a:p>
          <a:endParaRPr lang="en-US" sz="1400">
            <a:solidFill>
              <a:schemeClr val="bg2"/>
            </a:solidFill>
          </a:endParaRPr>
        </a:p>
      </dgm:t>
    </dgm:pt>
    <dgm:pt modelId="{42608AFF-4881-4973-9004-680AD29B6B49}" type="sibTrans" cxnId="{FE65646B-64ED-45EC-A2C6-B4136DD21955}">
      <dgm:prSet/>
      <dgm:spPr/>
      <dgm:t>
        <a:bodyPr/>
        <a:lstStyle/>
        <a:p>
          <a:endParaRPr lang="en-US" sz="1200"/>
        </a:p>
      </dgm:t>
    </dgm:pt>
    <dgm:pt modelId="{6AD28A7E-6C93-4913-814B-476920260918}" type="parTrans" cxnId="{FE65646B-64ED-45EC-A2C6-B4136DD21955}">
      <dgm:prSet/>
      <dgm:spPr/>
      <dgm:t>
        <a:bodyPr/>
        <a:lstStyle/>
        <a:p>
          <a:endParaRPr lang="en-US" sz="1200"/>
        </a:p>
      </dgm:t>
    </dgm:pt>
    <dgm:pt modelId="{D4A936FC-2570-496B-AA38-40C3605001CC}">
      <dgm:prSet phldrT="[Text]" custT="1"/>
      <dgm:spPr>
        <a:solidFill>
          <a:schemeClr val="accent1">
            <a:lumMod val="50000"/>
          </a:schemeClr>
        </a:solidFill>
        <a:ln w="6350">
          <a:solidFill>
            <a:schemeClr val="bg1"/>
          </a:solidFill>
        </a:ln>
      </dgm:spPr>
      <dgm:t>
        <a:bodyPr bIns="91440" anchor="b" anchorCtr="0"/>
        <a:lstStyle/>
        <a:p>
          <a:endParaRPr lang="en-US" sz="1400">
            <a:solidFill>
              <a:schemeClr val="bg2"/>
            </a:solidFill>
          </a:endParaRPr>
        </a:p>
      </dgm:t>
    </dgm:pt>
    <dgm:pt modelId="{D6CA8AD3-0894-4415-8ED3-9D332A1C3D92}" type="parTrans" cxnId="{CB4F2AAF-189D-4F68-AE26-45FA4483C9D3}">
      <dgm:prSet/>
      <dgm:spPr/>
      <dgm:t>
        <a:bodyPr/>
        <a:lstStyle/>
        <a:p>
          <a:endParaRPr lang="en-US"/>
        </a:p>
      </dgm:t>
    </dgm:pt>
    <dgm:pt modelId="{325EEFCF-A725-4020-88B3-C6B03DE1471B}" type="sibTrans" cxnId="{CB4F2AAF-189D-4F68-AE26-45FA4483C9D3}">
      <dgm:prSet/>
      <dgm:spPr/>
      <dgm:t>
        <a:bodyPr/>
        <a:lstStyle/>
        <a:p>
          <a:endParaRPr lang="en-US"/>
        </a:p>
      </dgm:t>
    </dgm:pt>
    <dgm:pt modelId="{B17C045F-CEDC-45E8-AF47-23396402DAE4}" type="pres">
      <dgm:prSet presAssocID="{9AB0AA77-1898-4FE9-8798-1C77B813386C}" presName="Name0" presStyleCnt="0">
        <dgm:presLayoutVars>
          <dgm:dir/>
          <dgm:animLvl val="lvl"/>
          <dgm:resizeHandles val="exact"/>
        </dgm:presLayoutVars>
      </dgm:prSet>
      <dgm:spPr/>
    </dgm:pt>
    <dgm:pt modelId="{B0677A24-2EDC-436B-9948-D349CFF942E2}" type="pres">
      <dgm:prSet presAssocID="{F5CF22CA-AA05-417F-8D89-5DC209A171EB}" presName="Name8" presStyleCnt="0"/>
      <dgm:spPr/>
    </dgm:pt>
    <dgm:pt modelId="{ECF623A0-DEA5-4327-AAA2-FE30DA796F53}" type="pres">
      <dgm:prSet presAssocID="{F5CF22CA-AA05-417F-8D89-5DC209A171EB}" presName="level" presStyleLbl="node1" presStyleIdx="0" presStyleCnt="4" custScaleY="157956">
        <dgm:presLayoutVars>
          <dgm:chMax val="1"/>
          <dgm:bulletEnabled val="1"/>
        </dgm:presLayoutVars>
      </dgm:prSet>
      <dgm:spPr/>
    </dgm:pt>
    <dgm:pt modelId="{05F7C707-B930-4D0F-AD40-422CC764CDB1}" type="pres">
      <dgm:prSet presAssocID="{F5CF22CA-AA05-417F-8D89-5DC209A171EB}" presName="levelTx" presStyleLbl="revTx" presStyleIdx="0" presStyleCnt="0">
        <dgm:presLayoutVars>
          <dgm:chMax val="1"/>
          <dgm:bulletEnabled val="1"/>
        </dgm:presLayoutVars>
      </dgm:prSet>
      <dgm:spPr/>
    </dgm:pt>
    <dgm:pt modelId="{C4AC7E4F-46D4-4EF1-AFBB-CA8402D668D6}" type="pres">
      <dgm:prSet presAssocID="{6ECAB874-4AEC-4976-BFEF-D2DDCFFB48DB}" presName="Name8" presStyleCnt="0"/>
      <dgm:spPr/>
    </dgm:pt>
    <dgm:pt modelId="{3B4D60DC-3880-4788-95C0-C5331C7B8E49}" type="pres">
      <dgm:prSet presAssocID="{6ECAB874-4AEC-4976-BFEF-D2DDCFFB48DB}" presName="level" presStyleLbl="node1" presStyleIdx="1" presStyleCnt="4">
        <dgm:presLayoutVars>
          <dgm:chMax val="1"/>
          <dgm:bulletEnabled val="1"/>
        </dgm:presLayoutVars>
      </dgm:prSet>
      <dgm:spPr/>
    </dgm:pt>
    <dgm:pt modelId="{A7EB5071-B632-476B-8029-40FE41DF5B7B}" type="pres">
      <dgm:prSet presAssocID="{6ECAB874-4AEC-4976-BFEF-D2DDCFFB48DB}" presName="levelTx" presStyleLbl="revTx" presStyleIdx="0" presStyleCnt="0">
        <dgm:presLayoutVars>
          <dgm:chMax val="1"/>
          <dgm:bulletEnabled val="1"/>
        </dgm:presLayoutVars>
      </dgm:prSet>
      <dgm:spPr/>
    </dgm:pt>
    <dgm:pt modelId="{9F6D63C1-9902-48DD-98BB-AC7100A56A48}" type="pres">
      <dgm:prSet presAssocID="{FE5AEA80-EEA4-425C-A2BF-C2EC3DE82944}" presName="Name8" presStyleCnt="0"/>
      <dgm:spPr/>
    </dgm:pt>
    <dgm:pt modelId="{58F179C7-16A8-432B-BA8B-1B820D98D9A2}" type="pres">
      <dgm:prSet presAssocID="{FE5AEA80-EEA4-425C-A2BF-C2EC3DE82944}" presName="level" presStyleLbl="node1" presStyleIdx="2" presStyleCnt="4">
        <dgm:presLayoutVars>
          <dgm:chMax val="1"/>
          <dgm:bulletEnabled val="1"/>
        </dgm:presLayoutVars>
      </dgm:prSet>
      <dgm:spPr/>
    </dgm:pt>
    <dgm:pt modelId="{A71E63FD-05AD-4CE9-8DA0-97D40EB93279}" type="pres">
      <dgm:prSet presAssocID="{FE5AEA80-EEA4-425C-A2BF-C2EC3DE82944}" presName="levelTx" presStyleLbl="revTx" presStyleIdx="0" presStyleCnt="0">
        <dgm:presLayoutVars>
          <dgm:chMax val="1"/>
          <dgm:bulletEnabled val="1"/>
        </dgm:presLayoutVars>
      </dgm:prSet>
      <dgm:spPr/>
    </dgm:pt>
    <dgm:pt modelId="{C8705749-BCA6-4C77-83F2-F7A74A93FFC6}" type="pres">
      <dgm:prSet presAssocID="{D4A936FC-2570-496B-AA38-40C3605001CC}" presName="Name8" presStyleCnt="0"/>
      <dgm:spPr/>
    </dgm:pt>
    <dgm:pt modelId="{4C93577F-86B3-4437-AC53-27DFCA2D946A}" type="pres">
      <dgm:prSet presAssocID="{D4A936FC-2570-496B-AA38-40C3605001CC}" presName="level" presStyleLbl="node1" presStyleIdx="3" presStyleCnt="4">
        <dgm:presLayoutVars>
          <dgm:chMax val="1"/>
          <dgm:bulletEnabled val="1"/>
        </dgm:presLayoutVars>
      </dgm:prSet>
      <dgm:spPr/>
    </dgm:pt>
    <dgm:pt modelId="{2BB7DDF4-8BB1-4DDF-90F3-9410843E50B9}" type="pres">
      <dgm:prSet presAssocID="{D4A936FC-2570-496B-AA38-40C3605001CC}" presName="levelTx" presStyleLbl="revTx" presStyleIdx="0" presStyleCnt="0">
        <dgm:presLayoutVars>
          <dgm:chMax val="1"/>
          <dgm:bulletEnabled val="1"/>
        </dgm:presLayoutVars>
      </dgm:prSet>
      <dgm:spPr/>
    </dgm:pt>
  </dgm:ptLst>
  <dgm:cxnLst>
    <dgm:cxn modelId="{EDF83232-070A-400A-B1BA-21CFBEE42034}" type="presOf" srcId="{D4A936FC-2570-496B-AA38-40C3605001CC}" destId="{2BB7DDF4-8BB1-4DDF-90F3-9410843E50B9}" srcOrd="1" destOrd="0" presId="urn:microsoft.com/office/officeart/2005/8/layout/pyramid1"/>
    <dgm:cxn modelId="{CBE54634-BB8B-41C6-B79B-D32986CB21B5}" type="presOf" srcId="{D4A936FC-2570-496B-AA38-40C3605001CC}" destId="{4C93577F-86B3-4437-AC53-27DFCA2D946A}" srcOrd="0" destOrd="0" presId="urn:microsoft.com/office/officeart/2005/8/layout/pyramid1"/>
    <dgm:cxn modelId="{518E8C3F-2893-46E4-B71E-F9EA8543F0A0}" type="presOf" srcId="{6ECAB874-4AEC-4976-BFEF-D2DDCFFB48DB}" destId="{3B4D60DC-3880-4788-95C0-C5331C7B8E49}" srcOrd="0" destOrd="0" presId="urn:microsoft.com/office/officeart/2005/8/layout/pyramid1"/>
    <dgm:cxn modelId="{4332105D-1574-4A11-A9F9-0E5811F94AEF}" type="presOf" srcId="{F5CF22CA-AA05-417F-8D89-5DC209A171EB}" destId="{ECF623A0-DEA5-4327-AAA2-FE30DA796F53}" srcOrd="0" destOrd="0" presId="urn:microsoft.com/office/officeart/2005/8/layout/pyramid1"/>
    <dgm:cxn modelId="{3B314D6A-72E2-49FC-B91F-4A20873D46FA}" type="presOf" srcId="{F5CF22CA-AA05-417F-8D89-5DC209A171EB}" destId="{05F7C707-B930-4D0F-AD40-422CC764CDB1}" srcOrd="1" destOrd="0" presId="urn:microsoft.com/office/officeart/2005/8/layout/pyramid1"/>
    <dgm:cxn modelId="{FE65646B-64ED-45EC-A2C6-B4136DD21955}" srcId="{9AB0AA77-1898-4FE9-8798-1C77B813386C}" destId="{FE5AEA80-EEA4-425C-A2BF-C2EC3DE82944}" srcOrd="2" destOrd="0" parTransId="{6AD28A7E-6C93-4913-814B-476920260918}" sibTransId="{42608AFF-4881-4973-9004-680AD29B6B49}"/>
    <dgm:cxn modelId="{7F1AF58A-DEEE-4AF2-8282-FD61378F244A}" type="presOf" srcId="{FE5AEA80-EEA4-425C-A2BF-C2EC3DE82944}" destId="{58F179C7-16A8-432B-BA8B-1B820D98D9A2}" srcOrd="0" destOrd="0" presId="urn:microsoft.com/office/officeart/2005/8/layout/pyramid1"/>
    <dgm:cxn modelId="{C762449F-37F4-4841-85B2-B728EABBF790}" type="presOf" srcId="{6ECAB874-4AEC-4976-BFEF-D2DDCFFB48DB}" destId="{A7EB5071-B632-476B-8029-40FE41DF5B7B}" srcOrd="1" destOrd="0" presId="urn:microsoft.com/office/officeart/2005/8/layout/pyramid1"/>
    <dgm:cxn modelId="{CB4F2AAF-189D-4F68-AE26-45FA4483C9D3}" srcId="{9AB0AA77-1898-4FE9-8798-1C77B813386C}" destId="{D4A936FC-2570-496B-AA38-40C3605001CC}" srcOrd="3" destOrd="0" parTransId="{D6CA8AD3-0894-4415-8ED3-9D332A1C3D92}" sibTransId="{325EEFCF-A725-4020-88B3-C6B03DE1471B}"/>
    <dgm:cxn modelId="{CDAF1BB5-5971-4149-9387-29FA98E64DF5}" srcId="{9AB0AA77-1898-4FE9-8798-1C77B813386C}" destId="{F5CF22CA-AA05-417F-8D89-5DC209A171EB}" srcOrd="0" destOrd="0" parTransId="{B24D76BC-091D-46E3-95A6-27CDFDB64474}" sibTransId="{B7816E19-641B-4521-9D4A-DD34E6715A9C}"/>
    <dgm:cxn modelId="{DF2B3CD3-1ED5-45C7-9312-1B93B0097836}" type="presOf" srcId="{FE5AEA80-EEA4-425C-A2BF-C2EC3DE82944}" destId="{A71E63FD-05AD-4CE9-8DA0-97D40EB93279}" srcOrd="1" destOrd="0" presId="urn:microsoft.com/office/officeart/2005/8/layout/pyramid1"/>
    <dgm:cxn modelId="{E1314EF2-5DA8-45BF-A821-DE0ABD589116}" type="presOf" srcId="{9AB0AA77-1898-4FE9-8798-1C77B813386C}" destId="{B17C045F-CEDC-45E8-AF47-23396402DAE4}" srcOrd="0" destOrd="0" presId="urn:microsoft.com/office/officeart/2005/8/layout/pyramid1"/>
    <dgm:cxn modelId="{30624DFB-5691-4243-BD55-E76B5EFFF0F9}" srcId="{9AB0AA77-1898-4FE9-8798-1C77B813386C}" destId="{6ECAB874-4AEC-4976-BFEF-D2DDCFFB48DB}" srcOrd="1" destOrd="0" parTransId="{B1A72E13-34A4-4607-8D21-4B325897B9DC}" sibTransId="{F9439EDD-648E-484C-8334-B80F3B796436}"/>
    <dgm:cxn modelId="{D25C64DF-29B5-4894-A988-1A26F37E76A6}" type="presParOf" srcId="{B17C045F-CEDC-45E8-AF47-23396402DAE4}" destId="{B0677A24-2EDC-436B-9948-D349CFF942E2}" srcOrd="0" destOrd="0" presId="urn:microsoft.com/office/officeart/2005/8/layout/pyramid1"/>
    <dgm:cxn modelId="{B49C1BC5-1AAC-4376-B79D-94E6C6C431C6}" type="presParOf" srcId="{B0677A24-2EDC-436B-9948-D349CFF942E2}" destId="{ECF623A0-DEA5-4327-AAA2-FE30DA796F53}" srcOrd="0" destOrd="0" presId="urn:microsoft.com/office/officeart/2005/8/layout/pyramid1"/>
    <dgm:cxn modelId="{B67EC853-41CC-4CA8-9159-5D1AB0FBD807}" type="presParOf" srcId="{B0677A24-2EDC-436B-9948-D349CFF942E2}" destId="{05F7C707-B930-4D0F-AD40-422CC764CDB1}" srcOrd="1" destOrd="0" presId="urn:microsoft.com/office/officeart/2005/8/layout/pyramid1"/>
    <dgm:cxn modelId="{8F2D7D99-7EE5-4CBE-9F65-F1A894C6C873}" type="presParOf" srcId="{B17C045F-CEDC-45E8-AF47-23396402DAE4}" destId="{C4AC7E4F-46D4-4EF1-AFBB-CA8402D668D6}" srcOrd="1" destOrd="0" presId="urn:microsoft.com/office/officeart/2005/8/layout/pyramid1"/>
    <dgm:cxn modelId="{99F08A3E-1217-4EEA-8936-D68FADB0F489}" type="presParOf" srcId="{C4AC7E4F-46D4-4EF1-AFBB-CA8402D668D6}" destId="{3B4D60DC-3880-4788-95C0-C5331C7B8E49}" srcOrd="0" destOrd="0" presId="urn:microsoft.com/office/officeart/2005/8/layout/pyramid1"/>
    <dgm:cxn modelId="{C6A189E2-89CC-4FD6-A19C-A5847DAEEB20}" type="presParOf" srcId="{C4AC7E4F-46D4-4EF1-AFBB-CA8402D668D6}" destId="{A7EB5071-B632-476B-8029-40FE41DF5B7B}" srcOrd="1" destOrd="0" presId="urn:microsoft.com/office/officeart/2005/8/layout/pyramid1"/>
    <dgm:cxn modelId="{C1F063B0-88A6-4FAE-A791-29D33776EFD9}" type="presParOf" srcId="{B17C045F-CEDC-45E8-AF47-23396402DAE4}" destId="{9F6D63C1-9902-48DD-98BB-AC7100A56A48}" srcOrd="2" destOrd="0" presId="urn:microsoft.com/office/officeart/2005/8/layout/pyramid1"/>
    <dgm:cxn modelId="{D7480C69-7FE4-476C-B51F-3ADB3AF1B6DA}" type="presParOf" srcId="{9F6D63C1-9902-48DD-98BB-AC7100A56A48}" destId="{58F179C7-16A8-432B-BA8B-1B820D98D9A2}" srcOrd="0" destOrd="0" presId="urn:microsoft.com/office/officeart/2005/8/layout/pyramid1"/>
    <dgm:cxn modelId="{42D4E1BE-481C-41F3-BC63-B2DCEE98C3A5}" type="presParOf" srcId="{9F6D63C1-9902-48DD-98BB-AC7100A56A48}" destId="{A71E63FD-05AD-4CE9-8DA0-97D40EB93279}" srcOrd="1" destOrd="0" presId="urn:microsoft.com/office/officeart/2005/8/layout/pyramid1"/>
    <dgm:cxn modelId="{04000FC1-743B-4699-BB03-6933E3FDEFE0}" type="presParOf" srcId="{B17C045F-CEDC-45E8-AF47-23396402DAE4}" destId="{C8705749-BCA6-4C77-83F2-F7A74A93FFC6}" srcOrd="3" destOrd="0" presId="urn:microsoft.com/office/officeart/2005/8/layout/pyramid1"/>
    <dgm:cxn modelId="{07815D78-7A3F-496A-8C5D-E312CDF20722}" type="presParOf" srcId="{C8705749-BCA6-4C77-83F2-F7A74A93FFC6}" destId="{4C93577F-86B3-4437-AC53-27DFCA2D946A}" srcOrd="0" destOrd="0" presId="urn:microsoft.com/office/officeart/2005/8/layout/pyramid1"/>
    <dgm:cxn modelId="{81B06E96-BC69-4109-B3D8-687EAADD6976}" type="presParOf" srcId="{C8705749-BCA6-4C77-83F2-F7A74A93FFC6}" destId="{2BB7DDF4-8BB1-4DDF-90F3-9410843E50B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B0AA77-1898-4FE9-8798-1C77B813386C}" type="doc">
      <dgm:prSet loTypeId="urn:microsoft.com/office/officeart/2005/8/layout/pyramid1" loCatId="pyramid" qsTypeId="urn:microsoft.com/office/officeart/2005/8/quickstyle/simple1" qsCatId="simple" csTypeId="urn:microsoft.com/office/officeart/2005/8/colors/accent0_3" csCatId="mainScheme" phldr="1"/>
      <dgm:spPr/>
    </dgm:pt>
    <dgm:pt modelId="{F5CF22CA-AA05-417F-8D89-5DC209A171EB}">
      <dgm:prSet phldrT="[Text]" custT="1"/>
      <dgm:spPr>
        <a:solidFill>
          <a:schemeClr val="accent2"/>
        </a:solidFill>
        <a:ln w="6350">
          <a:solidFill>
            <a:schemeClr val="bg1"/>
          </a:solidFill>
        </a:ln>
      </dgm:spPr>
      <dgm:t>
        <a:bodyPr tIns="457200" bIns="91440" anchor="b" anchorCtr="0"/>
        <a:lstStyle/>
        <a:p>
          <a:endParaRPr lang="en-US" sz="1400">
            <a:solidFill>
              <a:schemeClr val="bg2"/>
            </a:solidFill>
          </a:endParaRPr>
        </a:p>
      </dgm:t>
    </dgm:pt>
    <dgm:pt modelId="{B24D76BC-091D-46E3-95A6-27CDFDB64474}" type="parTrans" cxnId="{CDAF1BB5-5971-4149-9387-29FA98E64DF5}">
      <dgm:prSet/>
      <dgm:spPr/>
      <dgm:t>
        <a:bodyPr/>
        <a:lstStyle/>
        <a:p>
          <a:endParaRPr lang="en-US" sz="1200"/>
        </a:p>
      </dgm:t>
    </dgm:pt>
    <dgm:pt modelId="{B7816E19-641B-4521-9D4A-DD34E6715A9C}" type="sibTrans" cxnId="{CDAF1BB5-5971-4149-9387-29FA98E64DF5}">
      <dgm:prSet/>
      <dgm:spPr/>
      <dgm:t>
        <a:bodyPr/>
        <a:lstStyle/>
        <a:p>
          <a:endParaRPr lang="en-US" sz="1200"/>
        </a:p>
      </dgm:t>
    </dgm:pt>
    <dgm:pt modelId="{6ECAB874-4AEC-4976-BFEF-D2DDCFFB48DB}">
      <dgm:prSet phldrT="[Text]" custT="1"/>
      <dgm:spPr>
        <a:solidFill>
          <a:schemeClr val="accent1">
            <a:lumMod val="60000"/>
            <a:lumOff val="40000"/>
          </a:schemeClr>
        </a:solidFill>
        <a:ln w="6350">
          <a:solidFill>
            <a:schemeClr val="bg1"/>
          </a:solidFill>
        </a:ln>
      </dgm:spPr>
      <dgm:t>
        <a:bodyPr bIns="91440" anchor="b" anchorCtr="0"/>
        <a:lstStyle/>
        <a:p>
          <a:endParaRPr lang="en-US" sz="1400">
            <a:solidFill>
              <a:schemeClr val="bg2"/>
            </a:solidFill>
          </a:endParaRPr>
        </a:p>
      </dgm:t>
    </dgm:pt>
    <dgm:pt modelId="{B1A72E13-34A4-4607-8D21-4B325897B9DC}" type="parTrans" cxnId="{30624DFB-5691-4243-BD55-E76B5EFFF0F9}">
      <dgm:prSet/>
      <dgm:spPr/>
      <dgm:t>
        <a:bodyPr/>
        <a:lstStyle/>
        <a:p>
          <a:endParaRPr lang="en-US" sz="1200"/>
        </a:p>
      </dgm:t>
    </dgm:pt>
    <dgm:pt modelId="{F9439EDD-648E-484C-8334-B80F3B796436}" type="sibTrans" cxnId="{30624DFB-5691-4243-BD55-E76B5EFFF0F9}">
      <dgm:prSet/>
      <dgm:spPr/>
      <dgm:t>
        <a:bodyPr/>
        <a:lstStyle/>
        <a:p>
          <a:endParaRPr lang="en-US" sz="1200"/>
        </a:p>
      </dgm:t>
    </dgm:pt>
    <dgm:pt modelId="{FE5AEA80-EEA4-425C-A2BF-C2EC3DE82944}">
      <dgm:prSet phldrT="[Text]" custT="1"/>
      <dgm:spPr>
        <a:solidFill>
          <a:schemeClr val="accent1"/>
        </a:solidFill>
        <a:ln w="6350">
          <a:solidFill>
            <a:schemeClr val="bg1"/>
          </a:solidFill>
        </a:ln>
      </dgm:spPr>
      <dgm:t>
        <a:bodyPr bIns="91440" anchor="b" anchorCtr="0"/>
        <a:lstStyle/>
        <a:p>
          <a:endParaRPr lang="en-US" sz="1400">
            <a:solidFill>
              <a:schemeClr val="bg2"/>
            </a:solidFill>
          </a:endParaRPr>
        </a:p>
      </dgm:t>
    </dgm:pt>
    <dgm:pt modelId="{42608AFF-4881-4973-9004-680AD29B6B49}" type="sibTrans" cxnId="{FE65646B-64ED-45EC-A2C6-B4136DD21955}">
      <dgm:prSet/>
      <dgm:spPr/>
      <dgm:t>
        <a:bodyPr/>
        <a:lstStyle/>
        <a:p>
          <a:endParaRPr lang="en-US" sz="1200"/>
        </a:p>
      </dgm:t>
    </dgm:pt>
    <dgm:pt modelId="{6AD28A7E-6C93-4913-814B-476920260918}" type="parTrans" cxnId="{FE65646B-64ED-45EC-A2C6-B4136DD21955}">
      <dgm:prSet/>
      <dgm:spPr/>
      <dgm:t>
        <a:bodyPr/>
        <a:lstStyle/>
        <a:p>
          <a:endParaRPr lang="en-US" sz="1200"/>
        </a:p>
      </dgm:t>
    </dgm:pt>
    <dgm:pt modelId="{D4A936FC-2570-496B-AA38-40C3605001CC}">
      <dgm:prSet phldrT="[Text]" custT="1"/>
      <dgm:spPr>
        <a:solidFill>
          <a:schemeClr val="accent1">
            <a:lumMod val="50000"/>
          </a:schemeClr>
        </a:solidFill>
        <a:ln w="6350">
          <a:solidFill>
            <a:schemeClr val="bg1"/>
          </a:solidFill>
        </a:ln>
      </dgm:spPr>
      <dgm:t>
        <a:bodyPr bIns="91440" anchor="b" anchorCtr="0"/>
        <a:lstStyle/>
        <a:p>
          <a:endParaRPr lang="en-US" sz="1400">
            <a:solidFill>
              <a:schemeClr val="bg2"/>
            </a:solidFill>
          </a:endParaRPr>
        </a:p>
      </dgm:t>
    </dgm:pt>
    <dgm:pt modelId="{D6CA8AD3-0894-4415-8ED3-9D332A1C3D92}" type="parTrans" cxnId="{CB4F2AAF-189D-4F68-AE26-45FA4483C9D3}">
      <dgm:prSet/>
      <dgm:spPr/>
      <dgm:t>
        <a:bodyPr/>
        <a:lstStyle/>
        <a:p>
          <a:endParaRPr lang="en-US"/>
        </a:p>
      </dgm:t>
    </dgm:pt>
    <dgm:pt modelId="{325EEFCF-A725-4020-88B3-C6B03DE1471B}" type="sibTrans" cxnId="{CB4F2AAF-189D-4F68-AE26-45FA4483C9D3}">
      <dgm:prSet/>
      <dgm:spPr/>
      <dgm:t>
        <a:bodyPr/>
        <a:lstStyle/>
        <a:p>
          <a:endParaRPr lang="en-US"/>
        </a:p>
      </dgm:t>
    </dgm:pt>
    <dgm:pt modelId="{B17C045F-CEDC-45E8-AF47-23396402DAE4}" type="pres">
      <dgm:prSet presAssocID="{9AB0AA77-1898-4FE9-8798-1C77B813386C}" presName="Name0" presStyleCnt="0">
        <dgm:presLayoutVars>
          <dgm:dir/>
          <dgm:animLvl val="lvl"/>
          <dgm:resizeHandles val="exact"/>
        </dgm:presLayoutVars>
      </dgm:prSet>
      <dgm:spPr/>
    </dgm:pt>
    <dgm:pt modelId="{B0677A24-2EDC-436B-9948-D349CFF942E2}" type="pres">
      <dgm:prSet presAssocID="{F5CF22CA-AA05-417F-8D89-5DC209A171EB}" presName="Name8" presStyleCnt="0"/>
      <dgm:spPr/>
    </dgm:pt>
    <dgm:pt modelId="{ECF623A0-DEA5-4327-AAA2-FE30DA796F53}" type="pres">
      <dgm:prSet presAssocID="{F5CF22CA-AA05-417F-8D89-5DC209A171EB}" presName="level" presStyleLbl="node1" presStyleIdx="0" presStyleCnt="4" custScaleY="157956">
        <dgm:presLayoutVars>
          <dgm:chMax val="1"/>
          <dgm:bulletEnabled val="1"/>
        </dgm:presLayoutVars>
      </dgm:prSet>
      <dgm:spPr/>
    </dgm:pt>
    <dgm:pt modelId="{05F7C707-B930-4D0F-AD40-422CC764CDB1}" type="pres">
      <dgm:prSet presAssocID="{F5CF22CA-AA05-417F-8D89-5DC209A171EB}" presName="levelTx" presStyleLbl="revTx" presStyleIdx="0" presStyleCnt="0">
        <dgm:presLayoutVars>
          <dgm:chMax val="1"/>
          <dgm:bulletEnabled val="1"/>
        </dgm:presLayoutVars>
      </dgm:prSet>
      <dgm:spPr/>
    </dgm:pt>
    <dgm:pt modelId="{C4AC7E4F-46D4-4EF1-AFBB-CA8402D668D6}" type="pres">
      <dgm:prSet presAssocID="{6ECAB874-4AEC-4976-BFEF-D2DDCFFB48DB}" presName="Name8" presStyleCnt="0"/>
      <dgm:spPr/>
    </dgm:pt>
    <dgm:pt modelId="{3B4D60DC-3880-4788-95C0-C5331C7B8E49}" type="pres">
      <dgm:prSet presAssocID="{6ECAB874-4AEC-4976-BFEF-D2DDCFFB48DB}" presName="level" presStyleLbl="node1" presStyleIdx="1" presStyleCnt="4">
        <dgm:presLayoutVars>
          <dgm:chMax val="1"/>
          <dgm:bulletEnabled val="1"/>
        </dgm:presLayoutVars>
      </dgm:prSet>
      <dgm:spPr/>
    </dgm:pt>
    <dgm:pt modelId="{A7EB5071-B632-476B-8029-40FE41DF5B7B}" type="pres">
      <dgm:prSet presAssocID="{6ECAB874-4AEC-4976-BFEF-D2DDCFFB48DB}" presName="levelTx" presStyleLbl="revTx" presStyleIdx="0" presStyleCnt="0">
        <dgm:presLayoutVars>
          <dgm:chMax val="1"/>
          <dgm:bulletEnabled val="1"/>
        </dgm:presLayoutVars>
      </dgm:prSet>
      <dgm:spPr/>
    </dgm:pt>
    <dgm:pt modelId="{9F6D63C1-9902-48DD-98BB-AC7100A56A48}" type="pres">
      <dgm:prSet presAssocID="{FE5AEA80-EEA4-425C-A2BF-C2EC3DE82944}" presName="Name8" presStyleCnt="0"/>
      <dgm:spPr/>
    </dgm:pt>
    <dgm:pt modelId="{58F179C7-16A8-432B-BA8B-1B820D98D9A2}" type="pres">
      <dgm:prSet presAssocID="{FE5AEA80-EEA4-425C-A2BF-C2EC3DE82944}" presName="level" presStyleLbl="node1" presStyleIdx="2" presStyleCnt="4">
        <dgm:presLayoutVars>
          <dgm:chMax val="1"/>
          <dgm:bulletEnabled val="1"/>
        </dgm:presLayoutVars>
      </dgm:prSet>
      <dgm:spPr/>
    </dgm:pt>
    <dgm:pt modelId="{A71E63FD-05AD-4CE9-8DA0-97D40EB93279}" type="pres">
      <dgm:prSet presAssocID="{FE5AEA80-EEA4-425C-A2BF-C2EC3DE82944}" presName="levelTx" presStyleLbl="revTx" presStyleIdx="0" presStyleCnt="0">
        <dgm:presLayoutVars>
          <dgm:chMax val="1"/>
          <dgm:bulletEnabled val="1"/>
        </dgm:presLayoutVars>
      </dgm:prSet>
      <dgm:spPr/>
    </dgm:pt>
    <dgm:pt modelId="{C8705749-BCA6-4C77-83F2-F7A74A93FFC6}" type="pres">
      <dgm:prSet presAssocID="{D4A936FC-2570-496B-AA38-40C3605001CC}" presName="Name8" presStyleCnt="0"/>
      <dgm:spPr/>
    </dgm:pt>
    <dgm:pt modelId="{4C93577F-86B3-4437-AC53-27DFCA2D946A}" type="pres">
      <dgm:prSet presAssocID="{D4A936FC-2570-496B-AA38-40C3605001CC}" presName="level" presStyleLbl="node1" presStyleIdx="3" presStyleCnt="4">
        <dgm:presLayoutVars>
          <dgm:chMax val="1"/>
          <dgm:bulletEnabled val="1"/>
        </dgm:presLayoutVars>
      </dgm:prSet>
      <dgm:spPr/>
    </dgm:pt>
    <dgm:pt modelId="{2BB7DDF4-8BB1-4DDF-90F3-9410843E50B9}" type="pres">
      <dgm:prSet presAssocID="{D4A936FC-2570-496B-AA38-40C3605001CC}" presName="levelTx" presStyleLbl="revTx" presStyleIdx="0" presStyleCnt="0">
        <dgm:presLayoutVars>
          <dgm:chMax val="1"/>
          <dgm:bulletEnabled val="1"/>
        </dgm:presLayoutVars>
      </dgm:prSet>
      <dgm:spPr/>
    </dgm:pt>
  </dgm:ptLst>
  <dgm:cxnLst>
    <dgm:cxn modelId="{EDF83232-070A-400A-B1BA-21CFBEE42034}" type="presOf" srcId="{D4A936FC-2570-496B-AA38-40C3605001CC}" destId="{2BB7DDF4-8BB1-4DDF-90F3-9410843E50B9}" srcOrd="1" destOrd="0" presId="urn:microsoft.com/office/officeart/2005/8/layout/pyramid1"/>
    <dgm:cxn modelId="{CBE54634-BB8B-41C6-B79B-D32986CB21B5}" type="presOf" srcId="{D4A936FC-2570-496B-AA38-40C3605001CC}" destId="{4C93577F-86B3-4437-AC53-27DFCA2D946A}" srcOrd="0" destOrd="0" presId="urn:microsoft.com/office/officeart/2005/8/layout/pyramid1"/>
    <dgm:cxn modelId="{518E8C3F-2893-46E4-B71E-F9EA8543F0A0}" type="presOf" srcId="{6ECAB874-4AEC-4976-BFEF-D2DDCFFB48DB}" destId="{3B4D60DC-3880-4788-95C0-C5331C7B8E49}" srcOrd="0" destOrd="0" presId="urn:microsoft.com/office/officeart/2005/8/layout/pyramid1"/>
    <dgm:cxn modelId="{4332105D-1574-4A11-A9F9-0E5811F94AEF}" type="presOf" srcId="{F5CF22CA-AA05-417F-8D89-5DC209A171EB}" destId="{ECF623A0-DEA5-4327-AAA2-FE30DA796F53}" srcOrd="0" destOrd="0" presId="urn:microsoft.com/office/officeart/2005/8/layout/pyramid1"/>
    <dgm:cxn modelId="{3B314D6A-72E2-49FC-B91F-4A20873D46FA}" type="presOf" srcId="{F5CF22CA-AA05-417F-8D89-5DC209A171EB}" destId="{05F7C707-B930-4D0F-AD40-422CC764CDB1}" srcOrd="1" destOrd="0" presId="urn:microsoft.com/office/officeart/2005/8/layout/pyramid1"/>
    <dgm:cxn modelId="{FE65646B-64ED-45EC-A2C6-B4136DD21955}" srcId="{9AB0AA77-1898-4FE9-8798-1C77B813386C}" destId="{FE5AEA80-EEA4-425C-A2BF-C2EC3DE82944}" srcOrd="2" destOrd="0" parTransId="{6AD28A7E-6C93-4913-814B-476920260918}" sibTransId="{42608AFF-4881-4973-9004-680AD29B6B49}"/>
    <dgm:cxn modelId="{7F1AF58A-DEEE-4AF2-8282-FD61378F244A}" type="presOf" srcId="{FE5AEA80-EEA4-425C-A2BF-C2EC3DE82944}" destId="{58F179C7-16A8-432B-BA8B-1B820D98D9A2}" srcOrd="0" destOrd="0" presId="urn:microsoft.com/office/officeart/2005/8/layout/pyramid1"/>
    <dgm:cxn modelId="{C762449F-37F4-4841-85B2-B728EABBF790}" type="presOf" srcId="{6ECAB874-4AEC-4976-BFEF-D2DDCFFB48DB}" destId="{A7EB5071-B632-476B-8029-40FE41DF5B7B}" srcOrd="1" destOrd="0" presId="urn:microsoft.com/office/officeart/2005/8/layout/pyramid1"/>
    <dgm:cxn modelId="{CB4F2AAF-189D-4F68-AE26-45FA4483C9D3}" srcId="{9AB0AA77-1898-4FE9-8798-1C77B813386C}" destId="{D4A936FC-2570-496B-AA38-40C3605001CC}" srcOrd="3" destOrd="0" parTransId="{D6CA8AD3-0894-4415-8ED3-9D332A1C3D92}" sibTransId="{325EEFCF-A725-4020-88B3-C6B03DE1471B}"/>
    <dgm:cxn modelId="{CDAF1BB5-5971-4149-9387-29FA98E64DF5}" srcId="{9AB0AA77-1898-4FE9-8798-1C77B813386C}" destId="{F5CF22CA-AA05-417F-8D89-5DC209A171EB}" srcOrd="0" destOrd="0" parTransId="{B24D76BC-091D-46E3-95A6-27CDFDB64474}" sibTransId="{B7816E19-641B-4521-9D4A-DD34E6715A9C}"/>
    <dgm:cxn modelId="{DF2B3CD3-1ED5-45C7-9312-1B93B0097836}" type="presOf" srcId="{FE5AEA80-EEA4-425C-A2BF-C2EC3DE82944}" destId="{A71E63FD-05AD-4CE9-8DA0-97D40EB93279}" srcOrd="1" destOrd="0" presId="urn:microsoft.com/office/officeart/2005/8/layout/pyramid1"/>
    <dgm:cxn modelId="{E1314EF2-5DA8-45BF-A821-DE0ABD589116}" type="presOf" srcId="{9AB0AA77-1898-4FE9-8798-1C77B813386C}" destId="{B17C045F-CEDC-45E8-AF47-23396402DAE4}" srcOrd="0" destOrd="0" presId="urn:microsoft.com/office/officeart/2005/8/layout/pyramid1"/>
    <dgm:cxn modelId="{30624DFB-5691-4243-BD55-E76B5EFFF0F9}" srcId="{9AB0AA77-1898-4FE9-8798-1C77B813386C}" destId="{6ECAB874-4AEC-4976-BFEF-D2DDCFFB48DB}" srcOrd="1" destOrd="0" parTransId="{B1A72E13-34A4-4607-8D21-4B325897B9DC}" sibTransId="{F9439EDD-648E-484C-8334-B80F3B796436}"/>
    <dgm:cxn modelId="{D25C64DF-29B5-4894-A988-1A26F37E76A6}" type="presParOf" srcId="{B17C045F-CEDC-45E8-AF47-23396402DAE4}" destId="{B0677A24-2EDC-436B-9948-D349CFF942E2}" srcOrd="0" destOrd="0" presId="urn:microsoft.com/office/officeart/2005/8/layout/pyramid1"/>
    <dgm:cxn modelId="{B49C1BC5-1AAC-4376-B79D-94E6C6C431C6}" type="presParOf" srcId="{B0677A24-2EDC-436B-9948-D349CFF942E2}" destId="{ECF623A0-DEA5-4327-AAA2-FE30DA796F53}" srcOrd="0" destOrd="0" presId="urn:microsoft.com/office/officeart/2005/8/layout/pyramid1"/>
    <dgm:cxn modelId="{B67EC853-41CC-4CA8-9159-5D1AB0FBD807}" type="presParOf" srcId="{B0677A24-2EDC-436B-9948-D349CFF942E2}" destId="{05F7C707-B930-4D0F-AD40-422CC764CDB1}" srcOrd="1" destOrd="0" presId="urn:microsoft.com/office/officeart/2005/8/layout/pyramid1"/>
    <dgm:cxn modelId="{8F2D7D99-7EE5-4CBE-9F65-F1A894C6C873}" type="presParOf" srcId="{B17C045F-CEDC-45E8-AF47-23396402DAE4}" destId="{C4AC7E4F-46D4-4EF1-AFBB-CA8402D668D6}" srcOrd="1" destOrd="0" presId="urn:microsoft.com/office/officeart/2005/8/layout/pyramid1"/>
    <dgm:cxn modelId="{99F08A3E-1217-4EEA-8936-D68FADB0F489}" type="presParOf" srcId="{C4AC7E4F-46D4-4EF1-AFBB-CA8402D668D6}" destId="{3B4D60DC-3880-4788-95C0-C5331C7B8E49}" srcOrd="0" destOrd="0" presId="urn:microsoft.com/office/officeart/2005/8/layout/pyramid1"/>
    <dgm:cxn modelId="{C6A189E2-89CC-4FD6-A19C-A5847DAEEB20}" type="presParOf" srcId="{C4AC7E4F-46D4-4EF1-AFBB-CA8402D668D6}" destId="{A7EB5071-B632-476B-8029-40FE41DF5B7B}" srcOrd="1" destOrd="0" presId="urn:microsoft.com/office/officeart/2005/8/layout/pyramid1"/>
    <dgm:cxn modelId="{C1F063B0-88A6-4FAE-A791-29D33776EFD9}" type="presParOf" srcId="{B17C045F-CEDC-45E8-AF47-23396402DAE4}" destId="{9F6D63C1-9902-48DD-98BB-AC7100A56A48}" srcOrd="2" destOrd="0" presId="urn:microsoft.com/office/officeart/2005/8/layout/pyramid1"/>
    <dgm:cxn modelId="{D7480C69-7FE4-476C-B51F-3ADB3AF1B6DA}" type="presParOf" srcId="{9F6D63C1-9902-48DD-98BB-AC7100A56A48}" destId="{58F179C7-16A8-432B-BA8B-1B820D98D9A2}" srcOrd="0" destOrd="0" presId="urn:microsoft.com/office/officeart/2005/8/layout/pyramid1"/>
    <dgm:cxn modelId="{42D4E1BE-481C-41F3-BC63-B2DCEE98C3A5}" type="presParOf" srcId="{9F6D63C1-9902-48DD-98BB-AC7100A56A48}" destId="{A71E63FD-05AD-4CE9-8DA0-97D40EB93279}" srcOrd="1" destOrd="0" presId="urn:microsoft.com/office/officeart/2005/8/layout/pyramid1"/>
    <dgm:cxn modelId="{04000FC1-743B-4699-BB03-6933E3FDEFE0}" type="presParOf" srcId="{B17C045F-CEDC-45E8-AF47-23396402DAE4}" destId="{C8705749-BCA6-4C77-83F2-F7A74A93FFC6}" srcOrd="3" destOrd="0" presId="urn:microsoft.com/office/officeart/2005/8/layout/pyramid1"/>
    <dgm:cxn modelId="{07815D78-7A3F-496A-8C5D-E312CDF20722}" type="presParOf" srcId="{C8705749-BCA6-4C77-83F2-F7A74A93FFC6}" destId="{4C93577F-86B3-4437-AC53-27DFCA2D946A}" srcOrd="0" destOrd="0" presId="urn:microsoft.com/office/officeart/2005/8/layout/pyramid1"/>
    <dgm:cxn modelId="{81B06E96-BC69-4109-B3D8-687EAADD6976}" type="presParOf" srcId="{C8705749-BCA6-4C77-83F2-F7A74A93FFC6}" destId="{2BB7DDF4-8BB1-4DDF-90F3-9410843E50B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B0AA77-1898-4FE9-8798-1C77B813386C}" type="doc">
      <dgm:prSet loTypeId="urn:microsoft.com/office/officeart/2005/8/layout/pyramid1" loCatId="pyramid" qsTypeId="urn:microsoft.com/office/officeart/2005/8/quickstyle/simple1" qsCatId="simple" csTypeId="urn:microsoft.com/office/officeart/2005/8/colors/accent0_3" csCatId="mainScheme" phldr="1"/>
      <dgm:spPr/>
    </dgm:pt>
    <dgm:pt modelId="{F5CF22CA-AA05-417F-8D89-5DC209A171EB}">
      <dgm:prSet phldrT="[Text]" custT="1"/>
      <dgm:spPr>
        <a:solidFill>
          <a:schemeClr val="accent2"/>
        </a:solidFill>
        <a:ln w="6350">
          <a:solidFill>
            <a:schemeClr val="bg1"/>
          </a:solidFill>
        </a:ln>
      </dgm:spPr>
      <dgm:t>
        <a:bodyPr tIns="457200" bIns="91440" anchor="b" anchorCtr="0"/>
        <a:lstStyle/>
        <a:p>
          <a:endParaRPr lang="en-US" sz="1400">
            <a:solidFill>
              <a:schemeClr val="bg2"/>
            </a:solidFill>
          </a:endParaRPr>
        </a:p>
      </dgm:t>
    </dgm:pt>
    <dgm:pt modelId="{B24D76BC-091D-46E3-95A6-27CDFDB64474}" type="parTrans" cxnId="{CDAF1BB5-5971-4149-9387-29FA98E64DF5}">
      <dgm:prSet/>
      <dgm:spPr/>
      <dgm:t>
        <a:bodyPr/>
        <a:lstStyle/>
        <a:p>
          <a:endParaRPr lang="en-US" sz="1200"/>
        </a:p>
      </dgm:t>
    </dgm:pt>
    <dgm:pt modelId="{B7816E19-641B-4521-9D4A-DD34E6715A9C}" type="sibTrans" cxnId="{CDAF1BB5-5971-4149-9387-29FA98E64DF5}">
      <dgm:prSet/>
      <dgm:spPr/>
      <dgm:t>
        <a:bodyPr/>
        <a:lstStyle/>
        <a:p>
          <a:endParaRPr lang="en-US" sz="1200"/>
        </a:p>
      </dgm:t>
    </dgm:pt>
    <dgm:pt modelId="{6ECAB874-4AEC-4976-BFEF-D2DDCFFB48DB}">
      <dgm:prSet phldrT="[Text]" custT="1"/>
      <dgm:spPr>
        <a:solidFill>
          <a:schemeClr val="accent1">
            <a:lumMod val="60000"/>
            <a:lumOff val="40000"/>
          </a:schemeClr>
        </a:solidFill>
        <a:ln w="6350">
          <a:solidFill>
            <a:schemeClr val="bg1"/>
          </a:solidFill>
        </a:ln>
      </dgm:spPr>
      <dgm:t>
        <a:bodyPr bIns="91440" anchor="b" anchorCtr="0"/>
        <a:lstStyle/>
        <a:p>
          <a:endParaRPr lang="en-US" sz="1400">
            <a:solidFill>
              <a:schemeClr val="bg2"/>
            </a:solidFill>
          </a:endParaRPr>
        </a:p>
      </dgm:t>
    </dgm:pt>
    <dgm:pt modelId="{B1A72E13-34A4-4607-8D21-4B325897B9DC}" type="parTrans" cxnId="{30624DFB-5691-4243-BD55-E76B5EFFF0F9}">
      <dgm:prSet/>
      <dgm:spPr/>
      <dgm:t>
        <a:bodyPr/>
        <a:lstStyle/>
        <a:p>
          <a:endParaRPr lang="en-US" sz="1200"/>
        </a:p>
      </dgm:t>
    </dgm:pt>
    <dgm:pt modelId="{F9439EDD-648E-484C-8334-B80F3B796436}" type="sibTrans" cxnId="{30624DFB-5691-4243-BD55-E76B5EFFF0F9}">
      <dgm:prSet/>
      <dgm:spPr/>
      <dgm:t>
        <a:bodyPr/>
        <a:lstStyle/>
        <a:p>
          <a:endParaRPr lang="en-US" sz="1200"/>
        </a:p>
      </dgm:t>
    </dgm:pt>
    <dgm:pt modelId="{FE5AEA80-EEA4-425C-A2BF-C2EC3DE82944}">
      <dgm:prSet phldrT="[Text]" custT="1"/>
      <dgm:spPr>
        <a:solidFill>
          <a:schemeClr val="accent1"/>
        </a:solidFill>
        <a:ln w="6350">
          <a:solidFill>
            <a:schemeClr val="bg1"/>
          </a:solidFill>
        </a:ln>
      </dgm:spPr>
      <dgm:t>
        <a:bodyPr bIns="91440" anchor="b" anchorCtr="0"/>
        <a:lstStyle/>
        <a:p>
          <a:endParaRPr lang="en-US" sz="1400">
            <a:solidFill>
              <a:schemeClr val="bg2"/>
            </a:solidFill>
          </a:endParaRPr>
        </a:p>
      </dgm:t>
    </dgm:pt>
    <dgm:pt modelId="{42608AFF-4881-4973-9004-680AD29B6B49}" type="sibTrans" cxnId="{FE65646B-64ED-45EC-A2C6-B4136DD21955}">
      <dgm:prSet/>
      <dgm:spPr/>
      <dgm:t>
        <a:bodyPr/>
        <a:lstStyle/>
        <a:p>
          <a:endParaRPr lang="en-US" sz="1200"/>
        </a:p>
      </dgm:t>
    </dgm:pt>
    <dgm:pt modelId="{6AD28A7E-6C93-4913-814B-476920260918}" type="parTrans" cxnId="{FE65646B-64ED-45EC-A2C6-B4136DD21955}">
      <dgm:prSet/>
      <dgm:spPr/>
      <dgm:t>
        <a:bodyPr/>
        <a:lstStyle/>
        <a:p>
          <a:endParaRPr lang="en-US" sz="1200"/>
        </a:p>
      </dgm:t>
    </dgm:pt>
    <dgm:pt modelId="{D4A936FC-2570-496B-AA38-40C3605001CC}">
      <dgm:prSet phldrT="[Text]" custT="1"/>
      <dgm:spPr>
        <a:solidFill>
          <a:schemeClr val="accent1">
            <a:lumMod val="50000"/>
          </a:schemeClr>
        </a:solidFill>
        <a:ln w="6350">
          <a:solidFill>
            <a:schemeClr val="bg1"/>
          </a:solidFill>
        </a:ln>
      </dgm:spPr>
      <dgm:t>
        <a:bodyPr bIns="91440" anchor="b" anchorCtr="0"/>
        <a:lstStyle/>
        <a:p>
          <a:endParaRPr lang="en-US" sz="1400">
            <a:solidFill>
              <a:schemeClr val="bg2"/>
            </a:solidFill>
          </a:endParaRPr>
        </a:p>
      </dgm:t>
    </dgm:pt>
    <dgm:pt modelId="{D6CA8AD3-0894-4415-8ED3-9D332A1C3D92}" type="parTrans" cxnId="{CB4F2AAF-189D-4F68-AE26-45FA4483C9D3}">
      <dgm:prSet/>
      <dgm:spPr/>
      <dgm:t>
        <a:bodyPr/>
        <a:lstStyle/>
        <a:p>
          <a:endParaRPr lang="en-US"/>
        </a:p>
      </dgm:t>
    </dgm:pt>
    <dgm:pt modelId="{325EEFCF-A725-4020-88B3-C6B03DE1471B}" type="sibTrans" cxnId="{CB4F2AAF-189D-4F68-AE26-45FA4483C9D3}">
      <dgm:prSet/>
      <dgm:spPr/>
      <dgm:t>
        <a:bodyPr/>
        <a:lstStyle/>
        <a:p>
          <a:endParaRPr lang="en-US"/>
        </a:p>
      </dgm:t>
    </dgm:pt>
    <dgm:pt modelId="{B17C045F-CEDC-45E8-AF47-23396402DAE4}" type="pres">
      <dgm:prSet presAssocID="{9AB0AA77-1898-4FE9-8798-1C77B813386C}" presName="Name0" presStyleCnt="0">
        <dgm:presLayoutVars>
          <dgm:dir/>
          <dgm:animLvl val="lvl"/>
          <dgm:resizeHandles val="exact"/>
        </dgm:presLayoutVars>
      </dgm:prSet>
      <dgm:spPr/>
    </dgm:pt>
    <dgm:pt modelId="{B0677A24-2EDC-436B-9948-D349CFF942E2}" type="pres">
      <dgm:prSet presAssocID="{F5CF22CA-AA05-417F-8D89-5DC209A171EB}" presName="Name8" presStyleCnt="0"/>
      <dgm:spPr/>
    </dgm:pt>
    <dgm:pt modelId="{ECF623A0-DEA5-4327-AAA2-FE30DA796F53}" type="pres">
      <dgm:prSet presAssocID="{F5CF22CA-AA05-417F-8D89-5DC209A171EB}" presName="level" presStyleLbl="node1" presStyleIdx="0" presStyleCnt="4" custScaleY="157956">
        <dgm:presLayoutVars>
          <dgm:chMax val="1"/>
          <dgm:bulletEnabled val="1"/>
        </dgm:presLayoutVars>
      </dgm:prSet>
      <dgm:spPr/>
    </dgm:pt>
    <dgm:pt modelId="{05F7C707-B930-4D0F-AD40-422CC764CDB1}" type="pres">
      <dgm:prSet presAssocID="{F5CF22CA-AA05-417F-8D89-5DC209A171EB}" presName="levelTx" presStyleLbl="revTx" presStyleIdx="0" presStyleCnt="0">
        <dgm:presLayoutVars>
          <dgm:chMax val="1"/>
          <dgm:bulletEnabled val="1"/>
        </dgm:presLayoutVars>
      </dgm:prSet>
      <dgm:spPr/>
    </dgm:pt>
    <dgm:pt modelId="{C4AC7E4F-46D4-4EF1-AFBB-CA8402D668D6}" type="pres">
      <dgm:prSet presAssocID="{6ECAB874-4AEC-4976-BFEF-D2DDCFFB48DB}" presName="Name8" presStyleCnt="0"/>
      <dgm:spPr/>
    </dgm:pt>
    <dgm:pt modelId="{3B4D60DC-3880-4788-95C0-C5331C7B8E49}" type="pres">
      <dgm:prSet presAssocID="{6ECAB874-4AEC-4976-BFEF-D2DDCFFB48DB}" presName="level" presStyleLbl="node1" presStyleIdx="1" presStyleCnt="4">
        <dgm:presLayoutVars>
          <dgm:chMax val="1"/>
          <dgm:bulletEnabled val="1"/>
        </dgm:presLayoutVars>
      </dgm:prSet>
      <dgm:spPr/>
    </dgm:pt>
    <dgm:pt modelId="{A7EB5071-B632-476B-8029-40FE41DF5B7B}" type="pres">
      <dgm:prSet presAssocID="{6ECAB874-4AEC-4976-BFEF-D2DDCFFB48DB}" presName="levelTx" presStyleLbl="revTx" presStyleIdx="0" presStyleCnt="0">
        <dgm:presLayoutVars>
          <dgm:chMax val="1"/>
          <dgm:bulletEnabled val="1"/>
        </dgm:presLayoutVars>
      </dgm:prSet>
      <dgm:spPr/>
    </dgm:pt>
    <dgm:pt modelId="{9F6D63C1-9902-48DD-98BB-AC7100A56A48}" type="pres">
      <dgm:prSet presAssocID="{FE5AEA80-EEA4-425C-A2BF-C2EC3DE82944}" presName="Name8" presStyleCnt="0"/>
      <dgm:spPr/>
    </dgm:pt>
    <dgm:pt modelId="{58F179C7-16A8-432B-BA8B-1B820D98D9A2}" type="pres">
      <dgm:prSet presAssocID="{FE5AEA80-EEA4-425C-A2BF-C2EC3DE82944}" presName="level" presStyleLbl="node1" presStyleIdx="2" presStyleCnt="4">
        <dgm:presLayoutVars>
          <dgm:chMax val="1"/>
          <dgm:bulletEnabled val="1"/>
        </dgm:presLayoutVars>
      </dgm:prSet>
      <dgm:spPr/>
    </dgm:pt>
    <dgm:pt modelId="{A71E63FD-05AD-4CE9-8DA0-97D40EB93279}" type="pres">
      <dgm:prSet presAssocID="{FE5AEA80-EEA4-425C-A2BF-C2EC3DE82944}" presName="levelTx" presStyleLbl="revTx" presStyleIdx="0" presStyleCnt="0">
        <dgm:presLayoutVars>
          <dgm:chMax val="1"/>
          <dgm:bulletEnabled val="1"/>
        </dgm:presLayoutVars>
      </dgm:prSet>
      <dgm:spPr/>
    </dgm:pt>
    <dgm:pt modelId="{C8705749-BCA6-4C77-83F2-F7A74A93FFC6}" type="pres">
      <dgm:prSet presAssocID="{D4A936FC-2570-496B-AA38-40C3605001CC}" presName="Name8" presStyleCnt="0"/>
      <dgm:spPr/>
    </dgm:pt>
    <dgm:pt modelId="{4C93577F-86B3-4437-AC53-27DFCA2D946A}" type="pres">
      <dgm:prSet presAssocID="{D4A936FC-2570-496B-AA38-40C3605001CC}" presName="level" presStyleLbl="node1" presStyleIdx="3" presStyleCnt="4">
        <dgm:presLayoutVars>
          <dgm:chMax val="1"/>
          <dgm:bulletEnabled val="1"/>
        </dgm:presLayoutVars>
      </dgm:prSet>
      <dgm:spPr/>
    </dgm:pt>
    <dgm:pt modelId="{2BB7DDF4-8BB1-4DDF-90F3-9410843E50B9}" type="pres">
      <dgm:prSet presAssocID="{D4A936FC-2570-496B-AA38-40C3605001CC}" presName="levelTx" presStyleLbl="revTx" presStyleIdx="0" presStyleCnt="0">
        <dgm:presLayoutVars>
          <dgm:chMax val="1"/>
          <dgm:bulletEnabled val="1"/>
        </dgm:presLayoutVars>
      </dgm:prSet>
      <dgm:spPr/>
    </dgm:pt>
  </dgm:ptLst>
  <dgm:cxnLst>
    <dgm:cxn modelId="{EDF83232-070A-400A-B1BA-21CFBEE42034}" type="presOf" srcId="{D4A936FC-2570-496B-AA38-40C3605001CC}" destId="{2BB7DDF4-8BB1-4DDF-90F3-9410843E50B9}" srcOrd="1" destOrd="0" presId="urn:microsoft.com/office/officeart/2005/8/layout/pyramid1"/>
    <dgm:cxn modelId="{CBE54634-BB8B-41C6-B79B-D32986CB21B5}" type="presOf" srcId="{D4A936FC-2570-496B-AA38-40C3605001CC}" destId="{4C93577F-86B3-4437-AC53-27DFCA2D946A}" srcOrd="0" destOrd="0" presId="urn:microsoft.com/office/officeart/2005/8/layout/pyramid1"/>
    <dgm:cxn modelId="{518E8C3F-2893-46E4-B71E-F9EA8543F0A0}" type="presOf" srcId="{6ECAB874-4AEC-4976-BFEF-D2DDCFFB48DB}" destId="{3B4D60DC-3880-4788-95C0-C5331C7B8E49}" srcOrd="0" destOrd="0" presId="urn:microsoft.com/office/officeart/2005/8/layout/pyramid1"/>
    <dgm:cxn modelId="{4332105D-1574-4A11-A9F9-0E5811F94AEF}" type="presOf" srcId="{F5CF22CA-AA05-417F-8D89-5DC209A171EB}" destId="{ECF623A0-DEA5-4327-AAA2-FE30DA796F53}" srcOrd="0" destOrd="0" presId="urn:microsoft.com/office/officeart/2005/8/layout/pyramid1"/>
    <dgm:cxn modelId="{3B314D6A-72E2-49FC-B91F-4A20873D46FA}" type="presOf" srcId="{F5CF22CA-AA05-417F-8D89-5DC209A171EB}" destId="{05F7C707-B930-4D0F-AD40-422CC764CDB1}" srcOrd="1" destOrd="0" presId="urn:microsoft.com/office/officeart/2005/8/layout/pyramid1"/>
    <dgm:cxn modelId="{FE65646B-64ED-45EC-A2C6-B4136DD21955}" srcId="{9AB0AA77-1898-4FE9-8798-1C77B813386C}" destId="{FE5AEA80-EEA4-425C-A2BF-C2EC3DE82944}" srcOrd="2" destOrd="0" parTransId="{6AD28A7E-6C93-4913-814B-476920260918}" sibTransId="{42608AFF-4881-4973-9004-680AD29B6B49}"/>
    <dgm:cxn modelId="{7F1AF58A-DEEE-4AF2-8282-FD61378F244A}" type="presOf" srcId="{FE5AEA80-EEA4-425C-A2BF-C2EC3DE82944}" destId="{58F179C7-16A8-432B-BA8B-1B820D98D9A2}" srcOrd="0" destOrd="0" presId="urn:microsoft.com/office/officeart/2005/8/layout/pyramid1"/>
    <dgm:cxn modelId="{C762449F-37F4-4841-85B2-B728EABBF790}" type="presOf" srcId="{6ECAB874-4AEC-4976-BFEF-D2DDCFFB48DB}" destId="{A7EB5071-B632-476B-8029-40FE41DF5B7B}" srcOrd="1" destOrd="0" presId="urn:microsoft.com/office/officeart/2005/8/layout/pyramid1"/>
    <dgm:cxn modelId="{CB4F2AAF-189D-4F68-AE26-45FA4483C9D3}" srcId="{9AB0AA77-1898-4FE9-8798-1C77B813386C}" destId="{D4A936FC-2570-496B-AA38-40C3605001CC}" srcOrd="3" destOrd="0" parTransId="{D6CA8AD3-0894-4415-8ED3-9D332A1C3D92}" sibTransId="{325EEFCF-A725-4020-88B3-C6B03DE1471B}"/>
    <dgm:cxn modelId="{CDAF1BB5-5971-4149-9387-29FA98E64DF5}" srcId="{9AB0AA77-1898-4FE9-8798-1C77B813386C}" destId="{F5CF22CA-AA05-417F-8D89-5DC209A171EB}" srcOrd="0" destOrd="0" parTransId="{B24D76BC-091D-46E3-95A6-27CDFDB64474}" sibTransId="{B7816E19-641B-4521-9D4A-DD34E6715A9C}"/>
    <dgm:cxn modelId="{DF2B3CD3-1ED5-45C7-9312-1B93B0097836}" type="presOf" srcId="{FE5AEA80-EEA4-425C-A2BF-C2EC3DE82944}" destId="{A71E63FD-05AD-4CE9-8DA0-97D40EB93279}" srcOrd="1" destOrd="0" presId="urn:microsoft.com/office/officeart/2005/8/layout/pyramid1"/>
    <dgm:cxn modelId="{E1314EF2-5DA8-45BF-A821-DE0ABD589116}" type="presOf" srcId="{9AB0AA77-1898-4FE9-8798-1C77B813386C}" destId="{B17C045F-CEDC-45E8-AF47-23396402DAE4}" srcOrd="0" destOrd="0" presId="urn:microsoft.com/office/officeart/2005/8/layout/pyramid1"/>
    <dgm:cxn modelId="{30624DFB-5691-4243-BD55-E76B5EFFF0F9}" srcId="{9AB0AA77-1898-4FE9-8798-1C77B813386C}" destId="{6ECAB874-4AEC-4976-BFEF-D2DDCFFB48DB}" srcOrd="1" destOrd="0" parTransId="{B1A72E13-34A4-4607-8D21-4B325897B9DC}" sibTransId="{F9439EDD-648E-484C-8334-B80F3B796436}"/>
    <dgm:cxn modelId="{D25C64DF-29B5-4894-A988-1A26F37E76A6}" type="presParOf" srcId="{B17C045F-CEDC-45E8-AF47-23396402DAE4}" destId="{B0677A24-2EDC-436B-9948-D349CFF942E2}" srcOrd="0" destOrd="0" presId="urn:microsoft.com/office/officeart/2005/8/layout/pyramid1"/>
    <dgm:cxn modelId="{B49C1BC5-1AAC-4376-B79D-94E6C6C431C6}" type="presParOf" srcId="{B0677A24-2EDC-436B-9948-D349CFF942E2}" destId="{ECF623A0-DEA5-4327-AAA2-FE30DA796F53}" srcOrd="0" destOrd="0" presId="urn:microsoft.com/office/officeart/2005/8/layout/pyramid1"/>
    <dgm:cxn modelId="{B67EC853-41CC-4CA8-9159-5D1AB0FBD807}" type="presParOf" srcId="{B0677A24-2EDC-436B-9948-D349CFF942E2}" destId="{05F7C707-B930-4D0F-AD40-422CC764CDB1}" srcOrd="1" destOrd="0" presId="urn:microsoft.com/office/officeart/2005/8/layout/pyramid1"/>
    <dgm:cxn modelId="{8F2D7D99-7EE5-4CBE-9F65-F1A894C6C873}" type="presParOf" srcId="{B17C045F-CEDC-45E8-AF47-23396402DAE4}" destId="{C4AC7E4F-46D4-4EF1-AFBB-CA8402D668D6}" srcOrd="1" destOrd="0" presId="urn:microsoft.com/office/officeart/2005/8/layout/pyramid1"/>
    <dgm:cxn modelId="{99F08A3E-1217-4EEA-8936-D68FADB0F489}" type="presParOf" srcId="{C4AC7E4F-46D4-4EF1-AFBB-CA8402D668D6}" destId="{3B4D60DC-3880-4788-95C0-C5331C7B8E49}" srcOrd="0" destOrd="0" presId="urn:microsoft.com/office/officeart/2005/8/layout/pyramid1"/>
    <dgm:cxn modelId="{C6A189E2-89CC-4FD6-A19C-A5847DAEEB20}" type="presParOf" srcId="{C4AC7E4F-46D4-4EF1-AFBB-CA8402D668D6}" destId="{A7EB5071-B632-476B-8029-40FE41DF5B7B}" srcOrd="1" destOrd="0" presId="urn:microsoft.com/office/officeart/2005/8/layout/pyramid1"/>
    <dgm:cxn modelId="{C1F063B0-88A6-4FAE-A791-29D33776EFD9}" type="presParOf" srcId="{B17C045F-CEDC-45E8-AF47-23396402DAE4}" destId="{9F6D63C1-9902-48DD-98BB-AC7100A56A48}" srcOrd="2" destOrd="0" presId="urn:microsoft.com/office/officeart/2005/8/layout/pyramid1"/>
    <dgm:cxn modelId="{D7480C69-7FE4-476C-B51F-3ADB3AF1B6DA}" type="presParOf" srcId="{9F6D63C1-9902-48DD-98BB-AC7100A56A48}" destId="{58F179C7-16A8-432B-BA8B-1B820D98D9A2}" srcOrd="0" destOrd="0" presId="urn:microsoft.com/office/officeart/2005/8/layout/pyramid1"/>
    <dgm:cxn modelId="{42D4E1BE-481C-41F3-BC63-B2DCEE98C3A5}" type="presParOf" srcId="{9F6D63C1-9902-48DD-98BB-AC7100A56A48}" destId="{A71E63FD-05AD-4CE9-8DA0-97D40EB93279}" srcOrd="1" destOrd="0" presId="urn:microsoft.com/office/officeart/2005/8/layout/pyramid1"/>
    <dgm:cxn modelId="{04000FC1-743B-4699-BB03-6933E3FDEFE0}" type="presParOf" srcId="{B17C045F-CEDC-45E8-AF47-23396402DAE4}" destId="{C8705749-BCA6-4C77-83F2-F7A74A93FFC6}" srcOrd="3" destOrd="0" presId="urn:microsoft.com/office/officeart/2005/8/layout/pyramid1"/>
    <dgm:cxn modelId="{07815D78-7A3F-496A-8C5D-E312CDF20722}" type="presParOf" srcId="{C8705749-BCA6-4C77-83F2-F7A74A93FFC6}" destId="{4C93577F-86B3-4437-AC53-27DFCA2D946A}" srcOrd="0" destOrd="0" presId="urn:microsoft.com/office/officeart/2005/8/layout/pyramid1"/>
    <dgm:cxn modelId="{81B06E96-BC69-4109-B3D8-687EAADD6976}" type="presParOf" srcId="{C8705749-BCA6-4C77-83F2-F7A74A93FFC6}" destId="{2BB7DDF4-8BB1-4DDF-90F3-9410843E50B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BEEF54-0FAE-4DE9-A1D7-D2454957B354}"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GB"/>
        </a:p>
      </dgm:t>
    </dgm:pt>
    <dgm:pt modelId="{E736E4FA-80A7-4FD5-AA86-08577E4E4354}">
      <dgm:prSet phldrT="[Text]"/>
      <dgm:spPr/>
      <dgm:t>
        <a:bodyPr/>
        <a:lstStyle/>
        <a:p>
          <a:pPr>
            <a:lnSpc>
              <a:spcPct val="100000"/>
            </a:lnSpc>
            <a:buClr>
              <a:srgbClr val="455560"/>
            </a:buClr>
            <a:buSzPct val="90000"/>
          </a:pPr>
          <a:r>
            <a:rPr lang="en-US" b="1" dirty="0">
              <a:solidFill>
                <a:schemeClr val="bg1"/>
              </a:solidFill>
              <a:latin typeface="Arial"/>
              <a:ea typeface="MS PGothic"/>
            </a:rPr>
            <a:t>Building</a:t>
          </a:r>
        </a:p>
        <a:p>
          <a:pPr>
            <a:lnSpc>
              <a:spcPct val="100000"/>
            </a:lnSpc>
            <a:buClr>
              <a:srgbClr val="455560"/>
            </a:buClr>
            <a:buSzPct val="90000"/>
          </a:pPr>
          <a:r>
            <a:rPr lang="en-US" b="1" dirty="0">
              <a:solidFill>
                <a:schemeClr val="bg1"/>
              </a:solidFill>
              <a:latin typeface="Arial"/>
              <a:ea typeface="MS PGothic"/>
            </a:rPr>
            <a:t>Valuation Services </a:t>
          </a:r>
          <a:endParaRPr lang="en-GB" dirty="0">
            <a:solidFill>
              <a:schemeClr val="bg1"/>
            </a:solidFill>
          </a:endParaRPr>
        </a:p>
      </dgm:t>
    </dgm:pt>
    <dgm:pt modelId="{A945AEAF-7DA8-4203-B9E2-4D5BAF7DC50B}" type="parTrans" cxnId="{C3606FF3-8D83-4484-8715-D0C7A9C5DE3B}">
      <dgm:prSet/>
      <dgm:spPr/>
      <dgm:t>
        <a:bodyPr/>
        <a:lstStyle/>
        <a:p>
          <a:endParaRPr lang="en-GB"/>
        </a:p>
      </dgm:t>
    </dgm:pt>
    <dgm:pt modelId="{D7633B7E-251D-4A10-A66F-7A29E001F84E}" type="sibTrans" cxnId="{C3606FF3-8D83-4484-8715-D0C7A9C5DE3B}">
      <dgm:prSet/>
      <dgm:spPr/>
      <dgm:t>
        <a:bodyPr/>
        <a:lstStyle/>
        <a:p>
          <a:endParaRPr lang="en-GB"/>
        </a:p>
      </dgm:t>
    </dgm:pt>
    <dgm:pt modelId="{DC6FBFAD-C75F-426E-BD95-49B1C17B534E}">
      <dgm:prSet phldrT="[Text]" custT="1"/>
      <dgm:spPr>
        <a:solidFill>
          <a:schemeClr val="accent3">
            <a:lumMod val="60000"/>
            <a:lumOff val="40000"/>
          </a:schemeClr>
        </a:solidFill>
      </dgm:spPr>
      <dgm:t>
        <a:bodyPr/>
        <a:lstStyle/>
        <a:p>
          <a:pPr marL="0" lvl="0" indent="0" algn="ctr" defTabSz="622300">
            <a:lnSpc>
              <a:spcPct val="90000"/>
            </a:lnSpc>
            <a:spcBef>
              <a:spcPct val="0"/>
            </a:spcBef>
            <a:spcAft>
              <a:spcPct val="35000"/>
            </a:spcAft>
            <a:buClr>
              <a:srgbClr val="455560"/>
            </a:buClr>
            <a:buSzPct val="90000"/>
            <a:buFont typeface="Wingdings"/>
            <a:buNone/>
          </a:pPr>
          <a:r>
            <a:rPr lang="en-US" sz="1400" b="1" kern="1200" dirty="0">
              <a:solidFill>
                <a:schemeClr val="bg1"/>
              </a:solidFill>
              <a:latin typeface="Arial"/>
              <a:ea typeface="MS PGothic"/>
            </a:rPr>
            <a:t>Diagnostic Review</a:t>
          </a:r>
          <a:endParaRPr lang="en-GB" sz="1400" b="1" kern="1200" dirty="0">
            <a:solidFill>
              <a:schemeClr val="bg1"/>
            </a:solidFill>
            <a:latin typeface="Arial"/>
            <a:ea typeface="MS PGothic"/>
            <a:cs typeface="+mn-cs"/>
          </a:endParaRPr>
        </a:p>
      </dgm:t>
    </dgm:pt>
    <dgm:pt modelId="{0B190041-2A54-466F-BF7D-C933881EE917}" type="parTrans" cxnId="{CFD83F97-C87C-41B8-A41C-56CECAE11449}">
      <dgm:prSet/>
      <dgm:spPr/>
      <dgm:t>
        <a:bodyPr/>
        <a:lstStyle/>
        <a:p>
          <a:endParaRPr lang="en-GB"/>
        </a:p>
      </dgm:t>
    </dgm:pt>
    <dgm:pt modelId="{14EFD399-9425-4DE6-BD82-8B52FFB7DEB0}" type="sibTrans" cxnId="{CFD83F97-C87C-41B8-A41C-56CECAE11449}">
      <dgm:prSet/>
      <dgm:spPr/>
      <dgm:t>
        <a:bodyPr/>
        <a:lstStyle/>
        <a:p>
          <a:endParaRPr lang="en-GB"/>
        </a:p>
      </dgm:t>
    </dgm:pt>
    <dgm:pt modelId="{233872BC-D02C-4AF4-84FB-9303A3DF5F39}">
      <dgm:prSet phldrT="[Text]"/>
      <dgm:spPr>
        <a:solidFill>
          <a:srgbClr val="71D3F2"/>
        </a:solidFill>
      </dgm:spPr>
      <dgm:t>
        <a:bodyPr/>
        <a:lstStyle/>
        <a:p>
          <a:pPr>
            <a:buClr>
              <a:srgbClr val="455560"/>
            </a:buClr>
            <a:buSzPct val="90000"/>
            <a:buFont typeface="Wingdings"/>
            <a:buNone/>
          </a:pPr>
          <a:r>
            <a:rPr lang="en-GB" b="1" dirty="0">
              <a:solidFill>
                <a:schemeClr val="bg1"/>
              </a:solidFill>
              <a:latin typeface="Arial"/>
              <a:ea typeface="MS PGothic"/>
              <a:cs typeface="+mn-cs"/>
            </a:rPr>
            <a:t>Digital Reporting</a:t>
          </a:r>
          <a:endParaRPr lang="en-GB" dirty="0">
            <a:solidFill>
              <a:schemeClr val="bg1"/>
            </a:solidFill>
          </a:endParaRPr>
        </a:p>
      </dgm:t>
    </dgm:pt>
    <dgm:pt modelId="{0C2B2878-A058-45C1-BF5C-CB3EA54A0D89}" type="parTrans" cxnId="{1B353B87-BAFF-4A3A-9BC7-CE5F03C68FD5}">
      <dgm:prSet/>
      <dgm:spPr/>
      <dgm:t>
        <a:bodyPr/>
        <a:lstStyle/>
        <a:p>
          <a:endParaRPr lang="en-GB"/>
        </a:p>
      </dgm:t>
    </dgm:pt>
    <dgm:pt modelId="{A2E08CAA-E4E1-4599-9C3E-81DC3A3F8C60}" type="sibTrans" cxnId="{1B353B87-BAFF-4A3A-9BC7-CE5F03C68FD5}">
      <dgm:prSet/>
      <dgm:spPr/>
      <dgm:t>
        <a:bodyPr/>
        <a:lstStyle/>
        <a:p>
          <a:endParaRPr lang="en-GB"/>
        </a:p>
      </dgm:t>
    </dgm:pt>
    <dgm:pt modelId="{66DAB712-A8D6-4FED-8DD4-D30B34897C93}">
      <dgm:prSet phldrT="[Text]"/>
      <dgm:spPr>
        <a:solidFill>
          <a:schemeClr val="accent1">
            <a:lumMod val="60000"/>
            <a:lumOff val="40000"/>
          </a:schemeClr>
        </a:solidFill>
      </dgm:spPr>
      <dgm:t>
        <a:bodyPr/>
        <a:lstStyle/>
        <a:p>
          <a:pPr>
            <a:buClr>
              <a:srgbClr val="455560"/>
            </a:buClr>
            <a:buSzPct val="90000"/>
          </a:pPr>
          <a:r>
            <a:rPr lang="en-GB" b="1" dirty="0">
              <a:solidFill>
                <a:schemeClr val="bg1"/>
              </a:solidFill>
              <a:latin typeface="Arial"/>
              <a:ea typeface="MS PGothic"/>
            </a:rPr>
            <a:t>Desk Based Valuation Services</a:t>
          </a:r>
          <a:endParaRPr lang="en-GB" dirty="0">
            <a:solidFill>
              <a:schemeClr val="bg1"/>
            </a:solidFill>
          </a:endParaRPr>
        </a:p>
      </dgm:t>
    </dgm:pt>
    <dgm:pt modelId="{3CEAC2AE-9F89-41CE-994D-F66EE749FE47}" type="parTrans" cxnId="{254740D0-A002-4BF3-9C77-850472D55ED3}">
      <dgm:prSet/>
      <dgm:spPr/>
      <dgm:t>
        <a:bodyPr/>
        <a:lstStyle/>
        <a:p>
          <a:endParaRPr lang="en-GB"/>
        </a:p>
      </dgm:t>
    </dgm:pt>
    <dgm:pt modelId="{2E4EA416-0D96-4704-B808-32C04C49369B}" type="sibTrans" cxnId="{254740D0-A002-4BF3-9C77-850472D55ED3}">
      <dgm:prSet/>
      <dgm:spPr/>
      <dgm:t>
        <a:bodyPr/>
        <a:lstStyle/>
        <a:p>
          <a:endParaRPr lang="en-GB"/>
        </a:p>
      </dgm:t>
    </dgm:pt>
    <dgm:pt modelId="{23507217-9993-4676-9C80-AA351DE17645}">
      <dgm:prSet phldrT="[Text]"/>
      <dgm:spPr>
        <a:solidFill>
          <a:srgbClr val="43B02A"/>
        </a:solidFill>
      </dgm:spPr>
      <dgm:t>
        <a:bodyPr/>
        <a:lstStyle/>
        <a:p>
          <a:pPr>
            <a:buClr>
              <a:srgbClr val="455560"/>
            </a:buClr>
            <a:buSzPct val="90000"/>
            <a:buFont typeface="Wingdings"/>
            <a:buChar char=""/>
          </a:pPr>
          <a:r>
            <a:rPr lang="en-US" b="1" dirty="0">
              <a:solidFill>
                <a:schemeClr val="bg1"/>
              </a:solidFill>
              <a:latin typeface="Arial"/>
              <a:ea typeface="MS PGothic"/>
              <a:cs typeface="+mn-cs"/>
            </a:rPr>
            <a:t>Machinery &amp; Equipment  Valuation Services</a:t>
          </a:r>
          <a:endParaRPr lang="en-GB" dirty="0">
            <a:solidFill>
              <a:schemeClr val="bg1"/>
            </a:solidFill>
          </a:endParaRPr>
        </a:p>
      </dgm:t>
    </dgm:pt>
    <dgm:pt modelId="{9770E61F-5FC4-4E65-A3B5-5BEF08290D81}" type="parTrans" cxnId="{C8058F88-3CA1-490D-B3CB-6D7D934A024B}">
      <dgm:prSet/>
      <dgm:spPr/>
      <dgm:t>
        <a:bodyPr/>
        <a:lstStyle/>
        <a:p>
          <a:endParaRPr lang="en-GB"/>
        </a:p>
      </dgm:t>
    </dgm:pt>
    <dgm:pt modelId="{AEC2D09D-FFDF-44D3-84C2-EFB6C3EB4AFD}" type="sibTrans" cxnId="{C8058F88-3CA1-490D-B3CB-6D7D934A024B}">
      <dgm:prSet/>
      <dgm:spPr/>
      <dgm:t>
        <a:bodyPr/>
        <a:lstStyle/>
        <a:p>
          <a:endParaRPr lang="en-GB"/>
        </a:p>
      </dgm:t>
    </dgm:pt>
    <dgm:pt modelId="{C40A7482-CB4E-4592-A67D-E305D09D614F}">
      <dgm:prSet phldrT="[Text]"/>
      <dgm:spPr>
        <a:solidFill>
          <a:schemeClr val="accent3">
            <a:lumMod val="60000"/>
            <a:lumOff val="40000"/>
          </a:schemeClr>
        </a:solidFill>
      </dgm:spPr>
      <dgm:t>
        <a:bodyPr/>
        <a:lstStyle/>
        <a:p>
          <a:pPr>
            <a:buClr>
              <a:srgbClr val="455560"/>
            </a:buClr>
            <a:buSzPct val="90000"/>
          </a:pPr>
          <a:r>
            <a:rPr lang="en-US" b="1" dirty="0">
              <a:solidFill>
                <a:schemeClr val="bg1"/>
              </a:solidFill>
              <a:latin typeface="Arial"/>
              <a:ea typeface="MS PGothic"/>
            </a:rPr>
            <a:t>Virtual Site Visits </a:t>
          </a:r>
          <a:endParaRPr lang="en-GB" dirty="0">
            <a:solidFill>
              <a:schemeClr val="bg1"/>
            </a:solidFill>
          </a:endParaRPr>
        </a:p>
      </dgm:t>
    </dgm:pt>
    <dgm:pt modelId="{8333498E-D6C8-4CFD-8B46-A5452B21DF76}" type="parTrans" cxnId="{88237C82-CAAC-4EF7-A9D6-5051A252872E}">
      <dgm:prSet/>
      <dgm:spPr/>
      <dgm:t>
        <a:bodyPr/>
        <a:lstStyle/>
        <a:p>
          <a:endParaRPr lang="en-GB"/>
        </a:p>
      </dgm:t>
    </dgm:pt>
    <dgm:pt modelId="{9B03B834-7D2C-47BE-921A-951116337ABB}" type="sibTrans" cxnId="{88237C82-CAAC-4EF7-A9D6-5051A252872E}">
      <dgm:prSet/>
      <dgm:spPr/>
      <dgm:t>
        <a:bodyPr/>
        <a:lstStyle/>
        <a:p>
          <a:endParaRPr lang="en-GB"/>
        </a:p>
      </dgm:t>
    </dgm:pt>
    <dgm:pt modelId="{C00C961F-9543-489F-9A95-9093D67FEACB}">
      <dgm:prSet phldrT="[Text]"/>
      <dgm:spPr>
        <a:solidFill>
          <a:schemeClr val="accent1"/>
        </a:solidFill>
      </dgm:spPr>
      <dgm:t>
        <a:bodyPr/>
        <a:lstStyle/>
        <a:p>
          <a:r>
            <a:rPr lang="en-US" b="1" dirty="0">
              <a:solidFill>
                <a:schemeClr val="bg1"/>
              </a:solidFill>
              <a:latin typeface="Arial"/>
              <a:ea typeface="MS PGothic"/>
              <a:cs typeface="+mn-cs"/>
            </a:rPr>
            <a:t>Portfolio Review</a:t>
          </a:r>
          <a:endParaRPr lang="en-US" b="1" dirty="0">
            <a:solidFill>
              <a:schemeClr val="bg1"/>
            </a:solidFill>
            <a:latin typeface="Arial"/>
            <a:ea typeface="MS PGothic"/>
          </a:endParaRPr>
        </a:p>
      </dgm:t>
    </dgm:pt>
    <dgm:pt modelId="{AC09EB3C-D260-4257-848A-3924169DDC31}" type="parTrans" cxnId="{C60BBF7E-9139-4E5C-A1D6-B4D7667EA12C}">
      <dgm:prSet/>
      <dgm:spPr/>
      <dgm:t>
        <a:bodyPr/>
        <a:lstStyle/>
        <a:p>
          <a:endParaRPr lang="en-GB"/>
        </a:p>
      </dgm:t>
    </dgm:pt>
    <dgm:pt modelId="{9EF87E26-4D7E-4F2E-BC2B-08A289DB6875}" type="sibTrans" cxnId="{C60BBF7E-9139-4E5C-A1D6-B4D7667EA12C}">
      <dgm:prSet/>
      <dgm:spPr/>
      <dgm:t>
        <a:bodyPr/>
        <a:lstStyle/>
        <a:p>
          <a:endParaRPr lang="en-GB"/>
        </a:p>
      </dgm:t>
    </dgm:pt>
    <dgm:pt modelId="{125986F9-4D68-4101-AB01-44513BD46E58}" type="pres">
      <dgm:prSet presAssocID="{E9BEEF54-0FAE-4DE9-A1D7-D2454957B354}" presName="Name0" presStyleCnt="0">
        <dgm:presLayoutVars>
          <dgm:chMax val="1"/>
          <dgm:chPref val="1"/>
          <dgm:dir/>
          <dgm:animOne val="branch"/>
          <dgm:animLvl val="lvl"/>
        </dgm:presLayoutVars>
      </dgm:prSet>
      <dgm:spPr/>
    </dgm:pt>
    <dgm:pt modelId="{D7988BDF-B187-44F8-96A7-C1926EDAB765}" type="pres">
      <dgm:prSet presAssocID="{E736E4FA-80A7-4FD5-AA86-08577E4E4354}" presName="Parent" presStyleLbl="node0" presStyleIdx="0" presStyleCnt="1" custLinFactNeighborX="12" custLinFactNeighborY="8">
        <dgm:presLayoutVars>
          <dgm:chMax val="6"/>
          <dgm:chPref val="6"/>
        </dgm:presLayoutVars>
      </dgm:prSet>
      <dgm:spPr/>
    </dgm:pt>
    <dgm:pt modelId="{5544F821-71A3-4245-8621-60D8544335E1}" type="pres">
      <dgm:prSet presAssocID="{DC6FBFAD-C75F-426E-BD95-49B1C17B534E}" presName="Accent1" presStyleCnt="0"/>
      <dgm:spPr/>
    </dgm:pt>
    <dgm:pt modelId="{3C7022C2-81D0-46F8-8059-ED07748CE33E}" type="pres">
      <dgm:prSet presAssocID="{DC6FBFAD-C75F-426E-BD95-49B1C17B534E}" presName="Accent" presStyleLbl="bgShp" presStyleIdx="0" presStyleCnt="6"/>
      <dgm:spPr/>
    </dgm:pt>
    <dgm:pt modelId="{7497BE17-1DBD-4559-B6D5-B38848C80397}" type="pres">
      <dgm:prSet presAssocID="{DC6FBFAD-C75F-426E-BD95-49B1C17B534E}" presName="Child1" presStyleLbl="node1" presStyleIdx="0" presStyleCnt="6" custScaleX="106250">
        <dgm:presLayoutVars>
          <dgm:chMax val="0"/>
          <dgm:chPref val="0"/>
          <dgm:bulletEnabled val="1"/>
        </dgm:presLayoutVars>
      </dgm:prSet>
      <dgm:spPr/>
    </dgm:pt>
    <dgm:pt modelId="{B03D8C3C-3558-4B57-AF75-5648298CA286}" type="pres">
      <dgm:prSet presAssocID="{233872BC-D02C-4AF4-84FB-9303A3DF5F39}" presName="Accent2" presStyleCnt="0"/>
      <dgm:spPr/>
    </dgm:pt>
    <dgm:pt modelId="{5511EA7A-7FC2-48DB-B1E8-052522C9F73C}" type="pres">
      <dgm:prSet presAssocID="{233872BC-D02C-4AF4-84FB-9303A3DF5F39}" presName="Accent" presStyleLbl="bgShp" presStyleIdx="1" presStyleCnt="6"/>
      <dgm:spPr/>
    </dgm:pt>
    <dgm:pt modelId="{5C0D0027-00C4-4E45-9748-A48BEA1335BD}" type="pres">
      <dgm:prSet presAssocID="{233872BC-D02C-4AF4-84FB-9303A3DF5F39}" presName="Child2" presStyleLbl="node1" presStyleIdx="1" presStyleCnt="6">
        <dgm:presLayoutVars>
          <dgm:chMax val="0"/>
          <dgm:chPref val="0"/>
          <dgm:bulletEnabled val="1"/>
        </dgm:presLayoutVars>
      </dgm:prSet>
      <dgm:spPr/>
    </dgm:pt>
    <dgm:pt modelId="{4ED4361C-4476-47AF-8084-F11A7FADC0EE}" type="pres">
      <dgm:prSet presAssocID="{66DAB712-A8D6-4FED-8DD4-D30B34897C93}" presName="Accent3" presStyleCnt="0"/>
      <dgm:spPr/>
    </dgm:pt>
    <dgm:pt modelId="{826C3495-D573-4C46-8FA6-95012ABF52AF}" type="pres">
      <dgm:prSet presAssocID="{66DAB712-A8D6-4FED-8DD4-D30B34897C93}" presName="Accent" presStyleLbl="bgShp" presStyleIdx="2" presStyleCnt="6"/>
      <dgm:spPr/>
    </dgm:pt>
    <dgm:pt modelId="{1A2E67C6-741A-4BD7-9FBB-DDB0F9EB2E5B}" type="pres">
      <dgm:prSet presAssocID="{66DAB712-A8D6-4FED-8DD4-D30B34897C93}" presName="Child3" presStyleLbl="node1" presStyleIdx="2" presStyleCnt="6">
        <dgm:presLayoutVars>
          <dgm:chMax val="0"/>
          <dgm:chPref val="0"/>
          <dgm:bulletEnabled val="1"/>
        </dgm:presLayoutVars>
      </dgm:prSet>
      <dgm:spPr/>
    </dgm:pt>
    <dgm:pt modelId="{029AF76D-257F-4266-A136-89E635B0DCC2}" type="pres">
      <dgm:prSet presAssocID="{23507217-9993-4676-9C80-AA351DE17645}" presName="Accent4" presStyleCnt="0"/>
      <dgm:spPr/>
    </dgm:pt>
    <dgm:pt modelId="{45143A16-E82F-4068-BFDC-27F5F5C195F3}" type="pres">
      <dgm:prSet presAssocID="{23507217-9993-4676-9C80-AA351DE17645}" presName="Accent" presStyleLbl="bgShp" presStyleIdx="3" presStyleCnt="6"/>
      <dgm:spPr/>
    </dgm:pt>
    <dgm:pt modelId="{D89F4005-542F-44BD-906F-7932570C8F2F}" type="pres">
      <dgm:prSet presAssocID="{23507217-9993-4676-9C80-AA351DE17645}" presName="Child4" presStyleLbl="node1" presStyleIdx="3" presStyleCnt="6">
        <dgm:presLayoutVars>
          <dgm:chMax val="0"/>
          <dgm:chPref val="0"/>
          <dgm:bulletEnabled val="1"/>
        </dgm:presLayoutVars>
      </dgm:prSet>
      <dgm:spPr/>
    </dgm:pt>
    <dgm:pt modelId="{E81CF843-6FD9-44A6-A5FA-3FD814241B05}" type="pres">
      <dgm:prSet presAssocID="{C40A7482-CB4E-4592-A67D-E305D09D614F}" presName="Accent5" presStyleCnt="0"/>
      <dgm:spPr/>
    </dgm:pt>
    <dgm:pt modelId="{6E38DE90-CB1F-4CC5-A9DE-3F4EFF9670D2}" type="pres">
      <dgm:prSet presAssocID="{C40A7482-CB4E-4592-A67D-E305D09D614F}" presName="Accent" presStyleLbl="bgShp" presStyleIdx="4" presStyleCnt="6"/>
      <dgm:spPr/>
    </dgm:pt>
    <dgm:pt modelId="{303DC538-2B48-46F4-9AAF-C0BB97C4DEAC}" type="pres">
      <dgm:prSet presAssocID="{C40A7482-CB4E-4592-A67D-E305D09D614F}" presName="Child5" presStyleLbl="node1" presStyleIdx="4" presStyleCnt="6">
        <dgm:presLayoutVars>
          <dgm:chMax val="0"/>
          <dgm:chPref val="0"/>
          <dgm:bulletEnabled val="1"/>
        </dgm:presLayoutVars>
      </dgm:prSet>
      <dgm:spPr/>
    </dgm:pt>
    <dgm:pt modelId="{63EE77ED-C21A-48F8-9774-5021F5EA458A}" type="pres">
      <dgm:prSet presAssocID="{C00C961F-9543-489F-9A95-9093D67FEACB}" presName="Accent6" presStyleCnt="0"/>
      <dgm:spPr/>
    </dgm:pt>
    <dgm:pt modelId="{E54F1C73-29DC-41E9-9A44-2D8D29E60BEE}" type="pres">
      <dgm:prSet presAssocID="{C00C961F-9543-489F-9A95-9093D67FEACB}" presName="Accent" presStyleLbl="bgShp" presStyleIdx="5" presStyleCnt="6"/>
      <dgm:spPr/>
    </dgm:pt>
    <dgm:pt modelId="{ACCBE58D-BEC4-4FAB-8F9E-695CFD7F66C1}" type="pres">
      <dgm:prSet presAssocID="{C00C961F-9543-489F-9A95-9093D67FEACB}" presName="Child6" presStyleLbl="node1" presStyleIdx="5" presStyleCnt="6" custScaleX="106250">
        <dgm:presLayoutVars>
          <dgm:chMax val="0"/>
          <dgm:chPref val="0"/>
          <dgm:bulletEnabled val="1"/>
        </dgm:presLayoutVars>
      </dgm:prSet>
      <dgm:spPr/>
    </dgm:pt>
  </dgm:ptLst>
  <dgm:cxnLst>
    <dgm:cxn modelId="{3D9EFB3C-1489-43AA-99E5-6084E8B1E40A}" type="presOf" srcId="{66DAB712-A8D6-4FED-8DD4-D30B34897C93}" destId="{1A2E67C6-741A-4BD7-9FBB-DDB0F9EB2E5B}" srcOrd="0" destOrd="0" presId="urn:microsoft.com/office/officeart/2011/layout/HexagonRadial"/>
    <dgm:cxn modelId="{DF14AA5C-7681-422F-81D6-327FC6016741}" type="presOf" srcId="{E9BEEF54-0FAE-4DE9-A1D7-D2454957B354}" destId="{125986F9-4D68-4101-AB01-44513BD46E58}" srcOrd="0" destOrd="0" presId="urn:microsoft.com/office/officeart/2011/layout/HexagonRadial"/>
    <dgm:cxn modelId="{83877F4A-F034-45E9-8AB5-7736B9208C53}" type="presOf" srcId="{233872BC-D02C-4AF4-84FB-9303A3DF5F39}" destId="{5C0D0027-00C4-4E45-9748-A48BEA1335BD}" srcOrd="0" destOrd="0" presId="urn:microsoft.com/office/officeart/2011/layout/HexagonRadial"/>
    <dgm:cxn modelId="{237CB26F-D3C6-4725-BF06-F9E4886CD4D6}" type="presOf" srcId="{E736E4FA-80A7-4FD5-AA86-08577E4E4354}" destId="{D7988BDF-B187-44F8-96A7-C1926EDAB765}" srcOrd="0" destOrd="0" presId="urn:microsoft.com/office/officeart/2011/layout/HexagonRadial"/>
    <dgm:cxn modelId="{C60BBF7E-9139-4E5C-A1D6-B4D7667EA12C}" srcId="{E736E4FA-80A7-4FD5-AA86-08577E4E4354}" destId="{C00C961F-9543-489F-9A95-9093D67FEACB}" srcOrd="5" destOrd="0" parTransId="{AC09EB3C-D260-4257-848A-3924169DDC31}" sibTransId="{9EF87E26-4D7E-4F2E-BC2B-08A289DB6875}"/>
    <dgm:cxn modelId="{88237C82-CAAC-4EF7-A9D6-5051A252872E}" srcId="{E736E4FA-80A7-4FD5-AA86-08577E4E4354}" destId="{C40A7482-CB4E-4592-A67D-E305D09D614F}" srcOrd="4" destOrd="0" parTransId="{8333498E-D6C8-4CFD-8B46-A5452B21DF76}" sibTransId="{9B03B834-7D2C-47BE-921A-951116337ABB}"/>
    <dgm:cxn modelId="{1B353B87-BAFF-4A3A-9BC7-CE5F03C68FD5}" srcId="{E736E4FA-80A7-4FD5-AA86-08577E4E4354}" destId="{233872BC-D02C-4AF4-84FB-9303A3DF5F39}" srcOrd="1" destOrd="0" parTransId="{0C2B2878-A058-45C1-BF5C-CB3EA54A0D89}" sibTransId="{A2E08CAA-E4E1-4599-9C3E-81DC3A3F8C60}"/>
    <dgm:cxn modelId="{C8058F88-3CA1-490D-B3CB-6D7D934A024B}" srcId="{E736E4FA-80A7-4FD5-AA86-08577E4E4354}" destId="{23507217-9993-4676-9C80-AA351DE17645}" srcOrd="3" destOrd="0" parTransId="{9770E61F-5FC4-4E65-A3B5-5BEF08290D81}" sibTransId="{AEC2D09D-FFDF-44D3-84C2-EFB6C3EB4AFD}"/>
    <dgm:cxn modelId="{CFD83F97-C87C-41B8-A41C-56CECAE11449}" srcId="{E736E4FA-80A7-4FD5-AA86-08577E4E4354}" destId="{DC6FBFAD-C75F-426E-BD95-49B1C17B534E}" srcOrd="0" destOrd="0" parTransId="{0B190041-2A54-466F-BF7D-C933881EE917}" sibTransId="{14EFD399-9425-4DE6-BD82-8B52FFB7DEB0}"/>
    <dgm:cxn modelId="{EA76E29C-8451-4425-9571-836B782F7B58}" type="presOf" srcId="{C00C961F-9543-489F-9A95-9093D67FEACB}" destId="{ACCBE58D-BEC4-4FAB-8F9E-695CFD7F66C1}" srcOrd="0" destOrd="0" presId="urn:microsoft.com/office/officeart/2011/layout/HexagonRadial"/>
    <dgm:cxn modelId="{06B748BE-E413-42F4-A1CD-398B7860893E}" type="presOf" srcId="{DC6FBFAD-C75F-426E-BD95-49B1C17B534E}" destId="{7497BE17-1DBD-4559-B6D5-B38848C80397}" srcOrd="0" destOrd="0" presId="urn:microsoft.com/office/officeart/2011/layout/HexagonRadial"/>
    <dgm:cxn modelId="{254740D0-A002-4BF3-9C77-850472D55ED3}" srcId="{E736E4FA-80A7-4FD5-AA86-08577E4E4354}" destId="{66DAB712-A8D6-4FED-8DD4-D30B34897C93}" srcOrd="2" destOrd="0" parTransId="{3CEAC2AE-9F89-41CE-994D-F66EE749FE47}" sibTransId="{2E4EA416-0D96-4704-B808-32C04C49369B}"/>
    <dgm:cxn modelId="{8016A2D7-4809-4B1E-9CF7-A4B4A157CA29}" type="presOf" srcId="{23507217-9993-4676-9C80-AA351DE17645}" destId="{D89F4005-542F-44BD-906F-7932570C8F2F}" srcOrd="0" destOrd="0" presId="urn:microsoft.com/office/officeart/2011/layout/HexagonRadial"/>
    <dgm:cxn modelId="{031C6FE1-9834-4DC5-9141-317E3C7C2878}" type="presOf" srcId="{C40A7482-CB4E-4592-A67D-E305D09D614F}" destId="{303DC538-2B48-46F4-9AAF-C0BB97C4DEAC}" srcOrd="0" destOrd="0" presId="urn:microsoft.com/office/officeart/2011/layout/HexagonRadial"/>
    <dgm:cxn modelId="{C3606FF3-8D83-4484-8715-D0C7A9C5DE3B}" srcId="{E9BEEF54-0FAE-4DE9-A1D7-D2454957B354}" destId="{E736E4FA-80A7-4FD5-AA86-08577E4E4354}" srcOrd="0" destOrd="0" parTransId="{A945AEAF-7DA8-4203-B9E2-4D5BAF7DC50B}" sibTransId="{D7633B7E-251D-4A10-A66F-7A29E001F84E}"/>
    <dgm:cxn modelId="{1AED1F1E-7636-438E-8E53-C1D3CDC16113}" type="presParOf" srcId="{125986F9-4D68-4101-AB01-44513BD46E58}" destId="{D7988BDF-B187-44F8-96A7-C1926EDAB765}" srcOrd="0" destOrd="0" presId="urn:microsoft.com/office/officeart/2011/layout/HexagonRadial"/>
    <dgm:cxn modelId="{BADC7E31-441D-4B50-B0D9-9819C477C388}" type="presParOf" srcId="{125986F9-4D68-4101-AB01-44513BD46E58}" destId="{5544F821-71A3-4245-8621-60D8544335E1}" srcOrd="1" destOrd="0" presId="urn:microsoft.com/office/officeart/2011/layout/HexagonRadial"/>
    <dgm:cxn modelId="{E6C21A6B-1541-4497-8F36-283F5E66CAAE}" type="presParOf" srcId="{5544F821-71A3-4245-8621-60D8544335E1}" destId="{3C7022C2-81D0-46F8-8059-ED07748CE33E}" srcOrd="0" destOrd="0" presId="urn:microsoft.com/office/officeart/2011/layout/HexagonRadial"/>
    <dgm:cxn modelId="{D85656CE-C26D-4B90-A79D-0A40B7CBAA5C}" type="presParOf" srcId="{125986F9-4D68-4101-AB01-44513BD46E58}" destId="{7497BE17-1DBD-4559-B6D5-B38848C80397}" srcOrd="2" destOrd="0" presId="urn:microsoft.com/office/officeart/2011/layout/HexagonRadial"/>
    <dgm:cxn modelId="{70F70E37-A23D-4099-BE9B-636278785353}" type="presParOf" srcId="{125986F9-4D68-4101-AB01-44513BD46E58}" destId="{B03D8C3C-3558-4B57-AF75-5648298CA286}" srcOrd="3" destOrd="0" presId="urn:microsoft.com/office/officeart/2011/layout/HexagonRadial"/>
    <dgm:cxn modelId="{3404A767-3D01-470E-AF3D-4D4E52A16F1F}" type="presParOf" srcId="{B03D8C3C-3558-4B57-AF75-5648298CA286}" destId="{5511EA7A-7FC2-48DB-B1E8-052522C9F73C}" srcOrd="0" destOrd="0" presId="urn:microsoft.com/office/officeart/2011/layout/HexagonRadial"/>
    <dgm:cxn modelId="{D8FE83DC-67EB-4154-8948-8B719C4066BB}" type="presParOf" srcId="{125986F9-4D68-4101-AB01-44513BD46E58}" destId="{5C0D0027-00C4-4E45-9748-A48BEA1335BD}" srcOrd="4" destOrd="0" presId="urn:microsoft.com/office/officeart/2011/layout/HexagonRadial"/>
    <dgm:cxn modelId="{66543D70-3789-4C77-B17E-2A1FAE519233}" type="presParOf" srcId="{125986F9-4D68-4101-AB01-44513BD46E58}" destId="{4ED4361C-4476-47AF-8084-F11A7FADC0EE}" srcOrd="5" destOrd="0" presId="urn:microsoft.com/office/officeart/2011/layout/HexagonRadial"/>
    <dgm:cxn modelId="{D75A6761-1550-490C-854F-C4136AA0383B}" type="presParOf" srcId="{4ED4361C-4476-47AF-8084-F11A7FADC0EE}" destId="{826C3495-D573-4C46-8FA6-95012ABF52AF}" srcOrd="0" destOrd="0" presId="urn:microsoft.com/office/officeart/2011/layout/HexagonRadial"/>
    <dgm:cxn modelId="{54EE66C8-2380-443C-A196-5A36DDDA817A}" type="presParOf" srcId="{125986F9-4D68-4101-AB01-44513BD46E58}" destId="{1A2E67C6-741A-4BD7-9FBB-DDB0F9EB2E5B}" srcOrd="6" destOrd="0" presId="urn:microsoft.com/office/officeart/2011/layout/HexagonRadial"/>
    <dgm:cxn modelId="{9585EC68-7041-48DE-B648-75EEC4947936}" type="presParOf" srcId="{125986F9-4D68-4101-AB01-44513BD46E58}" destId="{029AF76D-257F-4266-A136-89E635B0DCC2}" srcOrd="7" destOrd="0" presId="urn:microsoft.com/office/officeart/2011/layout/HexagonRadial"/>
    <dgm:cxn modelId="{910859DD-E330-4A34-B127-1BEF941AE6C0}" type="presParOf" srcId="{029AF76D-257F-4266-A136-89E635B0DCC2}" destId="{45143A16-E82F-4068-BFDC-27F5F5C195F3}" srcOrd="0" destOrd="0" presId="urn:microsoft.com/office/officeart/2011/layout/HexagonRadial"/>
    <dgm:cxn modelId="{B9DC424A-704B-421D-A30B-A4CED9727EA0}" type="presParOf" srcId="{125986F9-4D68-4101-AB01-44513BD46E58}" destId="{D89F4005-542F-44BD-906F-7932570C8F2F}" srcOrd="8" destOrd="0" presId="urn:microsoft.com/office/officeart/2011/layout/HexagonRadial"/>
    <dgm:cxn modelId="{287918A0-06D9-4CBA-9F9B-6B807E010B07}" type="presParOf" srcId="{125986F9-4D68-4101-AB01-44513BD46E58}" destId="{E81CF843-6FD9-44A6-A5FA-3FD814241B05}" srcOrd="9" destOrd="0" presId="urn:microsoft.com/office/officeart/2011/layout/HexagonRadial"/>
    <dgm:cxn modelId="{9A028ABD-BF82-4644-94EB-8EBF65180C62}" type="presParOf" srcId="{E81CF843-6FD9-44A6-A5FA-3FD814241B05}" destId="{6E38DE90-CB1F-4CC5-A9DE-3F4EFF9670D2}" srcOrd="0" destOrd="0" presId="urn:microsoft.com/office/officeart/2011/layout/HexagonRadial"/>
    <dgm:cxn modelId="{5E4C2F20-0B12-4CC3-A98F-27D9C9F9725E}" type="presParOf" srcId="{125986F9-4D68-4101-AB01-44513BD46E58}" destId="{303DC538-2B48-46F4-9AAF-C0BB97C4DEAC}" srcOrd="10" destOrd="0" presId="urn:microsoft.com/office/officeart/2011/layout/HexagonRadial"/>
    <dgm:cxn modelId="{4862EACA-54F1-4F97-98C1-4064725269E3}" type="presParOf" srcId="{125986F9-4D68-4101-AB01-44513BD46E58}" destId="{63EE77ED-C21A-48F8-9774-5021F5EA458A}" srcOrd="11" destOrd="0" presId="urn:microsoft.com/office/officeart/2011/layout/HexagonRadial"/>
    <dgm:cxn modelId="{4890BB3C-F385-46B0-8D7F-E59C25DB0C53}" type="presParOf" srcId="{63EE77ED-C21A-48F8-9774-5021F5EA458A}" destId="{E54F1C73-29DC-41E9-9A44-2D8D29E60BEE}" srcOrd="0" destOrd="0" presId="urn:microsoft.com/office/officeart/2011/layout/HexagonRadial"/>
    <dgm:cxn modelId="{E0FF5315-ABED-47F5-B28B-43E97FF05752}" type="presParOf" srcId="{125986F9-4D68-4101-AB01-44513BD46E58}" destId="{ACCBE58D-BEC4-4FAB-8F9E-695CFD7F66C1}"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623A0-DEA5-4327-AAA2-FE30DA796F53}">
      <dsp:nvSpPr>
        <dsp:cNvPr id="0" name=""/>
        <dsp:cNvSpPr/>
      </dsp:nvSpPr>
      <dsp:spPr>
        <a:xfrm>
          <a:off x="1455013" y="0"/>
          <a:ext cx="1532187" cy="1401367"/>
        </a:xfrm>
        <a:prstGeom prst="trapezoid">
          <a:avLst>
            <a:gd name="adj" fmla="val 54668"/>
          </a:avLst>
        </a:prstGeom>
        <a:solidFill>
          <a:schemeClr val="accent2"/>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457200" rIns="17780" bIns="91440" numCol="1" spcCol="1270" anchor="b" anchorCtr="0">
          <a:noAutofit/>
        </a:bodyPr>
        <a:lstStyle/>
        <a:p>
          <a:pPr marL="0" lvl="0" indent="0" algn="ctr" defTabSz="622300">
            <a:lnSpc>
              <a:spcPct val="90000"/>
            </a:lnSpc>
            <a:spcBef>
              <a:spcPct val="0"/>
            </a:spcBef>
            <a:spcAft>
              <a:spcPct val="35000"/>
            </a:spcAft>
            <a:buNone/>
          </a:pPr>
          <a:endParaRPr lang="en-US" sz="1400" kern="1200">
            <a:solidFill>
              <a:schemeClr val="bg2"/>
            </a:solidFill>
          </a:endParaRPr>
        </a:p>
      </dsp:txBody>
      <dsp:txXfrm>
        <a:off x="1455013" y="0"/>
        <a:ext cx="1532187" cy="1401367"/>
      </dsp:txXfrm>
    </dsp:sp>
    <dsp:sp modelId="{3B4D60DC-3880-4788-95C0-C5331C7B8E49}">
      <dsp:nvSpPr>
        <dsp:cNvPr id="0" name=""/>
        <dsp:cNvSpPr/>
      </dsp:nvSpPr>
      <dsp:spPr>
        <a:xfrm>
          <a:off x="970008" y="1401367"/>
          <a:ext cx="2502196" cy="887188"/>
        </a:xfrm>
        <a:prstGeom prst="trapezoid">
          <a:avLst>
            <a:gd name="adj" fmla="val 54668"/>
          </a:avLst>
        </a:prstGeom>
        <a:solidFill>
          <a:schemeClr val="accent1">
            <a:lumMod val="60000"/>
            <a:lumOff val="40000"/>
          </a:schemeClr>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91440" numCol="1" spcCol="1270" anchor="b" anchorCtr="0">
          <a:noAutofit/>
        </a:bodyPr>
        <a:lstStyle/>
        <a:p>
          <a:pPr marL="0" lvl="0" indent="0" algn="ctr" defTabSz="622300">
            <a:lnSpc>
              <a:spcPct val="90000"/>
            </a:lnSpc>
            <a:spcBef>
              <a:spcPct val="0"/>
            </a:spcBef>
            <a:spcAft>
              <a:spcPct val="35000"/>
            </a:spcAft>
            <a:buNone/>
          </a:pPr>
          <a:endParaRPr lang="en-US" sz="1400" kern="1200">
            <a:solidFill>
              <a:schemeClr val="bg2"/>
            </a:solidFill>
          </a:endParaRPr>
        </a:p>
      </dsp:txBody>
      <dsp:txXfrm>
        <a:off x="1407893" y="1401367"/>
        <a:ext cx="1626427" cy="887188"/>
      </dsp:txXfrm>
    </dsp:sp>
    <dsp:sp modelId="{58F179C7-16A8-432B-BA8B-1B820D98D9A2}">
      <dsp:nvSpPr>
        <dsp:cNvPr id="0" name=""/>
        <dsp:cNvSpPr/>
      </dsp:nvSpPr>
      <dsp:spPr>
        <a:xfrm>
          <a:off x="485004" y="2288555"/>
          <a:ext cx="3472205" cy="887188"/>
        </a:xfrm>
        <a:prstGeom prst="trapezoid">
          <a:avLst>
            <a:gd name="adj" fmla="val 54668"/>
          </a:avLst>
        </a:prstGeom>
        <a:solidFill>
          <a:schemeClr val="accent1"/>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91440" numCol="1" spcCol="1270" anchor="b" anchorCtr="0">
          <a:noAutofit/>
        </a:bodyPr>
        <a:lstStyle/>
        <a:p>
          <a:pPr marL="0" lvl="0" indent="0" algn="ctr" defTabSz="622300">
            <a:lnSpc>
              <a:spcPct val="90000"/>
            </a:lnSpc>
            <a:spcBef>
              <a:spcPct val="0"/>
            </a:spcBef>
            <a:spcAft>
              <a:spcPct val="35000"/>
            </a:spcAft>
            <a:buNone/>
          </a:pPr>
          <a:endParaRPr lang="en-US" sz="1400" kern="1200">
            <a:solidFill>
              <a:schemeClr val="bg2"/>
            </a:solidFill>
          </a:endParaRPr>
        </a:p>
      </dsp:txBody>
      <dsp:txXfrm>
        <a:off x="1092640" y="2288555"/>
        <a:ext cx="2256933" cy="887188"/>
      </dsp:txXfrm>
    </dsp:sp>
    <dsp:sp modelId="{4C93577F-86B3-4437-AC53-27DFCA2D946A}">
      <dsp:nvSpPr>
        <dsp:cNvPr id="0" name=""/>
        <dsp:cNvSpPr/>
      </dsp:nvSpPr>
      <dsp:spPr>
        <a:xfrm>
          <a:off x="0" y="3175743"/>
          <a:ext cx="4442214" cy="887188"/>
        </a:xfrm>
        <a:prstGeom prst="trapezoid">
          <a:avLst>
            <a:gd name="adj" fmla="val 54668"/>
          </a:avLst>
        </a:prstGeom>
        <a:solidFill>
          <a:schemeClr val="accent1">
            <a:lumMod val="50000"/>
          </a:schemeClr>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91440" numCol="1" spcCol="1270" anchor="b" anchorCtr="0">
          <a:noAutofit/>
        </a:bodyPr>
        <a:lstStyle/>
        <a:p>
          <a:pPr marL="0" lvl="0" indent="0" algn="ctr" defTabSz="622300">
            <a:lnSpc>
              <a:spcPct val="90000"/>
            </a:lnSpc>
            <a:spcBef>
              <a:spcPct val="0"/>
            </a:spcBef>
            <a:spcAft>
              <a:spcPct val="35000"/>
            </a:spcAft>
            <a:buNone/>
          </a:pPr>
          <a:endParaRPr lang="en-US" sz="1400" kern="1200">
            <a:solidFill>
              <a:schemeClr val="bg2"/>
            </a:solidFill>
          </a:endParaRPr>
        </a:p>
      </dsp:txBody>
      <dsp:txXfrm>
        <a:off x="777387" y="3175743"/>
        <a:ext cx="2887439" cy="8871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623A0-DEA5-4327-AAA2-FE30DA796F53}">
      <dsp:nvSpPr>
        <dsp:cNvPr id="0" name=""/>
        <dsp:cNvSpPr/>
      </dsp:nvSpPr>
      <dsp:spPr>
        <a:xfrm>
          <a:off x="1455013" y="0"/>
          <a:ext cx="1532187" cy="1401367"/>
        </a:xfrm>
        <a:prstGeom prst="trapezoid">
          <a:avLst>
            <a:gd name="adj" fmla="val 54668"/>
          </a:avLst>
        </a:prstGeom>
        <a:solidFill>
          <a:schemeClr val="accent2"/>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457200" rIns="17780" bIns="91440" numCol="1" spcCol="1270" anchor="b" anchorCtr="0">
          <a:noAutofit/>
        </a:bodyPr>
        <a:lstStyle/>
        <a:p>
          <a:pPr marL="0" lvl="0" indent="0" algn="ctr" defTabSz="622300">
            <a:lnSpc>
              <a:spcPct val="90000"/>
            </a:lnSpc>
            <a:spcBef>
              <a:spcPct val="0"/>
            </a:spcBef>
            <a:spcAft>
              <a:spcPct val="35000"/>
            </a:spcAft>
            <a:buNone/>
          </a:pPr>
          <a:endParaRPr lang="en-US" sz="1400" kern="1200">
            <a:solidFill>
              <a:schemeClr val="bg2"/>
            </a:solidFill>
          </a:endParaRPr>
        </a:p>
      </dsp:txBody>
      <dsp:txXfrm>
        <a:off x="1455013" y="0"/>
        <a:ext cx="1532187" cy="1401367"/>
      </dsp:txXfrm>
    </dsp:sp>
    <dsp:sp modelId="{3B4D60DC-3880-4788-95C0-C5331C7B8E49}">
      <dsp:nvSpPr>
        <dsp:cNvPr id="0" name=""/>
        <dsp:cNvSpPr/>
      </dsp:nvSpPr>
      <dsp:spPr>
        <a:xfrm>
          <a:off x="970008" y="1401367"/>
          <a:ext cx="2502196" cy="887188"/>
        </a:xfrm>
        <a:prstGeom prst="trapezoid">
          <a:avLst>
            <a:gd name="adj" fmla="val 54668"/>
          </a:avLst>
        </a:prstGeom>
        <a:solidFill>
          <a:schemeClr val="accent1">
            <a:lumMod val="60000"/>
            <a:lumOff val="40000"/>
          </a:schemeClr>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91440" numCol="1" spcCol="1270" anchor="b" anchorCtr="0">
          <a:noAutofit/>
        </a:bodyPr>
        <a:lstStyle/>
        <a:p>
          <a:pPr marL="0" lvl="0" indent="0" algn="ctr" defTabSz="622300">
            <a:lnSpc>
              <a:spcPct val="90000"/>
            </a:lnSpc>
            <a:spcBef>
              <a:spcPct val="0"/>
            </a:spcBef>
            <a:spcAft>
              <a:spcPct val="35000"/>
            </a:spcAft>
            <a:buNone/>
          </a:pPr>
          <a:endParaRPr lang="en-US" sz="1400" kern="1200">
            <a:solidFill>
              <a:schemeClr val="bg2"/>
            </a:solidFill>
          </a:endParaRPr>
        </a:p>
      </dsp:txBody>
      <dsp:txXfrm>
        <a:off x="1407893" y="1401367"/>
        <a:ext cx="1626427" cy="887188"/>
      </dsp:txXfrm>
    </dsp:sp>
    <dsp:sp modelId="{58F179C7-16A8-432B-BA8B-1B820D98D9A2}">
      <dsp:nvSpPr>
        <dsp:cNvPr id="0" name=""/>
        <dsp:cNvSpPr/>
      </dsp:nvSpPr>
      <dsp:spPr>
        <a:xfrm>
          <a:off x="485004" y="2288555"/>
          <a:ext cx="3472205" cy="887188"/>
        </a:xfrm>
        <a:prstGeom prst="trapezoid">
          <a:avLst>
            <a:gd name="adj" fmla="val 54668"/>
          </a:avLst>
        </a:prstGeom>
        <a:solidFill>
          <a:schemeClr val="accent1"/>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91440" numCol="1" spcCol="1270" anchor="b" anchorCtr="0">
          <a:noAutofit/>
        </a:bodyPr>
        <a:lstStyle/>
        <a:p>
          <a:pPr marL="0" lvl="0" indent="0" algn="ctr" defTabSz="622300">
            <a:lnSpc>
              <a:spcPct val="90000"/>
            </a:lnSpc>
            <a:spcBef>
              <a:spcPct val="0"/>
            </a:spcBef>
            <a:spcAft>
              <a:spcPct val="35000"/>
            </a:spcAft>
            <a:buNone/>
          </a:pPr>
          <a:endParaRPr lang="en-US" sz="1400" kern="1200">
            <a:solidFill>
              <a:schemeClr val="bg2"/>
            </a:solidFill>
          </a:endParaRPr>
        </a:p>
      </dsp:txBody>
      <dsp:txXfrm>
        <a:off x="1092640" y="2288555"/>
        <a:ext cx="2256933" cy="887188"/>
      </dsp:txXfrm>
    </dsp:sp>
    <dsp:sp modelId="{4C93577F-86B3-4437-AC53-27DFCA2D946A}">
      <dsp:nvSpPr>
        <dsp:cNvPr id="0" name=""/>
        <dsp:cNvSpPr/>
      </dsp:nvSpPr>
      <dsp:spPr>
        <a:xfrm>
          <a:off x="0" y="3175743"/>
          <a:ext cx="4442214" cy="887188"/>
        </a:xfrm>
        <a:prstGeom prst="trapezoid">
          <a:avLst>
            <a:gd name="adj" fmla="val 54668"/>
          </a:avLst>
        </a:prstGeom>
        <a:solidFill>
          <a:schemeClr val="accent1">
            <a:lumMod val="50000"/>
          </a:schemeClr>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91440" numCol="1" spcCol="1270" anchor="b" anchorCtr="0">
          <a:noAutofit/>
        </a:bodyPr>
        <a:lstStyle/>
        <a:p>
          <a:pPr marL="0" lvl="0" indent="0" algn="ctr" defTabSz="622300">
            <a:lnSpc>
              <a:spcPct val="90000"/>
            </a:lnSpc>
            <a:spcBef>
              <a:spcPct val="0"/>
            </a:spcBef>
            <a:spcAft>
              <a:spcPct val="35000"/>
            </a:spcAft>
            <a:buNone/>
          </a:pPr>
          <a:endParaRPr lang="en-US" sz="1400" kern="1200">
            <a:solidFill>
              <a:schemeClr val="bg2"/>
            </a:solidFill>
          </a:endParaRPr>
        </a:p>
      </dsp:txBody>
      <dsp:txXfrm>
        <a:off x="777387" y="3175743"/>
        <a:ext cx="2887439" cy="8871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623A0-DEA5-4327-AAA2-FE30DA796F53}">
      <dsp:nvSpPr>
        <dsp:cNvPr id="0" name=""/>
        <dsp:cNvSpPr/>
      </dsp:nvSpPr>
      <dsp:spPr>
        <a:xfrm>
          <a:off x="1455013" y="0"/>
          <a:ext cx="1532187" cy="1401367"/>
        </a:xfrm>
        <a:prstGeom prst="trapezoid">
          <a:avLst>
            <a:gd name="adj" fmla="val 54668"/>
          </a:avLst>
        </a:prstGeom>
        <a:solidFill>
          <a:schemeClr val="accent2"/>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457200" rIns="17780" bIns="91440" numCol="1" spcCol="1270" anchor="b" anchorCtr="0">
          <a:noAutofit/>
        </a:bodyPr>
        <a:lstStyle/>
        <a:p>
          <a:pPr marL="0" lvl="0" indent="0" algn="ctr" defTabSz="622300">
            <a:lnSpc>
              <a:spcPct val="90000"/>
            </a:lnSpc>
            <a:spcBef>
              <a:spcPct val="0"/>
            </a:spcBef>
            <a:spcAft>
              <a:spcPct val="35000"/>
            </a:spcAft>
            <a:buNone/>
          </a:pPr>
          <a:endParaRPr lang="en-US" sz="1400" kern="1200">
            <a:solidFill>
              <a:schemeClr val="bg2"/>
            </a:solidFill>
          </a:endParaRPr>
        </a:p>
      </dsp:txBody>
      <dsp:txXfrm>
        <a:off x="1455013" y="0"/>
        <a:ext cx="1532187" cy="1401367"/>
      </dsp:txXfrm>
    </dsp:sp>
    <dsp:sp modelId="{3B4D60DC-3880-4788-95C0-C5331C7B8E49}">
      <dsp:nvSpPr>
        <dsp:cNvPr id="0" name=""/>
        <dsp:cNvSpPr/>
      </dsp:nvSpPr>
      <dsp:spPr>
        <a:xfrm>
          <a:off x="970008" y="1401367"/>
          <a:ext cx="2502196" cy="887188"/>
        </a:xfrm>
        <a:prstGeom prst="trapezoid">
          <a:avLst>
            <a:gd name="adj" fmla="val 54668"/>
          </a:avLst>
        </a:prstGeom>
        <a:solidFill>
          <a:schemeClr val="accent1">
            <a:lumMod val="60000"/>
            <a:lumOff val="40000"/>
          </a:schemeClr>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91440" numCol="1" spcCol="1270" anchor="b" anchorCtr="0">
          <a:noAutofit/>
        </a:bodyPr>
        <a:lstStyle/>
        <a:p>
          <a:pPr marL="0" lvl="0" indent="0" algn="ctr" defTabSz="622300">
            <a:lnSpc>
              <a:spcPct val="90000"/>
            </a:lnSpc>
            <a:spcBef>
              <a:spcPct val="0"/>
            </a:spcBef>
            <a:spcAft>
              <a:spcPct val="35000"/>
            </a:spcAft>
            <a:buNone/>
          </a:pPr>
          <a:endParaRPr lang="en-US" sz="1400" kern="1200">
            <a:solidFill>
              <a:schemeClr val="bg2"/>
            </a:solidFill>
          </a:endParaRPr>
        </a:p>
      </dsp:txBody>
      <dsp:txXfrm>
        <a:off x="1407893" y="1401367"/>
        <a:ext cx="1626427" cy="887188"/>
      </dsp:txXfrm>
    </dsp:sp>
    <dsp:sp modelId="{58F179C7-16A8-432B-BA8B-1B820D98D9A2}">
      <dsp:nvSpPr>
        <dsp:cNvPr id="0" name=""/>
        <dsp:cNvSpPr/>
      </dsp:nvSpPr>
      <dsp:spPr>
        <a:xfrm>
          <a:off x="485004" y="2288555"/>
          <a:ext cx="3472205" cy="887188"/>
        </a:xfrm>
        <a:prstGeom prst="trapezoid">
          <a:avLst>
            <a:gd name="adj" fmla="val 54668"/>
          </a:avLst>
        </a:prstGeom>
        <a:solidFill>
          <a:schemeClr val="accent1"/>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91440" numCol="1" spcCol="1270" anchor="b" anchorCtr="0">
          <a:noAutofit/>
        </a:bodyPr>
        <a:lstStyle/>
        <a:p>
          <a:pPr marL="0" lvl="0" indent="0" algn="ctr" defTabSz="622300">
            <a:lnSpc>
              <a:spcPct val="90000"/>
            </a:lnSpc>
            <a:spcBef>
              <a:spcPct val="0"/>
            </a:spcBef>
            <a:spcAft>
              <a:spcPct val="35000"/>
            </a:spcAft>
            <a:buNone/>
          </a:pPr>
          <a:endParaRPr lang="en-US" sz="1400" kern="1200">
            <a:solidFill>
              <a:schemeClr val="bg2"/>
            </a:solidFill>
          </a:endParaRPr>
        </a:p>
      </dsp:txBody>
      <dsp:txXfrm>
        <a:off x="1092640" y="2288555"/>
        <a:ext cx="2256933" cy="887188"/>
      </dsp:txXfrm>
    </dsp:sp>
    <dsp:sp modelId="{4C93577F-86B3-4437-AC53-27DFCA2D946A}">
      <dsp:nvSpPr>
        <dsp:cNvPr id="0" name=""/>
        <dsp:cNvSpPr/>
      </dsp:nvSpPr>
      <dsp:spPr>
        <a:xfrm>
          <a:off x="0" y="3175743"/>
          <a:ext cx="4442214" cy="887188"/>
        </a:xfrm>
        <a:prstGeom prst="trapezoid">
          <a:avLst>
            <a:gd name="adj" fmla="val 54668"/>
          </a:avLst>
        </a:prstGeom>
        <a:solidFill>
          <a:schemeClr val="accent1">
            <a:lumMod val="50000"/>
          </a:schemeClr>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91440" numCol="1" spcCol="1270" anchor="b" anchorCtr="0">
          <a:noAutofit/>
        </a:bodyPr>
        <a:lstStyle/>
        <a:p>
          <a:pPr marL="0" lvl="0" indent="0" algn="ctr" defTabSz="622300">
            <a:lnSpc>
              <a:spcPct val="90000"/>
            </a:lnSpc>
            <a:spcBef>
              <a:spcPct val="0"/>
            </a:spcBef>
            <a:spcAft>
              <a:spcPct val="35000"/>
            </a:spcAft>
            <a:buNone/>
          </a:pPr>
          <a:endParaRPr lang="en-US" sz="1400" kern="1200">
            <a:solidFill>
              <a:schemeClr val="bg2"/>
            </a:solidFill>
          </a:endParaRPr>
        </a:p>
      </dsp:txBody>
      <dsp:txXfrm>
        <a:off x="777387" y="3175743"/>
        <a:ext cx="2887439" cy="8871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623A0-DEA5-4327-AAA2-FE30DA796F53}">
      <dsp:nvSpPr>
        <dsp:cNvPr id="0" name=""/>
        <dsp:cNvSpPr/>
      </dsp:nvSpPr>
      <dsp:spPr>
        <a:xfrm>
          <a:off x="1455013" y="0"/>
          <a:ext cx="1532187" cy="1401367"/>
        </a:xfrm>
        <a:prstGeom prst="trapezoid">
          <a:avLst>
            <a:gd name="adj" fmla="val 54668"/>
          </a:avLst>
        </a:prstGeom>
        <a:solidFill>
          <a:schemeClr val="accent2"/>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457200" rIns="17780" bIns="91440" numCol="1" spcCol="1270" anchor="b" anchorCtr="0">
          <a:noAutofit/>
        </a:bodyPr>
        <a:lstStyle/>
        <a:p>
          <a:pPr marL="0" lvl="0" indent="0" algn="ctr" defTabSz="622300">
            <a:lnSpc>
              <a:spcPct val="90000"/>
            </a:lnSpc>
            <a:spcBef>
              <a:spcPct val="0"/>
            </a:spcBef>
            <a:spcAft>
              <a:spcPct val="35000"/>
            </a:spcAft>
            <a:buNone/>
          </a:pPr>
          <a:endParaRPr lang="en-US" sz="1400" kern="1200">
            <a:solidFill>
              <a:schemeClr val="bg2"/>
            </a:solidFill>
          </a:endParaRPr>
        </a:p>
      </dsp:txBody>
      <dsp:txXfrm>
        <a:off x="1455013" y="0"/>
        <a:ext cx="1532187" cy="1401367"/>
      </dsp:txXfrm>
    </dsp:sp>
    <dsp:sp modelId="{3B4D60DC-3880-4788-95C0-C5331C7B8E49}">
      <dsp:nvSpPr>
        <dsp:cNvPr id="0" name=""/>
        <dsp:cNvSpPr/>
      </dsp:nvSpPr>
      <dsp:spPr>
        <a:xfrm>
          <a:off x="970008" y="1401367"/>
          <a:ext cx="2502196" cy="887188"/>
        </a:xfrm>
        <a:prstGeom prst="trapezoid">
          <a:avLst>
            <a:gd name="adj" fmla="val 54668"/>
          </a:avLst>
        </a:prstGeom>
        <a:solidFill>
          <a:schemeClr val="accent1">
            <a:lumMod val="60000"/>
            <a:lumOff val="40000"/>
          </a:schemeClr>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91440" numCol="1" spcCol="1270" anchor="b" anchorCtr="0">
          <a:noAutofit/>
        </a:bodyPr>
        <a:lstStyle/>
        <a:p>
          <a:pPr marL="0" lvl="0" indent="0" algn="ctr" defTabSz="622300">
            <a:lnSpc>
              <a:spcPct val="90000"/>
            </a:lnSpc>
            <a:spcBef>
              <a:spcPct val="0"/>
            </a:spcBef>
            <a:spcAft>
              <a:spcPct val="35000"/>
            </a:spcAft>
            <a:buNone/>
          </a:pPr>
          <a:endParaRPr lang="en-US" sz="1400" kern="1200">
            <a:solidFill>
              <a:schemeClr val="bg2"/>
            </a:solidFill>
          </a:endParaRPr>
        </a:p>
      </dsp:txBody>
      <dsp:txXfrm>
        <a:off x="1407893" y="1401367"/>
        <a:ext cx="1626427" cy="887188"/>
      </dsp:txXfrm>
    </dsp:sp>
    <dsp:sp modelId="{58F179C7-16A8-432B-BA8B-1B820D98D9A2}">
      <dsp:nvSpPr>
        <dsp:cNvPr id="0" name=""/>
        <dsp:cNvSpPr/>
      </dsp:nvSpPr>
      <dsp:spPr>
        <a:xfrm>
          <a:off x="485004" y="2288555"/>
          <a:ext cx="3472205" cy="887188"/>
        </a:xfrm>
        <a:prstGeom prst="trapezoid">
          <a:avLst>
            <a:gd name="adj" fmla="val 54668"/>
          </a:avLst>
        </a:prstGeom>
        <a:solidFill>
          <a:schemeClr val="accent1"/>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91440" numCol="1" spcCol="1270" anchor="b" anchorCtr="0">
          <a:noAutofit/>
        </a:bodyPr>
        <a:lstStyle/>
        <a:p>
          <a:pPr marL="0" lvl="0" indent="0" algn="ctr" defTabSz="622300">
            <a:lnSpc>
              <a:spcPct val="90000"/>
            </a:lnSpc>
            <a:spcBef>
              <a:spcPct val="0"/>
            </a:spcBef>
            <a:spcAft>
              <a:spcPct val="35000"/>
            </a:spcAft>
            <a:buNone/>
          </a:pPr>
          <a:endParaRPr lang="en-US" sz="1400" kern="1200">
            <a:solidFill>
              <a:schemeClr val="bg2"/>
            </a:solidFill>
          </a:endParaRPr>
        </a:p>
      </dsp:txBody>
      <dsp:txXfrm>
        <a:off x="1092640" y="2288555"/>
        <a:ext cx="2256933" cy="887188"/>
      </dsp:txXfrm>
    </dsp:sp>
    <dsp:sp modelId="{4C93577F-86B3-4437-AC53-27DFCA2D946A}">
      <dsp:nvSpPr>
        <dsp:cNvPr id="0" name=""/>
        <dsp:cNvSpPr/>
      </dsp:nvSpPr>
      <dsp:spPr>
        <a:xfrm>
          <a:off x="0" y="3175743"/>
          <a:ext cx="4442214" cy="887188"/>
        </a:xfrm>
        <a:prstGeom prst="trapezoid">
          <a:avLst>
            <a:gd name="adj" fmla="val 54668"/>
          </a:avLst>
        </a:prstGeom>
        <a:solidFill>
          <a:schemeClr val="accent1">
            <a:lumMod val="50000"/>
          </a:schemeClr>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91440" numCol="1" spcCol="1270" anchor="b" anchorCtr="0">
          <a:noAutofit/>
        </a:bodyPr>
        <a:lstStyle/>
        <a:p>
          <a:pPr marL="0" lvl="0" indent="0" algn="ctr" defTabSz="622300">
            <a:lnSpc>
              <a:spcPct val="90000"/>
            </a:lnSpc>
            <a:spcBef>
              <a:spcPct val="0"/>
            </a:spcBef>
            <a:spcAft>
              <a:spcPct val="35000"/>
            </a:spcAft>
            <a:buNone/>
          </a:pPr>
          <a:endParaRPr lang="en-US" sz="1400" kern="1200">
            <a:solidFill>
              <a:schemeClr val="bg2"/>
            </a:solidFill>
          </a:endParaRPr>
        </a:p>
      </dsp:txBody>
      <dsp:txXfrm>
        <a:off x="777387" y="3175743"/>
        <a:ext cx="2887439" cy="8871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88BDF-B187-44F8-96A7-C1926EDAB765}">
      <dsp:nvSpPr>
        <dsp:cNvPr id="0" name=""/>
        <dsp:cNvSpPr/>
      </dsp:nvSpPr>
      <dsp:spPr>
        <a:xfrm>
          <a:off x="1644785" y="1172831"/>
          <a:ext cx="1490588" cy="1289419"/>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100000"/>
            </a:lnSpc>
            <a:spcBef>
              <a:spcPct val="0"/>
            </a:spcBef>
            <a:spcAft>
              <a:spcPct val="35000"/>
            </a:spcAft>
            <a:buClr>
              <a:srgbClr val="455560"/>
            </a:buClr>
            <a:buSzPct val="90000"/>
            <a:buNone/>
          </a:pPr>
          <a:r>
            <a:rPr lang="en-US" sz="1000" b="1" kern="1200" dirty="0">
              <a:solidFill>
                <a:schemeClr val="bg1"/>
              </a:solidFill>
              <a:latin typeface="Arial"/>
              <a:ea typeface="MS PGothic"/>
            </a:rPr>
            <a:t>Building</a:t>
          </a:r>
        </a:p>
        <a:p>
          <a:pPr marL="0" lvl="0" indent="0" algn="ctr" defTabSz="444500">
            <a:lnSpc>
              <a:spcPct val="100000"/>
            </a:lnSpc>
            <a:spcBef>
              <a:spcPct val="0"/>
            </a:spcBef>
            <a:spcAft>
              <a:spcPct val="35000"/>
            </a:spcAft>
            <a:buClr>
              <a:srgbClr val="455560"/>
            </a:buClr>
            <a:buSzPct val="90000"/>
            <a:buNone/>
          </a:pPr>
          <a:r>
            <a:rPr lang="en-US" sz="1000" b="1" kern="1200" dirty="0">
              <a:solidFill>
                <a:schemeClr val="bg1"/>
              </a:solidFill>
              <a:latin typeface="Arial"/>
              <a:ea typeface="MS PGothic"/>
            </a:rPr>
            <a:t>Valuation Services </a:t>
          </a:r>
          <a:endParaRPr lang="en-GB" sz="1000" kern="1200" dirty="0">
            <a:solidFill>
              <a:schemeClr val="bg1"/>
            </a:solidFill>
          </a:endParaRPr>
        </a:p>
      </dsp:txBody>
      <dsp:txXfrm>
        <a:off x="1891796" y="1386506"/>
        <a:ext cx="996566" cy="862069"/>
      </dsp:txXfrm>
    </dsp:sp>
    <dsp:sp modelId="{5511EA7A-7FC2-48DB-B1E8-052522C9F73C}">
      <dsp:nvSpPr>
        <dsp:cNvPr id="0" name=""/>
        <dsp:cNvSpPr/>
      </dsp:nvSpPr>
      <dsp:spPr>
        <a:xfrm>
          <a:off x="2578001" y="555828"/>
          <a:ext cx="562394" cy="48457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97BE17-1DBD-4559-B6D5-B38848C80397}">
      <dsp:nvSpPr>
        <dsp:cNvPr id="0" name=""/>
        <dsp:cNvSpPr/>
      </dsp:nvSpPr>
      <dsp:spPr>
        <a:xfrm>
          <a:off x="1743738" y="0"/>
          <a:ext cx="1297872" cy="1056763"/>
        </a:xfrm>
        <a:prstGeom prst="hexagon">
          <a:avLst>
            <a:gd name="adj" fmla="val 28570"/>
            <a:gd name="vf" fmla="val 115470"/>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Clr>
              <a:srgbClr val="455560"/>
            </a:buClr>
            <a:buSzPct val="90000"/>
            <a:buFont typeface="Wingdings"/>
            <a:buNone/>
          </a:pPr>
          <a:r>
            <a:rPr lang="en-US" sz="1400" b="1" kern="1200" dirty="0">
              <a:solidFill>
                <a:schemeClr val="bg1"/>
              </a:solidFill>
              <a:latin typeface="Arial"/>
              <a:ea typeface="MS PGothic"/>
            </a:rPr>
            <a:t>Diagnostic Review</a:t>
          </a:r>
          <a:endParaRPr lang="en-GB" sz="1400" b="1" kern="1200" dirty="0">
            <a:solidFill>
              <a:schemeClr val="bg1"/>
            </a:solidFill>
            <a:latin typeface="Arial"/>
            <a:ea typeface="MS PGothic"/>
            <a:cs typeface="+mn-cs"/>
          </a:endParaRPr>
        </a:p>
      </dsp:txBody>
      <dsp:txXfrm>
        <a:off x="1952533" y="170007"/>
        <a:ext cx="880282" cy="716749"/>
      </dsp:txXfrm>
    </dsp:sp>
    <dsp:sp modelId="{826C3495-D573-4C46-8FA6-95012ABF52AF}">
      <dsp:nvSpPr>
        <dsp:cNvPr id="0" name=""/>
        <dsp:cNvSpPr/>
      </dsp:nvSpPr>
      <dsp:spPr>
        <a:xfrm>
          <a:off x="3234359" y="1461729"/>
          <a:ext cx="562394" cy="48457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0D0027-00C4-4E45-9748-A48BEA1335BD}">
      <dsp:nvSpPr>
        <dsp:cNvPr id="0" name=""/>
        <dsp:cNvSpPr/>
      </dsp:nvSpPr>
      <dsp:spPr>
        <a:xfrm>
          <a:off x="2902193" y="649980"/>
          <a:ext cx="1221526" cy="1056763"/>
        </a:xfrm>
        <a:prstGeom prst="hexagon">
          <a:avLst>
            <a:gd name="adj" fmla="val 28570"/>
            <a:gd name="vf" fmla="val 115470"/>
          </a:avLst>
        </a:prstGeom>
        <a:solidFill>
          <a:srgbClr val="71D3F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Clr>
              <a:srgbClr val="455560"/>
            </a:buClr>
            <a:buSzPct val="90000"/>
            <a:buFont typeface="Wingdings"/>
            <a:buNone/>
          </a:pPr>
          <a:r>
            <a:rPr lang="en-GB" sz="1000" b="1" kern="1200" dirty="0">
              <a:solidFill>
                <a:schemeClr val="bg1"/>
              </a:solidFill>
              <a:latin typeface="Arial"/>
              <a:ea typeface="MS PGothic"/>
              <a:cs typeface="+mn-cs"/>
            </a:rPr>
            <a:t>Digital Reporting</a:t>
          </a:r>
          <a:endParaRPr lang="en-GB" sz="1000" kern="1200" dirty="0">
            <a:solidFill>
              <a:schemeClr val="bg1"/>
            </a:solidFill>
          </a:endParaRPr>
        </a:p>
      </dsp:txBody>
      <dsp:txXfrm>
        <a:off x="3104626" y="825108"/>
        <a:ext cx="816660" cy="706507"/>
      </dsp:txXfrm>
    </dsp:sp>
    <dsp:sp modelId="{45143A16-E82F-4068-BFDC-27F5F5C195F3}">
      <dsp:nvSpPr>
        <dsp:cNvPr id="0" name=""/>
        <dsp:cNvSpPr/>
      </dsp:nvSpPr>
      <dsp:spPr>
        <a:xfrm>
          <a:off x="2778410" y="2484322"/>
          <a:ext cx="562394" cy="48457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2E67C6-741A-4BD7-9FBB-DDB0F9EB2E5B}">
      <dsp:nvSpPr>
        <dsp:cNvPr id="0" name=""/>
        <dsp:cNvSpPr/>
      </dsp:nvSpPr>
      <dsp:spPr>
        <a:xfrm>
          <a:off x="2902193" y="1927767"/>
          <a:ext cx="1221526" cy="1056763"/>
        </a:xfrm>
        <a:prstGeom prst="hexagon">
          <a:avLst>
            <a:gd name="adj" fmla="val 28570"/>
            <a:gd name="vf" fmla="val 11547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Clr>
              <a:srgbClr val="455560"/>
            </a:buClr>
            <a:buSzPct val="90000"/>
            <a:buNone/>
          </a:pPr>
          <a:r>
            <a:rPr lang="en-GB" sz="1000" b="1" kern="1200" dirty="0">
              <a:solidFill>
                <a:schemeClr val="bg1"/>
              </a:solidFill>
              <a:latin typeface="Arial"/>
              <a:ea typeface="MS PGothic"/>
            </a:rPr>
            <a:t>Desk Based Valuation Services</a:t>
          </a:r>
          <a:endParaRPr lang="en-GB" sz="1000" kern="1200" dirty="0">
            <a:solidFill>
              <a:schemeClr val="bg1"/>
            </a:solidFill>
          </a:endParaRPr>
        </a:p>
      </dsp:txBody>
      <dsp:txXfrm>
        <a:off x="3104626" y="2102895"/>
        <a:ext cx="816660" cy="706507"/>
      </dsp:txXfrm>
    </dsp:sp>
    <dsp:sp modelId="{6E38DE90-CB1F-4CC5-A9DE-3F4EFF9670D2}">
      <dsp:nvSpPr>
        <dsp:cNvPr id="0" name=""/>
        <dsp:cNvSpPr/>
      </dsp:nvSpPr>
      <dsp:spPr>
        <a:xfrm>
          <a:off x="1647380" y="2590471"/>
          <a:ext cx="562394" cy="48457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9F4005-542F-44BD-906F-7932570C8F2F}">
      <dsp:nvSpPr>
        <dsp:cNvPr id="0" name=""/>
        <dsp:cNvSpPr/>
      </dsp:nvSpPr>
      <dsp:spPr>
        <a:xfrm>
          <a:off x="1781911" y="2578475"/>
          <a:ext cx="1221526" cy="1056763"/>
        </a:xfrm>
        <a:prstGeom prst="hexagon">
          <a:avLst>
            <a:gd name="adj" fmla="val 28570"/>
            <a:gd name="vf" fmla="val 115470"/>
          </a:avLst>
        </a:prstGeom>
        <a:solidFill>
          <a:srgbClr val="43B02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Clr>
              <a:srgbClr val="455560"/>
            </a:buClr>
            <a:buSzPct val="90000"/>
            <a:buFont typeface="Wingdings"/>
            <a:buNone/>
          </a:pPr>
          <a:r>
            <a:rPr lang="en-US" sz="1000" b="1" kern="1200" dirty="0">
              <a:solidFill>
                <a:schemeClr val="bg1"/>
              </a:solidFill>
              <a:latin typeface="Arial"/>
              <a:ea typeface="MS PGothic"/>
              <a:cs typeface="+mn-cs"/>
            </a:rPr>
            <a:t>Machinery &amp; Equipment  Valuation Services</a:t>
          </a:r>
          <a:endParaRPr lang="en-GB" sz="1000" kern="1200" dirty="0">
            <a:solidFill>
              <a:schemeClr val="bg1"/>
            </a:solidFill>
          </a:endParaRPr>
        </a:p>
      </dsp:txBody>
      <dsp:txXfrm>
        <a:off x="1984344" y="2753603"/>
        <a:ext cx="816660" cy="706507"/>
      </dsp:txXfrm>
    </dsp:sp>
    <dsp:sp modelId="{E54F1C73-29DC-41E9-9A44-2D8D29E60BEE}">
      <dsp:nvSpPr>
        <dsp:cNvPr id="0" name=""/>
        <dsp:cNvSpPr/>
      </dsp:nvSpPr>
      <dsp:spPr>
        <a:xfrm>
          <a:off x="980273" y="1684933"/>
          <a:ext cx="562394" cy="48457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3DC538-2B48-46F4-9AAF-C0BB97C4DEAC}">
      <dsp:nvSpPr>
        <dsp:cNvPr id="0" name=""/>
        <dsp:cNvSpPr/>
      </dsp:nvSpPr>
      <dsp:spPr>
        <a:xfrm>
          <a:off x="656428" y="1928494"/>
          <a:ext cx="1221526" cy="1056763"/>
        </a:xfrm>
        <a:prstGeom prst="hexagon">
          <a:avLst>
            <a:gd name="adj" fmla="val 28570"/>
            <a:gd name="vf" fmla="val 115470"/>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Clr>
              <a:srgbClr val="455560"/>
            </a:buClr>
            <a:buSzPct val="90000"/>
            <a:buNone/>
          </a:pPr>
          <a:r>
            <a:rPr lang="en-US" sz="1000" b="1" kern="1200" dirty="0">
              <a:solidFill>
                <a:schemeClr val="bg1"/>
              </a:solidFill>
              <a:latin typeface="Arial"/>
              <a:ea typeface="MS PGothic"/>
            </a:rPr>
            <a:t>Virtual Site Visits </a:t>
          </a:r>
          <a:endParaRPr lang="en-GB" sz="1000" kern="1200" dirty="0">
            <a:solidFill>
              <a:schemeClr val="bg1"/>
            </a:solidFill>
          </a:endParaRPr>
        </a:p>
      </dsp:txBody>
      <dsp:txXfrm>
        <a:off x="858861" y="2103622"/>
        <a:ext cx="816660" cy="706507"/>
      </dsp:txXfrm>
    </dsp:sp>
    <dsp:sp modelId="{ACCBE58D-BEC4-4FAB-8F9E-695CFD7F66C1}">
      <dsp:nvSpPr>
        <dsp:cNvPr id="0" name=""/>
        <dsp:cNvSpPr/>
      </dsp:nvSpPr>
      <dsp:spPr>
        <a:xfrm>
          <a:off x="618256" y="648526"/>
          <a:ext cx="1297872" cy="1056763"/>
        </a:xfrm>
        <a:prstGeom prst="hexagon">
          <a:avLst>
            <a:gd name="adj" fmla="val 28570"/>
            <a:gd name="vf" fmla="val 11547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latin typeface="Arial"/>
              <a:ea typeface="MS PGothic"/>
              <a:cs typeface="+mn-cs"/>
            </a:rPr>
            <a:t>Portfolio Review</a:t>
          </a:r>
          <a:endParaRPr lang="en-US" sz="1000" b="1" kern="1200" dirty="0">
            <a:solidFill>
              <a:schemeClr val="bg1"/>
            </a:solidFill>
            <a:latin typeface="Arial"/>
            <a:ea typeface="MS PGothic"/>
          </a:endParaRPr>
        </a:p>
      </dsp:txBody>
      <dsp:txXfrm>
        <a:off x="827051" y="818533"/>
        <a:ext cx="880282" cy="71674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1" rIns="93164" bIns="46581"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1" rIns="93164" bIns="46581" rtlCol="0"/>
          <a:lstStyle>
            <a:lvl1pPr algn="r">
              <a:defRPr sz="1300"/>
            </a:lvl1pPr>
          </a:lstStyle>
          <a:p>
            <a:fld id="{426FB8E3-5AAC-4A0B-B9C8-654638309E73}" type="datetimeFigureOut">
              <a:rPr lang="en-US" smtClean="0"/>
              <a:pPr/>
              <a:t>5/23/2023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1" rIns="93164" bIns="46581"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1" rIns="93164" bIns="46581" rtlCol="0" anchor="b"/>
          <a:lstStyle>
            <a:lvl1pPr algn="r">
              <a:defRPr sz="1300"/>
            </a:lvl1pPr>
          </a:lstStyle>
          <a:p>
            <a:fld id="{5915E81C-F08B-4AF6-A561-8DCD1B989B18}" type="slidenum">
              <a:rPr lang="en-US" smtClean="0"/>
              <a:pPr/>
              <a:t>‹#›</a:t>
            </a:fld>
            <a:endParaRPr lang="en-US" dirty="0"/>
          </a:p>
        </p:txBody>
      </p:sp>
    </p:spTree>
    <p:extLst>
      <p:ext uri="{BB962C8B-B14F-4D97-AF65-F5344CB8AC3E}">
        <p14:creationId xmlns:p14="http://schemas.microsoft.com/office/powerpoint/2010/main" val="149576496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1" rIns="93164" bIns="46581"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1" rIns="93164" bIns="46581" rtlCol="0"/>
          <a:lstStyle>
            <a:lvl1pPr algn="r">
              <a:defRPr sz="1300"/>
            </a:lvl1pPr>
          </a:lstStyle>
          <a:p>
            <a:fld id="{9CC85564-6EC9-4735-9519-F30EA3B189DE}" type="datetimeFigureOut">
              <a:rPr lang="en-US" smtClean="0"/>
              <a:pPr/>
              <a:t>5/23/2023</a:t>
            </a:fld>
            <a:endParaRPr lang="en-US" dirty="0"/>
          </a:p>
        </p:txBody>
      </p:sp>
      <p:sp>
        <p:nvSpPr>
          <p:cNvPr id="4" name="Slide Image Placeholder 3"/>
          <p:cNvSpPr>
            <a:spLocks noGrp="1" noRot="1" noChangeAspect="1"/>
          </p:cNvSpPr>
          <p:nvPr>
            <p:ph type="sldImg" idx="2"/>
          </p:nvPr>
        </p:nvSpPr>
        <p:spPr>
          <a:xfrm>
            <a:off x="1065213" y="698500"/>
            <a:ext cx="4879975" cy="3486150"/>
          </a:xfrm>
          <a:prstGeom prst="rect">
            <a:avLst/>
          </a:prstGeom>
          <a:noFill/>
          <a:ln w="12700">
            <a:solidFill>
              <a:prstClr val="black"/>
            </a:solidFill>
          </a:ln>
        </p:spPr>
        <p:txBody>
          <a:bodyPr vert="horz" lIns="93164" tIns="46581" rIns="93164" bIns="46581"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4" tIns="46581" rIns="93164" bIns="4658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1" rIns="93164" bIns="46581"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1" rIns="93164" bIns="46581" rtlCol="0" anchor="b"/>
          <a:lstStyle>
            <a:lvl1pPr algn="r">
              <a:defRPr sz="1300"/>
            </a:lvl1pPr>
          </a:lstStyle>
          <a:p>
            <a:fld id="{887B0EB6-6100-4A5F-96D1-57FD3DEB93C3}" type="slidenum">
              <a:rPr lang="en-US" smtClean="0"/>
              <a:pPr/>
              <a:t>‹#›</a:t>
            </a:fld>
            <a:endParaRPr lang="en-US" dirty="0"/>
          </a:p>
        </p:txBody>
      </p:sp>
    </p:spTree>
    <p:extLst>
      <p:ext uri="{BB962C8B-B14F-4D97-AF65-F5344CB8AC3E}">
        <p14:creationId xmlns:p14="http://schemas.microsoft.com/office/powerpoint/2010/main" val="335906348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887B0EB6-6100-4A5F-96D1-57FD3DEB93C3}" type="slidenum">
              <a:rPr lang="en-US" smtClean="0"/>
              <a:pPr/>
              <a:t>6</a:t>
            </a:fld>
            <a:endParaRPr lang="en-US" dirty="0"/>
          </a:p>
        </p:txBody>
      </p:sp>
    </p:spTree>
    <p:extLst>
      <p:ext uri="{BB962C8B-B14F-4D97-AF65-F5344CB8AC3E}">
        <p14:creationId xmlns:p14="http://schemas.microsoft.com/office/powerpoint/2010/main" val="666325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Presentation Title Location</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AFCB7-0146-414A-A153-40DBCFE707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453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14490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3" Type="http://schemas.openxmlformats.org/officeDocument/2006/relationships/hyperlink" Target="http://www.kroll.com/" TargetMode="External"/><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3" Type="http://schemas.openxmlformats.org/officeDocument/2006/relationships/hyperlink" Target="http://www.kroll.com/" TargetMode="External"/><Relationship Id="rId2" Type="http://schemas.openxmlformats.org/officeDocument/2006/relationships/hyperlink" Target="http://www.duffandphelps.com/" TargetMode="External"/><Relationship Id="rId1" Type="http://schemas.openxmlformats.org/officeDocument/2006/relationships/slideMaster" Target="../slideMasters/slideMaster4.xml"/><Relationship Id="rId4" Type="http://schemas.openxmlformats.org/officeDocument/2006/relationships/image" Target="../media/image16.jpg"/></Relationships>
</file>

<file path=ppt/slideLayouts/_rels/slideLayout133.xml.rels><?xml version="1.0" encoding="UTF-8" standalone="yes"?>
<Relationships xmlns="http://schemas.openxmlformats.org/package/2006/relationships"><Relationship Id="rId3" Type="http://schemas.openxmlformats.org/officeDocument/2006/relationships/hyperlink" Target="http://www.krollbusinessservices.com/" TargetMode="External"/><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3" Type="http://schemas.openxmlformats.org/officeDocument/2006/relationships/hyperlink" Target="http://www.kroll.com/" TargetMode="External"/><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3" Type="http://schemas.openxmlformats.org/officeDocument/2006/relationships/hyperlink" Target="http://www.kroll.com/" TargetMode="External"/><Relationship Id="rId2" Type="http://schemas.openxmlformats.org/officeDocument/2006/relationships/hyperlink" Target="http://www.duffandphelps.com/" TargetMode="External"/><Relationship Id="rId1" Type="http://schemas.openxmlformats.org/officeDocument/2006/relationships/slideMaster" Target="../slideMasters/slideMaster5.xml"/><Relationship Id="rId4" Type="http://schemas.openxmlformats.org/officeDocument/2006/relationships/image" Target="../media/image13.pn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krollbusinessservices.com/" TargetMode="External"/><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3" Type="http://schemas.openxmlformats.org/officeDocument/2006/relationships/hyperlink" Target="http://www.kroll.com/" TargetMode="External"/><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11.svg"/></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Master" Target="../slideMasters/slideMaster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6.xml"/><Relationship Id="rId1" Type="http://schemas.openxmlformats.org/officeDocument/2006/relationships/tags" Target="../tags/tag4.xml"/><Relationship Id="rId5" Type="http://schemas.openxmlformats.org/officeDocument/2006/relationships/image" Target="../media/image20.png"/><Relationship Id="rId4" Type="http://schemas.openxmlformats.org/officeDocument/2006/relationships/image" Target="../media/image1.emf"/></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kroll.com/" TargetMode="External"/><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3" Type="http://schemas.openxmlformats.org/officeDocument/2006/relationships/hyperlink" Target="http://www.kroll.com/" TargetMode="External"/><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11.svg"/></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png"/><Relationship Id="rId1" Type="http://schemas.openxmlformats.org/officeDocument/2006/relationships/slideMaster" Target="../slideMasters/slideMaster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7.xml"/><Relationship Id="rId1" Type="http://schemas.openxmlformats.org/officeDocument/2006/relationships/tags" Target="../tags/tag6.xml"/><Relationship Id="rId5" Type="http://schemas.openxmlformats.org/officeDocument/2006/relationships/image" Target="../media/image20.png"/><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8.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jpeg"/><Relationship Id="rId1" Type="http://schemas.openxmlformats.org/officeDocument/2006/relationships/slideMaster" Target="../slideMasters/slideMaster8.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Master" Target="../slideMasters/slideMaster8.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Master" Target="../slideMasters/slideMaster8.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Master" Target="../slideMasters/slideMaster8.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8.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www.kroll.com/" TargetMode="External"/><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hyperlink" Target="http://www.kroll.com/" TargetMode="External"/><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hyperlink" Target="http://www.kroll.com/" TargetMode="External"/><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hyperlink" Target="http://www.kroll.com/" TargetMode="External"/><Relationship Id="rId2" Type="http://schemas.openxmlformats.org/officeDocument/2006/relationships/hyperlink" Target="http://www.duffandphelps.com/" TargetMode="External"/><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99.xml.rels><?xml version="1.0" encoding="UTF-8" standalone="yes"?>
<Relationships xmlns="http://schemas.openxmlformats.org/package/2006/relationships"><Relationship Id="rId3" Type="http://schemas.openxmlformats.org/officeDocument/2006/relationships/hyperlink" Target="http://www.krollbusinessservices.com/" TargetMode="External"/><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7B3A25C2-A780-4B96-AF8E-9570E26D35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4243" y="683261"/>
            <a:ext cx="1446182" cy="421697"/>
          </a:xfrm>
          <a:prstGeom prst="rect">
            <a:avLst/>
          </a:prstGeom>
        </p:spPr>
      </p:pic>
      <p:sp>
        <p:nvSpPr>
          <p:cNvPr id="11" name="Title 1">
            <a:extLst>
              <a:ext uri="{FF2B5EF4-FFF2-40B4-BE49-F238E27FC236}">
                <a16:creationId xmlns:a16="http://schemas.microsoft.com/office/drawing/2014/main" id="{1A3845D6-44B1-44AC-82C7-2803604C36D4}"/>
              </a:ext>
            </a:extLst>
          </p:cNvPr>
          <p:cNvSpPr>
            <a:spLocks noGrp="1"/>
          </p:cNvSpPr>
          <p:nvPr>
            <p:ph type="title" hasCustomPrompt="1"/>
          </p:nvPr>
        </p:nvSpPr>
        <p:spPr>
          <a:xfrm>
            <a:off x="547865" y="1156253"/>
            <a:ext cx="7048206" cy="1823135"/>
          </a:xfrm>
          <a:prstGeom prst="rect">
            <a:avLst/>
          </a:prstGeom>
        </p:spPr>
        <p:txBody>
          <a:bodyPr anchor="b" anchorCtr="0">
            <a:noAutofit/>
          </a:bodyPr>
          <a:lstStyle>
            <a:lvl1pPr>
              <a:defRPr sz="4410" kern="3000" spc="-79" baseline="0">
                <a:solidFill>
                  <a:schemeClr val="tx2"/>
                </a:solidFill>
              </a:defRPr>
            </a:lvl1pPr>
          </a:lstStyle>
          <a:p>
            <a:r>
              <a:rPr lang="en-US"/>
              <a:t>Internal Presentation Title</a:t>
            </a:r>
          </a:p>
        </p:txBody>
      </p:sp>
      <p:sp>
        <p:nvSpPr>
          <p:cNvPr id="15" name="Text Placeholder 14">
            <a:extLst>
              <a:ext uri="{FF2B5EF4-FFF2-40B4-BE49-F238E27FC236}">
                <a16:creationId xmlns:a16="http://schemas.microsoft.com/office/drawing/2014/main" id="{7735CB65-0E8B-7842-A135-4FAF920343CC}"/>
              </a:ext>
            </a:extLst>
          </p:cNvPr>
          <p:cNvSpPr>
            <a:spLocks noGrp="1"/>
          </p:cNvSpPr>
          <p:nvPr>
            <p:ph type="body" sz="quarter" idx="10" hasCustomPrompt="1"/>
          </p:nvPr>
        </p:nvSpPr>
        <p:spPr>
          <a:xfrm>
            <a:off x="573914" y="2705102"/>
            <a:ext cx="6833354" cy="682625"/>
          </a:xfrm>
          <a:prstGeom prst="rect">
            <a:avLst/>
          </a:prstGeom>
        </p:spPr>
        <p:txBody>
          <a:bodyPr anchor="ctr" anchorCtr="0"/>
          <a:lstStyle>
            <a:lvl1pPr marL="0" marR="0" indent="0" algn="l" defTabSz="720067" rtl="0" eaLnBrk="1" fontAlgn="auto" latinLnBrk="0" hangingPunct="1">
              <a:lnSpc>
                <a:spcPct val="130000"/>
              </a:lnSpc>
              <a:spcBef>
                <a:spcPts val="788"/>
              </a:spcBef>
              <a:spcAft>
                <a:spcPts val="0"/>
              </a:spcAft>
              <a:buClrTx/>
              <a:buSzTx/>
              <a:buFont typeface="Arial" panose="020B0604020202020204" pitchFamily="34" charset="0"/>
              <a:buNone/>
              <a:tabLst/>
              <a:defRPr sz="1575"/>
            </a:lvl1pPr>
          </a:lstStyle>
          <a:p>
            <a:pPr marL="0" marR="0" lvl="0" indent="0" algn="l" defTabSz="720067" rtl="0" eaLnBrk="1" fontAlgn="auto" latinLnBrk="0" hangingPunct="1">
              <a:lnSpc>
                <a:spcPct val="130000"/>
              </a:lnSpc>
              <a:spcBef>
                <a:spcPts val="788"/>
              </a:spcBef>
              <a:spcAft>
                <a:spcPts val="0"/>
              </a:spcAft>
              <a:buClrTx/>
              <a:buSzTx/>
              <a:buFont typeface="Arial" panose="020B0604020202020204" pitchFamily="34" charset="0"/>
              <a:buNone/>
              <a:tabLst/>
              <a:defRPr/>
            </a:pPr>
            <a:r>
              <a:rPr lang="en-US">
                <a:solidFill>
                  <a:schemeClr val="tx2"/>
                </a:solidFill>
              </a:rPr>
              <a:t>Subhead Information</a:t>
            </a:r>
          </a:p>
        </p:txBody>
      </p:sp>
      <p:sp>
        <p:nvSpPr>
          <p:cNvPr id="12" name="Freeform 11">
            <a:extLst>
              <a:ext uri="{FF2B5EF4-FFF2-40B4-BE49-F238E27FC236}">
                <a16:creationId xmlns:a16="http://schemas.microsoft.com/office/drawing/2014/main" id="{572BE6CF-35E0-D340-9175-7391F87556F2}"/>
              </a:ext>
            </a:extLst>
          </p:cNvPr>
          <p:cNvSpPr/>
          <p:nvPr userDrawn="1"/>
        </p:nvSpPr>
        <p:spPr>
          <a:xfrm>
            <a:off x="-6326" y="5367234"/>
            <a:ext cx="3865450" cy="1503466"/>
          </a:xfrm>
          <a:custGeom>
            <a:avLst/>
            <a:gdLst>
              <a:gd name="connsiteX0" fmla="*/ 11875 w 4892633"/>
              <a:gd name="connsiteY0" fmla="*/ 0 h 1484416"/>
              <a:gd name="connsiteX1" fmla="*/ 4892633 w 4892633"/>
              <a:gd name="connsiteY1" fmla="*/ 1484416 h 1484416"/>
              <a:gd name="connsiteX2" fmla="*/ 0 w 4892633"/>
              <a:gd name="connsiteY2" fmla="*/ 1484416 h 1484416"/>
              <a:gd name="connsiteX3" fmla="*/ 11875 w 4892633"/>
              <a:gd name="connsiteY3" fmla="*/ 0 h 1484416"/>
              <a:gd name="connsiteX0" fmla="*/ 668 w 4900476"/>
              <a:gd name="connsiteY0" fmla="*/ 0 h 1487591"/>
              <a:gd name="connsiteX1" fmla="*/ 4900476 w 4900476"/>
              <a:gd name="connsiteY1" fmla="*/ 1487591 h 1487591"/>
              <a:gd name="connsiteX2" fmla="*/ 7843 w 4900476"/>
              <a:gd name="connsiteY2" fmla="*/ 1487591 h 1487591"/>
              <a:gd name="connsiteX3" fmla="*/ 668 w 4900476"/>
              <a:gd name="connsiteY3" fmla="*/ 0 h 1487591"/>
              <a:gd name="connsiteX0" fmla="*/ 2350 w 4902158"/>
              <a:gd name="connsiteY0" fmla="*/ 0 h 1500291"/>
              <a:gd name="connsiteX1" fmla="*/ 4902158 w 4902158"/>
              <a:gd name="connsiteY1" fmla="*/ 1487591 h 1500291"/>
              <a:gd name="connsiteX2" fmla="*/ 0 w 4902158"/>
              <a:gd name="connsiteY2" fmla="*/ 1500291 h 1500291"/>
              <a:gd name="connsiteX3" fmla="*/ 2350 w 4902158"/>
              <a:gd name="connsiteY3" fmla="*/ 0 h 1500291"/>
              <a:gd name="connsiteX0" fmla="*/ 817 w 4906975"/>
              <a:gd name="connsiteY0" fmla="*/ 0 h 1503466"/>
              <a:gd name="connsiteX1" fmla="*/ 4906975 w 4906975"/>
              <a:gd name="connsiteY1" fmla="*/ 1490766 h 1503466"/>
              <a:gd name="connsiteX2" fmla="*/ 4817 w 4906975"/>
              <a:gd name="connsiteY2" fmla="*/ 1503466 h 1503466"/>
              <a:gd name="connsiteX3" fmla="*/ 817 w 4906975"/>
              <a:gd name="connsiteY3" fmla="*/ 0 h 1503466"/>
              <a:gd name="connsiteX0" fmla="*/ 2350 w 4908508"/>
              <a:gd name="connsiteY0" fmla="*/ 0 h 1503466"/>
              <a:gd name="connsiteX1" fmla="*/ 4908508 w 4908508"/>
              <a:gd name="connsiteY1" fmla="*/ 1490766 h 1503466"/>
              <a:gd name="connsiteX2" fmla="*/ 0 w 4908508"/>
              <a:gd name="connsiteY2" fmla="*/ 1503466 h 1503466"/>
              <a:gd name="connsiteX3" fmla="*/ 2350 w 4908508"/>
              <a:gd name="connsiteY3" fmla="*/ 0 h 1503466"/>
            </a:gdLst>
            <a:ahLst/>
            <a:cxnLst>
              <a:cxn ang="0">
                <a:pos x="connsiteX0" y="connsiteY0"/>
              </a:cxn>
              <a:cxn ang="0">
                <a:pos x="connsiteX1" y="connsiteY1"/>
              </a:cxn>
              <a:cxn ang="0">
                <a:pos x="connsiteX2" y="connsiteY2"/>
              </a:cxn>
              <a:cxn ang="0">
                <a:pos x="connsiteX3" y="connsiteY3"/>
              </a:cxn>
            </a:cxnLst>
            <a:rect l="l" t="t" r="r" b="b"/>
            <a:pathLst>
              <a:path w="4908508" h="1503466">
                <a:moveTo>
                  <a:pt x="2350" y="0"/>
                </a:moveTo>
                <a:lnTo>
                  <a:pt x="4908508" y="1490766"/>
                </a:lnTo>
                <a:lnTo>
                  <a:pt x="0" y="1503466"/>
                </a:lnTo>
                <a:cubicBezTo>
                  <a:pt x="3958" y="1008661"/>
                  <a:pt x="-1608" y="494805"/>
                  <a:pt x="235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3" name="Freeform 12">
            <a:extLst>
              <a:ext uri="{FF2B5EF4-FFF2-40B4-BE49-F238E27FC236}">
                <a16:creationId xmlns:a16="http://schemas.microsoft.com/office/drawing/2014/main" id="{F57979C8-F3D0-F94A-A405-EC5A3F15B749}"/>
              </a:ext>
            </a:extLst>
          </p:cNvPr>
          <p:cNvSpPr/>
          <p:nvPr userDrawn="1"/>
        </p:nvSpPr>
        <p:spPr>
          <a:xfrm>
            <a:off x="8362409" y="-3175"/>
            <a:ext cx="1243792" cy="1460665"/>
          </a:xfrm>
          <a:custGeom>
            <a:avLst/>
            <a:gdLst>
              <a:gd name="connsiteX0" fmla="*/ 0 w 1579418"/>
              <a:gd name="connsiteY0" fmla="*/ 0 h 1460665"/>
              <a:gd name="connsiteX1" fmla="*/ 1579418 w 1579418"/>
              <a:gd name="connsiteY1" fmla="*/ 0 h 1460665"/>
              <a:gd name="connsiteX2" fmla="*/ 1579418 w 1579418"/>
              <a:gd name="connsiteY2" fmla="*/ 1460665 h 1460665"/>
              <a:gd name="connsiteX3" fmla="*/ 0 w 1579418"/>
              <a:gd name="connsiteY3" fmla="*/ 0 h 1460665"/>
            </a:gdLst>
            <a:ahLst/>
            <a:cxnLst>
              <a:cxn ang="0">
                <a:pos x="connsiteX0" y="connsiteY0"/>
              </a:cxn>
              <a:cxn ang="0">
                <a:pos x="connsiteX1" y="connsiteY1"/>
              </a:cxn>
              <a:cxn ang="0">
                <a:pos x="connsiteX2" y="connsiteY2"/>
              </a:cxn>
              <a:cxn ang="0">
                <a:pos x="connsiteX3" y="connsiteY3"/>
              </a:cxn>
            </a:cxnLst>
            <a:rect l="l" t="t" r="r" b="b"/>
            <a:pathLst>
              <a:path w="1579418" h="1460665">
                <a:moveTo>
                  <a:pt x="0" y="0"/>
                </a:moveTo>
                <a:lnTo>
                  <a:pt x="1579418" y="0"/>
                </a:lnTo>
                <a:lnTo>
                  <a:pt x="1579418" y="14606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8" name="Text Placeholder 2">
            <a:extLst>
              <a:ext uri="{FF2B5EF4-FFF2-40B4-BE49-F238E27FC236}">
                <a16:creationId xmlns:a16="http://schemas.microsoft.com/office/drawing/2014/main" id="{EF968827-0DE8-E449-8BDD-4ACA5A77D83C}"/>
              </a:ext>
            </a:extLst>
          </p:cNvPr>
          <p:cNvSpPr>
            <a:spLocks noGrp="1"/>
          </p:cNvSpPr>
          <p:nvPr>
            <p:ph type="body" sz="quarter" idx="12" hasCustomPrompt="1"/>
          </p:nvPr>
        </p:nvSpPr>
        <p:spPr>
          <a:xfrm>
            <a:off x="569958" y="3275447"/>
            <a:ext cx="1904534" cy="290715"/>
          </a:xfrm>
          <a:prstGeom prst="rect">
            <a:avLst/>
          </a:prstGeom>
        </p:spPr>
        <p:txBody>
          <a:bodyPr/>
          <a:lstStyle>
            <a:lvl1pPr>
              <a:defRPr sz="1260" baseline="0">
                <a:solidFill>
                  <a:schemeClr val="accent1"/>
                </a:solidFill>
              </a:defRPr>
            </a:lvl1pPr>
          </a:lstStyle>
          <a:p>
            <a:pPr lvl="0"/>
            <a:r>
              <a:rPr lang="en-US"/>
              <a:t>Date, Month, Year</a:t>
            </a:r>
          </a:p>
        </p:txBody>
      </p:sp>
    </p:spTree>
    <p:extLst>
      <p:ext uri="{BB962C8B-B14F-4D97-AF65-F5344CB8AC3E}">
        <p14:creationId xmlns:p14="http://schemas.microsoft.com/office/powerpoint/2010/main" val="3406829719"/>
      </p:ext>
    </p:extLst>
  </p:cSld>
  <p:clrMapOvr>
    <a:masterClrMapping/>
  </p:clrMapOvr>
  <p:extLst>
    <p:ext uri="{DCECCB84-F9BA-43D5-87BE-67443E8EF086}">
      <p15:sldGuideLst xmlns:p15="http://schemas.microsoft.com/office/powerpoint/2012/main">
        <p15:guide id="1" orient="horz" pos="432">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roject Timeline">
    <p:spTree>
      <p:nvGrpSpPr>
        <p:cNvPr id="1" name=""/>
        <p:cNvGrpSpPr/>
        <p:nvPr/>
      </p:nvGrpSpPr>
      <p:grpSpPr>
        <a:xfrm>
          <a:off x="0" y="0"/>
          <a:ext cx="0" cy="0"/>
          <a:chOff x="0" y="0"/>
          <a:chExt cx="0" cy="0"/>
        </a:xfrm>
      </p:grpSpPr>
      <p:sp>
        <p:nvSpPr>
          <p:cNvPr id="3" name="Pentagon 9">
            <a:extLst>
              <a:ext uri="{FF2B5EF4-FFF2-40B4-BE49-F238E27FC236}">
                <a16:creationId xmlns:a16="http://schemas.microsoft.com/office/drawing/2014/main" id="{FA57A858-E209-4545-9A5F-1171D43F19B2}"/>
              </a:ext>
            </a:extLst>
          </p:cNvPr>
          <p:cNvSpPr>
            <a:spLocks/>
          </p:cNvSpPr>
          <p:nvPr userDrawn="1"/>
        </p:nvSpPr>
        <p:spPr>
          <a:xfrm>
            <a:off x="5418238" y="20"/>
            <a:ext cx="4182963" cy="6857980"/>
          </a:xfrm>
          <a:prstGeom prst="homePlate">
            <a:avLst>
              <a:gd name="adj" fmla="val 0"/>
            </a:avLst>
          </a:prstGeom>
          <a:solidFill>
            <a:schemeClr val="accent2"/>
          </a:solidFill>
          <a:ln w="6350" cap="flat" cmpd="sng" algn="ctr">
            <a:noFill/>
            <a:prstDash val="solid"/>
            <a:miter lim="800000"/>
          </a:ln>
          <a:effectLst/>
        </p:spPr>
        <p:txBody>
          <a:bodyPr lIns="226800" rtlCol="0" anchor="ctr"/>
          <a:lstStyle/>
          <a:p>
            <a:pPr algn="ctr" defTabSz="720055">
              <a:defRPr/>
            </a:pPr>
            <a:endParaRPr lang="ko-KR" altLang="en-US" sz="945" b="1" kern="0">
              <a:solidFill>
                <a:prstClr val="white"/>
              </a:solidFill>
              <a:ea typeface="맑은 고딕" panose="020B0503020000020004" pitchFamily="34" charset="-127"/>
              <a:cs typeface="Arial" panose="020B0604020202020204" pitchFamily="34" charset="0"/>
            </a:endParaRPr>
          </a:p>
        </p:txBody>
      </p:sp>
      <p:sp>
        <p:nvSpPr>
          <p:cNvPr id="4" name="Pentagon 9">
            <a:extLst>
              <a:ext uri="{FF2B5EF4-FFF2-40B4-BE49-F238E27FC236}">
                <a16:creationId xmlns:a16="http://schemas.microsoft.com/office/drawing/2014/main" id="{4A25CF8D-94B9-F044-B95F-2B531AC2CA20}"/>
              </a:ext>
            </a:extLst>
          </p:cNvPr>
          <p:cNvSpPr>
            <a:spLocks/>
          </p:cNvSpPr>
          <p:nvPr userDrawn="1"/>
        </p:nvSpPr>
        <p:spPr>
          <a:xfrm>
            <a:off x="2128602" y="0"/>
            <a:ext cx="5083964" cy="6870760"/>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0 w 3551523"/>
              <a:gd name="connsiteY0" fmla="*/ 0 h 2769449"/>
              <a:gd name="connsiteX1" fmla="*/ 2792511 w 3551523"/>
              <a:gd name="connsiteY1" fmla="*/ 4496 h 2769449"/>
              <a:gd name="connsiteX2" fmla="*/ 3551523 w 3551523"/>
              <a:gd name="connsiteY2" fmla="*/ 1398848 h 2769449"/>
              <a:gd name="connsiteX3" fmla="*/ 2792511 w 3551523"/>
              <a:gd name="connsiteY3" fmla="*/ 2769449 h 2769449"/>
              <a:gd name="connsiteX4" fmla="*/ 999937 w 3551523"/>
              <a:gd name="connsiteY4" fmla="*/ 2769449 h 2769449"/>
              <a:gd name="connsiteX5" fmla="*/ 0 w 3551523"/>
              <a:gd name="connsiteY5" fmla="*/ 0 h 2769449"/>
              <a:gd name="connsiteX0" fmla="*/ 1 w 3551524"/>
              <a:gd name="connsiteY0" fmla="*/ 0 h 2773945"/>
              <a:gd name="connsiteX1" fmla="*/ 2792512 w 3551524"/>
              <a:gd name="connsiteY1" fmla="*/ 4496 h 2773945"/>
              <a:gd name="connsiteX2" fmla="*/ 3551524 w 3551524"/>
              <a:gd name="connsiteY2" fmla="*/ 1398848 h 2773945"/>
              <a:gd name="connsiteX3" fmla="*/ 2792512 w 3551524"/>
              <a:gd name="connsiteY3" fmla="*/ 2769449 h 2773945"/>
              <a:gd name="connsiteX4" fmla="*/ 0 w 3551524"/>
              <a:gd name="connsiteY4" fmla="*/ 2773945 h 2773945"/>
              <a:gd name="connsiteX5" fmla="*/ 1 w 3551524"/>
              <a:gd name="connsiteY5" fmla="*/ 0 h 2773945"/>
              <a:gd name="connsiteX0" fmla="*/ 1 w 3551524"/>
              <a:gd name="connsiteY0" fmla="*/ 0 h 2770105"/>
              <a:gd name="connsiteX1" fmla="*/ 2792512 w 3551524"/>
              <a:gd name="connsiteY1" fmla="*/ 656 h 2770105"/>
              <a:gd name="connsiteX2" fmla="*/ 3551524 w 3551524"/>
              <a:gd name="connsiteY2" fmla="*/ 1395008 h 2770105"/>
              <a:gd name="connsiteX3" fmla="*/ 2792512 w 3551524"/>
              <a:gd name="connsiteY3" fmla="*/ 2765609 h 2770105"/>
              <a:gd name="connsiteX4" fmla="*/ 0 w 3551524"/>
              <a:gd name="connsiteY4" fmla="*/ 2770105 h 2770105"/>
              <a:gd name="connsiteX5" fmla="*/ 1 w 3551524"/>
              <a:gd name="connsiteY5" fmla="*/ 0 h 27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1524" h="2770105">
                <a:moveTo>
                  <a:pt x="1" y="0"/>
                </a:moveTo>
                <a:lnTo>
                  <a:pt x="2792512" y="656"/>
                </a:lnTo>
                <a:lnTo>
                  <a:pt x="3551524" y="1395008"/>
                </a:lnTo>
                <a:lnTo>
                  <a:pt x="2792512" y="2765609"/>
                </a:lnTo>
                <a:lnTo>
                  <a:pt x="0" y="2770105"/>
                </a:lnTo>
                <a:cubicBezTo>
                  <a:pt x="0" y="1845457"/>
                  <a:pt x="1" y="924648"/>
                  <a:pt x="1" y="0"/>
                </a:cubicBezTo>
                <a:close/>
              </a:path>
            </a:pathLst>
          </a:custGeom>
          <a:solidFill>
            <a:schemeClr val="tx2">
              <a:lumMod val="60000"/>
              <a:lumOff val="40000"/>
            </a:schemeClr>
          </a:solidFill>
          <a:ln w="6350" cap="flat" cmpd="sng" algn="ctr">
            <a:noFill/>
            <a:prstDash val="solid"/>
            <a:miter lim="800000"/>
          </a:ln>
          <a:effectLst/>
        </p:spPr>
        <p:txBody>
          <a:bodyPr rtlCol="0" anchor="ctr"/>
          <a:lstStyle/>
          <a:p>
            <a:pPr algn="ctr" defTabSz="720055">
              <a:defRPr/>
            </a:pPr>
            <a:endParaRPr lang="ko-KR" altLang="en-US" sz="945" b="1" kern="0">
              <a:solidFill>
                <a:prstClr val="white"/>
              </a:solidFill>
              <a:ea typeface="맑은 고딕" panose="020B0503020000020004" pitchFamily="34" charset="-127"/>
              <a:cs typeface="Arial" panose="020B0604020202020204" pitchFamily="34" charset="0"/>
            </a:endParaRPr>
          </a:p>
        </p:txBody>
      </p:sp>
      <p:sp>
        <p:nvSpPr>
          <p:cNvPr id="5" name="Pentagon 9">
            <a:extLst>
              <a:ext uri="{FF2B5EF4-FFF2-40B4-BE49-F238E27FC236}">
                <a16:creationId xmlns:a16="http://schemas.microsoft.com/office/drawing/2014/main" id="{98CD580D-F8A5-8E44-9307-F884DD153BCC}"/>
              </a:ext>
            </a:extLst>
          </p:cNvPr>
          <p:cNvSpPr>
            <a:spLocks/>
          </p:cNvSpPr>
          <p:nvPr userDrawn="1"/>
        </p:nvSpPr>
        <p:spPr>
          <a:xfrm>
            <a:off x="633989" y="-4801"/>
            <a:ext cx="4179460" cy="6873933"/>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0 w 3735561"/>
              <a:gd name="connsiteY0" fmla="*/ 0 h 2764953"/>
              <a:gd name="connsiteX1" fmla="*/ 2976549 w 3735561"/>
              <a:gd name="connsiteY1" fmla="*/ 0 h 2764953"/>
              <a:gd name="connsiteX2" fmla="*/ 3735561 w 3735561"/>
              <a:gd name="connsiteY2" fmla="*/ 1394352 h 2764953"/>
              <a:gd name="connsiteX3" fmla="*/ 2976549 w 3735561"/>
              <a:gd name="connsiteY3" fmla="*/ 2764953 h 2764953"/>
              <a:gd name="connsiteX4" fmla="*/ 1183975 w 3735561"/>
              <a:gd name="connsiteY4" fmla="*/ 2764953 h 2764953"/>
              <a:gd name="connsiteX5" fmla="*/ 0 w 3735561"/>
              <a:gd name="connsiteY5" fmla="*/ 0 h 2764953"/>
              <a:gd name="connsiteX0" fmla="*/ 30673 w 3766234"/>
              <a:gd name="connsiteY0" fmla="*/ 0 h 2773945"/>
              <a:gd name="connsiteX1" fmla="*/ 3007222 w 3766234"/>
              <a:gd name="connsiteY1" fmla="*/ 0 h 2773945"/>
              <a:gd name="connsiteX2" fmla="*/ 3766234 w 3766234"/>
              <a:gd name="connsiteY2" fmla="*/ 1394352 h 2773945"/>
              <a:gd name="connsiteX3" fmla="*/ 3007222 w 3766234"/>
              <a:gd name="connsiteY3" fmla="*/ 2764953 h 2773945"/>
              <a:gd name="connsiteX4" fmla="*/ 0 w 3766234"/>
              <a:gd name="connsiteY4" fmla="*/ 2773945 h 2773945"/>
              <a:gd name="connsiteX5" fmla="*/ 30673 w 3766234"/>
              <a:gd name="connsiteY5" fmla="*/ 0 h 2773945"/>
              <a:gd name="connsiteX0" fmla="*/ 846573 w 3766234"/>
              <a:gd name="connsiteY0" fmla="*/ 0 h 2778441"/>
              <a:gd name="connsiteX1" fmla="*/ 3007222 w 3766234"/>
              <a:gd name="connsiteY1" fmla="*/ 4496 h 2778441"/>
              <a:gd name="connsiteX2" fmla="*/ 3766234 w 3766234"/>
              <a:gd name="connsiteY2" fmla="*/ 1398848 h 2778441"/>
              <a:gd name="connsiteX3" fmla="*/ 3007222 w 3766234"/>
              <a:gd name="connsiteY3" fmla="*/ 2769449 h 2778441"/>
              <a:gd name="connsiteX4" fmla="*/ 0 w 3766234"/>
              <a:gd name="connsiteY4" fmla="*/ 2778441 h 2778441"/>
              <a:gd name="connsiteX5" fmla="*/ 846573 w 3766234"/>
              <a:gd name="connsiteY5" fmla="*/ 0 h 2778441"/>
              <a:gd name="connsiteX0" fmla="*/ 0 w 2919661"/>
              <a:gd name="connsiteY0" fmla="*/ 0 h 2773945"/>
              <a:gd name="connsiteX1" fmla="*/ 2160649 w 2919661"/>
              <a:gd name="connsiteY1" fmla="*/ 4496 h 2773945"/>
              <a:gd name="connsiteX2" fmla="*/ 2919661 w 2919661"/>
              <a:gd name="connsiteY2" fmla="*/ 1398848 h 2773945"/>
              <a:gd name="connsiteX3" fmla="*/ 2160649 w 2919661"/>
              <a:gd name="connsiteY3" fmla="*/ 2769449 h 2773945"/>
              <a:gd name="connsiteX4" fmla="*/ 0 w 2919661"/>
              <a:gd name="connsiteY4" fmla="*/ 2773945 h 2773945"/>
              <a:gd name="connsiteX5" fmla="*/ 0 w 2919661"/>
              <a:gd name="connsiteY5" fmla="*/ 0 h 2773945"/>
              <a:gd name="connsiteX0" fmla="*/ 0 w 2919661"/>
              <a:gd name="connsiteY0" fmla="*/ 0 h 2771385"/>
              <a:gd name="connsiteX1" fmla="*/ 2160649 w 2919661"/>
              <a:gd name="connsiteY1" fmla="*/ 1936 h 2771385"/>
              <a:gd name="connsiteX2" fmla="*/ 2919661 w 2919661"/>
              <a:gd name="connsiteY2" fmla="*/ 1396288 h 2771385"/>
              <a:gd name="connsiteX3" fmla="*/ 2160649 w 2919661"/>
              <a:gd name="connsiteY3" fmla="*/ 2766889 h 2771385"/>
              <a:gd name="connsiteX4" fmla="*/ 0 w 2919661"/>
              <a:gd name="connsiteY4" fmla="*/ 2771385 h 2771385"/>
              <a:gd name="connsiteX5" fmla="*/ 0 w 2919661"/>
              <a:gd name="connsiteY5" fmla="*/ 0 h 2771385"/>
              <a:gd name="connsiteX0" fmla="*/ 0 w 2919661"/>
              <a:gd name="connsiteY0" fmla="*/ 0 h 2771385"/>
              <a:gd name="connsiteX1" fmla="*/ 2160649 w 2919661"/>
              <a:gd name="connsiteY1" fmla="*/ 1936 h 2771385"/>
              <a:gd name="connsiteX2" fmla="*/ 2919661 w 2919661"/>
              <a:gd name="connsiteY2" fmla="*/ 1396288 h 2771385"/>
              <a:gd name="connsiteX3" fmla="*/ 2158902 w 2919661"/>
              <a:gd name="connsiteY3" fmla="*/ 2770729 h 2771385"/>
              <a:gd name="connsiteX4" fmla="*/ 0 w 2919661"/>
              <a:gd name="connsiteY4" fmla="*/ 2771385 h 2771385"/>
              <a:gd name="connsiteX5" fmla="*/ 0 w 2919661"/>
              <a:gd name="connsiteY5" fmla="*/ 0 h 2771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661" h="2771385">
                <a:moveTo>
                  <a:pt x="0" y="0"/>
                </a:moveTo>
                <a:lnTo>
                  <a:pt x="2160649" y="1936"/>
                </a:lnTo>
                <a:lnTo>
                  <a:pt x="2919661" y="1396288"/>
                </a:lnTo>
                <a:lnTo>
                  <a:pt x="2158902" y="2770729"/>
                </a:lnTo>
                <a:lnTo>
                  <a:pt x="0" y="2771385"/>
                </a:lnTo>
                <a:lnTo>
                  <a:pt x="0" y="0"/>
                </a:lnTo>
                <a:close/>
              </a:path>
            </a:pathLst>
          </a:custGeom>
          <a:solidFill>
            <a:schemeClr val="tx2">
              <a:lumMod val="75000"/>
            </a:schemeClr>
          </a:solidFill>
          <a:ln w="6350" cap="flat" cmpd="sng" algn="ctr">
            <a:noFill/>
            <a:prstDash val="solid"/>
            <a:miter lim="800000"/>
          </a:ln>
          <a:effectLst/>
        </p:spPr>
        <p:txBody>
          <a:bodyPr rtlCol="0" anchor="ctr"/>
          <a:lstStyle/>
          <a:p>
            <a:pPr algn="ctr" defTabSz="720055">
              <a:defRPr/>
            </a:pPr>
            <a:endParaRPr lang="ko-KR" altLang="en-US" sz="945" b="1" kern="0">
              <a:solidFill>
                <a:prstClr val="white"/>
              </a:solidFill>
              <a:ea typeface="맑은 고딕" panose="020B0503020000020004" pitchFamily="34" charset="-127"/>
              <a:cs typeface="Arial" panose="020B0604020202020204" pitchFamily="34" charset="0"/>
            </a:endParaRPr>
          </a:p>
        </p:txBody>
      </p:sp>
      <p:sp>
        <p:nvSpPr>
          <p:cNvPr id="6" name="Pentagon 9">
            <a:extLst>
              <a:ext uri="{FF2B5EF4-FFF2-40B4-BE49-F238E27FC236}">
                <a16:creationId xmlns:a16="http://schemas.microsoft.com/office/drawing/2014/main" id="{900E0813-7AE3-314A-93A8-6DAE9DB5DCB2}"/>
              </a:ext>
            </a:extLst>
          </p:cNvPr>
          <p:cNvSpPr>
            <a:spLocks/>
          </p:cNvSpPr>
          <p:nvPr userDrawn="1"/>
        </p:nvSpPr>
        <p:spPr>
          <a:xfrm>
            <a:off x="-5522" y="-3175"/>
            <a:ext cx="2403709" cy="6873853"/>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226164 w 2551586"/>
              <a:gd name="connsiteY0" fmla="*/ 0 h 2770073"/>
              <a:gd name="connsiteX1" fmla="*/ 1792574 w 2551586"/>
              <a:gd name="connsiteY1" fmla="*/ 5120 h 2770073"/>
              <a:gd name="connsiteX2" fmla="*/ 2551586 w 2551586"/>
              <a:gd name="connsiteY2" fmla="*/ 1399472 h 2770073"/>
              <a:gd name="connsiteX3" fmla="*/ 1792574 w 2551586"/>
              <a:gd name="connsiteY3" fmla="*/ 2770073 h 2770073"/>
              <a:gd name="connsiteX4" fmla="*/ 0 w 2551586"/>
              <a:gd name="connsiteY4" fmla="*/ 2770073 h 2770073"/>
              <a:gd name="connsiteX5" fmla="*/ 226164 w 2551586"/>
              <a:gd name="connsiteY5" fmla="*/ 0 h 2770073"/>
              <a:gd name="connsiteX0" fmla="*/ 24232 w 2349654"/>
              <a:gd name="connsiteY0" fmla="*/ 0 h 2770073"/>
              <a:gd name="connsiteX1" fmla="*/ 1590642 w 2349654"/>
              <a:gd name="connsiteY1" fmla="*/ 5120 h 2770073"/>
              <a:gd name="connsiteX2" fmla="*/ 2349654 w 2349654"/>
              <a:gd name="connsiteY2" fmla="*/ 1399472 h 2770073"/>
              <a:gd name="connsiteX3" fmla="*/ 1590642 w 2349654"/>
              <a:gd name="connsiteY3" fmla="*/ 2770073 h 2770073"/>
              <a:gd name="connsiteX4" fmla="*/ 0 w 2349654"/>
              <a:gd name="connsiteY4" fmla="*/ 2770073 h 2770073"/>
              <a:gd name="connsiteX5" fmla="*/ 24232 w 2349654"/>
              <a:gd name="connsiteY5" fmla="*/ 0 h 2770073"/>
              <a:gd name="connsiteX0" fmla="*/ 286645 w 2349654"/>
              <a:gd name="connsiteY0" fmla="*/ 0 h 2770073"/>
              <a:gd name="connsiteX1" fmla="*/ 1590642 w 2349654"/>
              <a:gd name="connsiteY1" fmla="*/ 5120 h 2770073"/>
              <a:gd name="connsiteX2" fmla="*/ 2349654 w 2349654"/>
              <a:gd name="connsiteY2" fmla="*/ 1399472 h 2770073"/>
              <a:gd name="connsiteX3" fmla="*/ 1590642 w 2349654"/>
              <a:gd name="connsiteY3" fmla="*/ 2770073 h 2770073"/>
              <a:gd name="connsiteX4" fmla="*/ 0 w 2349654"/>
              <a:gd name="connsiteY4" fmla="*/ 2770073 h 2770073"/>
              <a:gd name="connsiteX5" fmla="*/ 286645 w 2349654"/>
              <a:gd name="connsiteY5" fmla="*/ 0 h 2770073"/>
              <a:gd name="connsiteX0" fmla="*/ 166077 w 2349654"/>
              <a:gd name="connsiteY0" fmla="*/ 0 h 2765577"/>
              <a:gd name="connsiteX1" fmla="*/ 1590642 w 2349654"/>
              <a:gd name="connsiteY1" fmla="*/ 624 h 2765577"/>
              <a:gd name="connsiteX2" fmla="*/ 2349654 w 2349654"/>
              <a:gd name="connsiteY2" fmla="*/ 1394976 h 2765577"/>
              <a:gd name="connsiteX3" fmla="*/ 1590642 w 2349654"/>
              <a:gd name="connsiteY3" fmla="*/ 2765577 h 2765577"/>
              <a:gd name="connsiteX4" fmla="*/ 0 w 2349654"/>
              <a:gd name="connsiteY4" fmla="*/ 2765577 h 2765577"/>
              <a:gd name="connsiteX5" fmla="*/ 166077 w 2349654"/>
              <a:gd name="connsiteY5" fmla="*/ 0 h 2765577"/>
              <a:gd name="connsiteX0" fmla="*/ 10047 w 2193624"/>
              <a:gd name="connsiteY0" fmla="*/ 0 h 2774569"/>
              <a:gd name="connsiteX1" fmla="*/ 1434612 w 2193624"/>
              <a:gd name="connsiteY1" fmla="*/ 624 h 2774569"/>
              <a:gd name="connsiteX2" fmla="*/ 2193624 w 2193624"/>
              <a:gd name="connsiteY2" fmla="*/ 1394976 h 2774569"/>
              <a:gd name="connsiteX3" fmla="*/ 1434612 w 2193624"/>
              <a:gd name="connsiteY3" fmla="*/ 2765577 h 2774569"/>
              <a:gd name="connsiteX4" fmla="*/ 0 w 2193624"/>
              <a:gd name="connsiteY4" fmla="*/ 2774569 h 2774569"/>
              <a:gd name="connsiteX5" fmla="*/ 10047 w 2193624"/>
              <a:gd name="connsiteY5" fmla="*/ 0 h 2774569"/>
              <a:gd name="connsiteX0" fmla="*/ 10047 w 2193624"/>
              <a:gd name="connsiteY0" fmla="*/ 656 h 2775225"/>
              <a:gd name="connsiteX1" fmla="*/ 1430573 w 2193624"/>
              <a:gd name="connsiteY1" fmla="*/ 0 h 2775225"/>
              <a:gd name="connsiteX2" fmla="*/ 2193624 w 2193624"/>
              <a:gd name="connsiteY2" fmla="*/ 1395632 h 2775225"/>
              <a:gd name="connsiteX3" fmla="*/ 1434612 w 2193624"/>
              <a:gd name="connsiteY3" fmla="*/ 2766233 h 2775225"/>
              <a:gd name="connsiteX4" fmla="*/ 0 w 2193624"/>
              <a:gd name="connsiteY4" fmla="*/ 2775225 h 2775225"/>
              <a:gd name="connsiteX5" fmla="*/ 10047 w 2193624"/>
              <a:gd name="connsiteY5" fmla="*/ 656 h 2775225"/>
              <a:gd name="connsiteX0" fmla="*/ 0 w 2195693"/>
              <a:gd name="connsiteY0" fmla="*/ 0 h 2775849"/>
              <a:gd name="connsiteX1" fmla="*/ 1432642 w 2195693"/>
              <a:gd name="connsiteY1" fmla="*/ 624 h 2775849"/>
              <a:gd name="connsiteX2" fmla="*/ 2195693 w 2195693"/>
              <a:gd name="connsiteY2" fmla="*/ 1396256 h 2775849"/>
              <a:gd name="connsiteX3" fmla="*/ 1436681 w 2195693"/>
              <a:gd name="connsiteY3" fmla="*/ 2766857 h 2775849"/>
              <a:gd name="connsiteX4" fmla="*/ 2069 w 2195693"/>
              <a:gd name="connsiteY4" fmla="*/ 2775849 h 2775849"/>
              <a:gd name="connsiteX5" fmla="*/ 0 w 2195693"/>
              <a:gd name="connsiteY5" fmla="*/ 0 h 2775849"/>
              <a:gd name="connsiteX0" fmla="*/ 155 w 2195848"/>
              <a:gd name="connsiteY0" fmla="*/ 0 h 2770729"/>
              <a:gd name="connsiteX1" fmla="*/ 1432797 w 2195848"/>
              <a:gd name="connsiteY1" fmla="*/ 624 h 2770729"/>
              <a:gd name="connsiteX2" fmla="*/ 2195848 w 2195848"/>
              <a:gd name="connsiteY2" fmla="*/ 1396256 h 2770729"/>
              <a:gd name="connsiteX3" fmla="*/ 1436836 w 2195848"/>
              <a:gd name="connsiteY3" fmla="*/ 2766857 h 2770729"/>
              <a:gd name="connsiteX4" fmla="*/ 205 w 2195848"/>
              <a:gd name="connsiteY4" fmla="*/ 2770729 h 2770729"/>
              <a:gd name="connsiteX5" fmla="*/ 155 w 2195848"/>
              <a:gd name="connsiteY5" fmla="*/ 0 h 2770729"/>
              <a:gd name="connsiteX0" fmla="*/ 155 w 2195848"/>
              <a:gd name="connsiteY0" fmla="*/ 0 h 2771977"/>
              <a:gd name="connsiteX1" fmla="*/ 1432797 w 2195848"/>
              <a:gd name="connsiteY1" fmla="*/ 624 h 2771977"/>
              <a:gd name="connsiteX2" fmla="*/ 2195848 w 2195848"/>
              <a:gd name="connsiteY2" fmla="*/ 1396256 h 2771977"/>
              <a:gd name="connsiteX3" fmla="*/ 1430778 w 2195848"/>
              <a:gd name="connsiteY3" fmla="*/ 2771977 h 2771977"/>
              <a:gd name="connsiteX4" fmla="*/ 205 w 2195848"/>
              <a:gd name="connsiteY4" fmla="*/ 2770729 h 2771977"/>
              <a:gd name="connsiteX5" fmla="*/ 155 w 2195848"/>
              <a:gd name="connsiteY5" fmla="*/ 0 h 2771977"/>
              <a:gd name="connsiteX0" fmla="*/ 395738 w 2195644"/>
              <a:gd name="connsiteY0" fmla="*/ 45459 h 2771353"/>
              <a:gd name="connsiteX1" fmla="*/ 1432593 w 2195644"/>
              <a:gd name="connsiteY1" fmla="*/ 0 h 2771353"/>
              <a:gd name="connsiteX2" fmla="*/ 2195644 w 2195644"/>
              <a:gd name="connsiteY2" fmla="*/ 1395632 h 2771353"/>
              <a:gd name="connsiteX3" fmla="*/ 1430574 w 2195644"/>
              <a:gd name="connsiteY3" fmla="*/ 2771353 h 2771353"/>
              <a:gd name="connsiteX4" fmla="*/ 1 w 2195644"/>
              <a:gd name="connsiteY4" fmla="*/ 2770105 h 2771353"/>
              <a:gd name="connsiteX5" fmla="*/ 395738 w 2195644"/>
              <a:gd name="connsiteY5" fmla="*/ 45459 h 2771353"/>
              <a:gd name="connsiteX0" fmla="*/ 256405 w 2195644"/>
              <a:gd name="connsiteY0" fmla="*/ 656 h 2771353"/>
              <a:gd name="connsiteX1" fmla="*/ 1432593 w 2195644"/>
              <a:gd name="connsiteY1" fmla="*/ 0 h 2771353"/>
              <a:gd name="connsiteX2" fmla="*/ 2195644 w 2195644"/>
              <a:gd name="connsiteY2" fmla="*/ 1395632 h 2771353"/>
              <a:gd name="connsiteX3" fmla="*/ 1430574 w 2195644"/>
              <a:gd name="connsiteY3" fmla="*/ 2771353 h 2771353"/>
              <a:gd name="connsiteX4" fmla="*/ 1 w 2195644"/>
              <a:gd name="connsiteY4" fmla="*/ 2770105 h 2771353"/>
              <a:gd name="connsiteX5" fmla="*/ 256405 w 2195644"/>
              <a:gd name="connsiteY5" fmla="*/ 656 h 2771353"/>
              <a:gd name="connsiteX0" fmla="*/ 20160 w 1959399"/>
              <a:gd name="connsiteY0" fmla="*/ 656 h 2771353"/>
              <a:gd name="connsiteX1" fmla="*/ 1196348 w 1959399"/>
              <a:gd name="connsiteY1" fmla="*/ 0 h 2771353"/>
              <a:gd name="connsiteX2" fmla="*/ 1959399 w 1959399"/>
              <a:gd name="connsiteY2" fmla="*/ 1395632 h 2771353"/>
              <a:gd name="connsiteX3" fmla="*/ 1194329 w 1959399"/>
              <a:gd name="connsiteY3" fmla="*/ 2771353 h 2771353"/>
              <a:gd name="connsiteX4" fmla="*/ 17 w 1959399"/>
              <a:gd name="connsiteY4" fmla="*/ 2754744 h 2771353"/>
              <a:gd name="connsiteX5" fmla="*/ 20160 w 1959399"/>
              <a:gd name="connsiteY5" fmla="*/ 656 h 2771353"/>
              <a:gd name="connsiteX0" fmla="*/ 0 w 1939239"/>
              <a:gd name="connsiteY0" fmla="*/ 656 h 2771353"/>
              <a:gd name="connsiteX1" fmla="*/ 1176188 w 1939239"/>
              <a:gd name="connsiteY1" fmla="*/ 0 h 2771353"/>
              <a:gd name="connsiteX2" fmla="*/ 1939239 w 1939239"/>
              <a:gd name="connsiteY2" fmla="*/ 1395632 h 2771353"/>
              <a:gd name="connsiteX3" fmla="*/ 1174169 w 1939239"/>
              <a:gd name="connsiteY3" fmla="*/ 2771353 h 2771353"/>
              <a:gd name="connsiteX4" fmla="*/ 129287 w 1939239"/>
              <a:gd name="connsiteY4" fmla="*/ 2738103 h 2771353"/>
              <a:gd name="connsiteX5" fmla="*/ 0 w 1939239"/>
              <a:gd name="connsiteY5" fmla="*/ 656 h 2771353"/>
              <a:gd name="connsiteX0" fmla="*/ 2063 w 1941302"/>
              <a:gd name="connsiteY0" fmla="*/ 656 h 2771353"/>
              <a:gd name="connsiteX1" fmla="*/ 1178251 w 1941302"/>
              <a:gd name="connsiteY1" fmla="*/ 0 h 2771353"/>
              <a:gd name="connsiteX2" fmla="*/ 1941302 w 1941302"/>
              <a:gd name="connsiteY2" fmla="*/ 1395632 h 2771353"/>
              <a:gd name="connsiteX3" fmla="*/ 1176232 w 1941302"/>
              <a:gd name="connsiteY3" fmla="*/ 2771353 h 2771353"/>
              <a:gd name="connsiteX4" fmla="*/ 94 w 1941302"/>
              <a:gd name="connsiteY4" fmla="*/ 2770105 h 2771353"/>
              <a:gd name="connsiteX5" fmla="*/ 2063 w 1941302"/>
              <a:gd name="connsiteY5" fmla="*/ 656 h 277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1302" h="2771353">
                <a:moveTo>
                  <a:pt x="2063" y="656"/>
                </a:moveTo>
                <a:lnTo>
                  <a:pt x="1178251" y="0"/>
                </a:lnTo>
                <a:lnTo>
                  <a:pt x="1941302" y="1395632"/>
                </a:lnTo>
                <a:lnTo>
                  <a:pt x="1176232" y="2771353"/>
                </a:lnTo>
                <a:lnTo>
                  <a:pt x="94" y="2770105"/>
                </a:lnTo>
                <a:cubicBezTo>
                  <a:pt x="-596" y="1844822"/>
                  <a:pt x="2753" y="925939"/>
                  <a:pt x="2063" y="656"/>
                </a:cubicBezTo>
                <a:close/>
              </a:path>
            </a:pathLst>
          </a:custGeom>
          <a:solidFill>
            <a:schemeClr val="tx2">
              <a:lumMod val="50000"/>
            </a:schemeClr>
          </a:solidFill>
          <a:ln w="6350" cap="flat" cmpd="sng" algn="ctr">
            <a:noFill/>
            <a:prstDash val="solid"/>
            <a:miter lim="800000"/>
          </a:ln>
          <a:effectLst/>
        </p:spPr>
        <p:txBody>
          <a:bodyPr rtlCol="0" anchor="ctr"/>
          <a:lstStyle/>
          <a:p>
            <a:pPr algn="ctr" defTabSz="720055">
              <a:defRPr/>
            </a:pPr>
            <a:endParaRPr lang="ko-KR" altLang="en-US" sz="945" b="1" kern="0">
              <a:solidFill>
                <a:prstClr val="white"/>
              </a:solidFill>
              <a:ea typeface="맑은 고딕" panose="020B0503020000020004" pitchFamily="34" charset="-127"/>
              <a:cs typeface="Arial" panose="020B0604020202020204" pitchFamily="34" charset="0"/>
            </a:endParaRPr>
          </a:p>
        </p:txBody>
      </p:sp>
      <p:pic>
        <p:nvPicPr>
          <p:cNvPr id="7" name="Graphic 6">
            <a:extLst>
              <a:ext uri="{FF2B5EF4-FFF2-40B4-BE49-F238E27FC236}">
                <a16:creationId xmlns:a16="http://schemas.microsoft.com/office/drawing/2014/main" id="{D7192713-C8A2-E848-BBFB-82145BE5B29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598575" y="6394777"/>
            <a:ext cx="650081" cy="323286"/>
          </a:xfrm>
          <a:prstGeom prst="rect">
            <a:avLst/>
          </a:prstGeom>
        </p:spPr>
      </p:pic>
      <p:sp>
        <p:nvSpPr>
          <p:cNvPr id="9" name="Slide Number Placeholder 4">
            <a:extLst>
              <a:ext uri="{FF2B5EF4-FFF2-40B4-BE49-F238E27FC236}">
                <a16:creationId xmlns:a16="http://schemas.microsoft.com/office/drawing/2014/main" id="{ED15002B-A04D-9F4E-AAC4-653F6A725496}"/>
              </a:ext>
            </a:extLst>
          </p:cNvPr>
          <p:cNvSpPr>
            <a:spLocks noGrp="1"/>
          </p:cNvSpPr>
          <p:nvPr>
            <p:ph type="sldNum" sz="quarter" idx="12"/>
          </p:nvPr>
        </p:nvSpPr>
        <p:spPr>
          <a:xfrm>
            <a:off x="9266158" y="6454777"/>
            <a:ext cx="335042" cy="174625"/>
          </a:xfrm>
          <a:prstGeom prst="rect">
            <a:avLst/>
          </a:prstGeom>
        </p:spPr>
        <p:txBody>
          <a:bodyPr lIns="0" tIns="0" rIns="0" bIns="0" anchor="b" anchorCtr="0"/>
          <a:lstStyle>
            <a:lvl1pPr algn="l">
              <a:defRPr sz="708">
                <a:solidFill>
                  <a:schemeClr val="bg1"/>
                </a:solidFill>
              </a:defRPr>
            </a:lvl1pPr>
          </a:lstStyle>
          <a:p>
            <a:fld id="{CB7FE98A-78B1-495F-8A5C-53E48422F91F}" type="slidenum">
              <a:rPr lang="en-US" smtClean="0"/>
              <a:pPr/>
              <a:t>‹#›</a:t>
            </a:fld>
            <a:endParaRPr lang="en-US"/>
          </a:p>
        </p:txBody>
      </p:sp>
      <p:sp>
        <p:nvSpPr>
          <p:cNvPr id="48" name="Text Placeholder 27">
            <a:extLst>
              <a:ext uri="{FF2B5EF4-FFF2-40B4-BE49-F238E27FC236}">
                <a16:creationId xmlns:a16="http://schemas.microsoft.com/office/drawing/2014/main" id="{589FEF69-2612-9944-AE13-29D16ACAB932}"/>
              </a:ext>
            </a:extLst>
          </p:cNvPr>
          <p:cNvSpPr>
            <a:spLocks noGrp="1"/>
          </p:cNvSpPr>
          <p:nvPr>
            <p:ph type="body" sz="quarter" idx="13"/>
          </p:nvPr>
        </p:nvSpPr>
        <p:spPr>
          <a:xfrm>
            <a:off x="808404" y="2806456"/>
            <a:ext cx="1468872" cy="466572"/>
          </a:xfrm>
          <a:prstGeom prst="rect">
            <a:avLst/>
          </a:prstGeom>
        </p:spPr>
        <p:txBody>
          <a:bodyPr numCol="1"/>
          <a:lstStyle>
            <a:lvl1pPr marL="0" indent="0">
              <a:lnSpc>
                <a:spcPct val="100000"/>
              </a:lnSpc>
              <a:spcAft>
                <a:spcPts val="473"/>
              </a:spcAft>
              <a:buFontTx/>
              <a:buNone/>
              <a:tabLst/>
              <a:defRPr sz="1260" b="1" i="0">
                <a:solidFill>
                  <a:schemeClr val="bg1"/>
                </a:solidFill>
                <a:latin typeface="Nunito Sans" pitchFamily="2" charset="77"/>
              </a:defRPr>
            </a:lvl1pPr>
            <a:lvl2pPr marL="276276" indent="-92508">
              <a:lnSpc>
                <a:spcPct val="100000"/>
              </a:lnSpc>
              <a:buFont typeface="Arial" panose="020B0604020202020204" pitchFamily="34" charset="0"/>
              <a:buChar char="•"/>
              <a:tabLst/>
              <a:defRPr sz="866">
                <a:solidFill>
                  <a:schemeClr val="bg1"/>
                </a:solidFill>
              </a:defRPr>
            </a:lvl2pPr>
            <a:lvl3pPr marL="276276" indent="-92508">
              <a:lnSpc>
                <a:spcPct val="100000"/>
              </a:lnSpc>
              <a:buFont typeface="Arial" panose="020B0604020202020204" pitchFamily="34" charset="0"/>
              <a:buChar char="•"/>
              <a:tabLst/>
              <a:defRPr sz="866">
                <a:solidFill>
                  <a:schemeClr val="bg1"/>
                </a:solidFill>
              </a:defRPr>
            </a:lvl3pPr>
            <a:lvl4pPr marL="276276" indent="-92508">
              <a:lnSpc>
                <a:spcPct val="100000"/>
              </a:lnSpc>
              <a:buFont typeface="Arial" panose="020B0604020202020204" pitchFamily="34" charset="0"/>
              <a:buChar char="•"/>
              <a:tabLst/>
              <a:defRPr sz="866">
                <a:solidFill>
                  <a:schemeClr val="bg1"/>
                </a:solidFill>
              </a:defRPr>
            </a:lvl4pPr>
            <a:lvl5pPr marL="276276" indent="-92508">
              <a:lnSpc>
                <a:spcPct val="100000"/>
              </a:lnSpc>
              <a:buFont typeface="Arial" panose="020B0604020202020204" pitchFamily="34" charset="0"/>
              <a:buChar char="•"/>
              <a:tabLst/>
              <a:defRPr sz="866">
                <a:solidFill>
                  <a:schemeClr val="bg1"/>
                </a:solidFill>
              </a:defRPr>
            </a:lvl5pPr>
          </a:lstStyle>
          <a:p>
            <a:pPr lvl="0"/>
            <a:r>
              <a:rPr lang="en-US"/>
              <a:t>Click to edit Master text styles</a:t>
            </a:r>
          </a:p>
        </p:txBody>
      </p:sp>
      <p:sp>
        <p:nvSpPr>
          <p:cNvPr id="50" name="Text Placeholder 34">
            <a:extLst>
              <a:ext uri="{FF2B5EF4-FFF2-40B4-BE49-F238E27FC236}">
                <a16:creationId xmlns:a16="http://schemas.microsoft.com/office/drawing/2014/main" id="{9EB1A855-F396-F94B-8A9C-7E3AB4868B2D}"/>
              </a:ext>
            </a:extLst>
          </p:cNvPr>
          <p:cNvSpPr>
            <a:spLocks noGrp="1"/>
          </p:cNvSpPr>
          <p:nvPr>
            <p:ph type="body" sz="quarter" idx="15"/>
          </p:nvPr>
        </p:nvSpPr>
        <p:spPr>
          <a:xfrm>
            <a:off x="294553" y="3394509"/>
            <a:ext cx="1625203" cy="1496669"/>
          </a:xfrm>
          <a:prstGeom prst="rect">
            <a:avLst/>
          </a:prstGeom>
        </p:spPr>
        <p:txBody>
          <a:bodyPr numCol="1"/>
          <a:lstStyle>
            <a:lvl1pPr marL="135012" indent="-135012">
              <a:lnSpc>
                <a:spcPct val="100000"/>
              </a:lnSpc>
              <a:buClr>
                <a:schemeClr val="bg1"/>
              </a:buClr>
              <a:buFont typeface="Arial" panose="020B0604020202020204" pitchFamily="34" charset="0"/>
              <a:buChar char="•"/>
              <a:defRPr sz="866">
                <a:solidFill>
                  <a:schemeClr val="bg1"/>
                </a:solidFill>
              </a:defRPr>
            </a:lvl1pPr>
            <a:lvl2pPr marL="226271" indent="-135012">
              <a:lnSpc>
                <a:spcPct val="100000"/>
              </a:lnSpc>
              <a:buClr>
                <a:schemeClr val="bg1"/>
              </a:buClr>
              <a:buFont typeface="Arial" panose="020B0604020202020204" pitchFamily="34" charset="0"/>
              <a:buChar char="•"/>
              <a:defRPr sz="866">
                <a:solidFill>
                  <a:schemeClr val="bg1"/>
                </a:solidFill>
              </a:defRPr>
            </a:lvl2pPr>
            <a:lvl3pPr marL="317529" indent="-135012">
              <a:lnSpc>
                <a:spcPct val="100000"/>
              </a:lnSpc>
              <a:buClr>
                <a:schemeClr val="bg1"/>
              </a:buClr>
              <a:buFont typeface="Arial" panose="020B0604020202020204" pitchFamily="34" charset="0"/>
              <a:buChar char="•"/>
              <a:defRPr sz="866">
                <a:solidFill>
                  <a:schemeClr val="bg1"/>
                </a:solidFill>
              </a:defRPr>
            </a:lvl3pPr>
            <a:lvl4pPr marL="410038" indent="-135012">
              <a:lnSpc>
                <a:spcPct val="100000"/>
              </a:lnSpc>
              <a:buClr>
                <a:schemeClr val="bg1"/>
              </a:buClr>
              <a:buFont typeface="Arial" panose="020B0604020202020204" pitchFamily="34" charset="0"/>
              <a:buChar char="•"/>
              <a:defRPr sz="866">
                <a:solidFill>
                  <a:schemeClr val="bg1"/>
                </a:solidFill>
              </a:defRPr>
            </a:lvl4pPr>
            <a:lvl5pPr marL="501297" indent="-135012">
              <a:lnSpc>
                <a:spcPct val="100000"/>
              </a:lnSpc>
              <a:buClr>
                <a:schemeClr val="bg1"/>
              </a:buClr>
              <a:buFont typeface="Arial" panose="020B0604020202020204" pitchFamily="34" charset="0"/>
              <a:buChar char="•"/>
              <a:defRPr sz="86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 name="Text Placeholder 27">
            <a:extLst>
              <a:ext uri="{FF2B5EF4-FFF2-40B4-BE49-F238E27FC236}">
                <a16:creationId xmlns:a16="http://schemas.microsoft.com/office/drawing/2014/main" id="{625EF7AD-3605-AE4A-BEE1-B0957C92B54D}"/>
              </a:ext>
            </a:extLst>
          </p:cNvPr>
          <p:cNvSpPr>
            <a:spLocks noGrp="1"/>
          </p:cNvSpPr>
          <p:nvPr>
            <p:ph type="body" sz="quarter" idx="16"/>
          </p:nvPr>
        </p:nvSpPr>
        <p:spPr>
          <a:xfrm>
            <a:off x="3013357" y="2806456"/>
            <a:ext cx="1468872" cy="466572"/>
          </a:xfrm>
          <a:prstGeom prst="rect">
            <a:avLst/>
          </a:prstGeom>
        </p:spPr>
        <p:txBody>
          <a:bodyPr numCol="1"/>
          <a:lstStyle>
            <a:lvl1pPr marL="0" indent="0">
              <a:lnSpc>
                <a:spcPct val="100000"/>
              </a:lnSpc>
              <a:spcAft>
                <a:spcPts val="473"/>
              </a:spcAft>
              <a:buFontTx/>
              <a:buNone/>
              <a:tabLst/>
              <a:defRPr sz="1260" b="1" i="0">
                <a:solidFill>
                  <a:schemeClr val="bg1"/>
                </a:solidFill>
                <a:latin typeface="Nunito Sans" pitchFamily="2" charset="77"/>
              </a:defRPr>
            </a:lvl1pPr>
            <a:lvl2pPr marL="276276" indent="-92508">
              <a:lnSpc>
                <a:spcPct val="100000"/>
              </a:lnSpc>
              <a:buFont typeface="Arial" panose="020B0604020202020204" pitchFamily="34" charset="0"/>
              <a:buChar char="•"/>
              <a:tabLst/>
              <a:defRPr sz="866">
                <a:solidFill>
                  <a:schemeClr val="bg1"/>
                </a:solidFill>
              </a:defRPr>
            </a:lvl2pPr>
            <a:lvl3pPr marL="276276" indent="-92508">
              <a:lnSpc>
                <a:spcPct val="100000"/>
              </a:lnSpc>
              <a:buFont typeface="Arial" panose="020B0604020202020204" pitchFamily="34" charset="0"/>
              <a:buChar char="•"/>
              <a:tabLst/>
              <a:defRPr sz="866">
                <a:solidFill>
                  <a:schemeClr val="bg1"/>
                </a:solidFill>
              </a:defRPr>
            </a:lvl3pPr>
            <a:lvl4pPr marL="276276" indent="-92508">
              <a:lnSpc>
                <a:spcPct val="100000"/>
              </a:lnSpc>
              <a:buFont typeface="Arial" panose="020B0604020202020204" pitchFamily="34" charset="0"/>
              <a:buChar char="•"/>
              <a:tabLst/>
              <a:defRPr sz="866">
                <a:solidFill>
                  <a:schemeClr val="bg1"/>
                </a:solidFill>
              </a:defRPr>
            </a:lvl4pPr>
            <a:lvl5pPr marL="276276" indent="-92508">
              <a:lnSpc>
                <a:spcPct val="100000"/>
              </a:lnSpc>
              <a:buFont typeface="Arial" panose="020B0604020202020204" pitchFamily="34" charset="0"/>
              <a:buChar char="•"/>
              <a:tabLst/>
              <a:defRPr sz="866">
                <a:solidFill>
                  <a:schemeClr val="bg1"/>
                </a:solidFill>
              </a:defRPr>
            </a:lvl5pPr>
          </a:lstStyle>
          <a:p>
            <a:pPr lvl="0"/>
            <a:r>
              <a:rPr lang="en-US"/>
              <a:t>Click to edit Master text styles</a:t>
            </a:r>
          </a:p>
        </p:txBody>
      </p:sp>
      <p:sp>
        <p:nvSpPr>
          <p:cNvPr id="53" name="Text Placeholder 34">
            <a:extLst>
              <a:ext uri="{FF2B5EF4-FFF2-40B4-BE49-F238E27FC236}">
                <a16:creationId xmlns:a16="http://schemas.microsoft.com/office/drawing/2014/main" id="{79827C06-D977-5949-8B95-43445E45261A}"/>
              </a:ext>
            </a:extLst>
          </p:cNvPr>
          <p:cNvSpPr>
            <a:spLocks noGrp="1"/>
          </p:cNvSpPr>
          <p:nvPr>
            <p:ph type="body" sz="quarter" idx="18"/>
          </p:nvPr>
        </p:nvSpPr>
        <p:spPr>
          <a:xfrm>
            <a:off x="2499506" y="3394509"/>
            <a:ext cx="1625203" cy="1496669"/>
          </a:xfrm>
          <a:prstGeom prst="rect">
            <a:avLst/>
          </a:prstGeom>
        </p:spPr>
        <p:txBody>
          <a:bodyPr numCol="1"/>
          <a:lstStyle>
            <a:lvl1pPr marL="135012" indent="-135012">
              <a:lnSpc>
                <a:spcPct val="100000"/>
              </a:lnSpc>
              <a:buClr>
                <a:schemeClr val="bg1"/>
              </a:buClr>
              <a:buFont typeface="Arial" panose="020B0604020202020204" pitchFamily="34" charset="0"/>
              <a:buChar char="•"/>
              <a:defRPr sz="866">
                <a:solidFill>
                  <a:schemeClr val="bg1"/>
                </a:solidFill>
              </a:defRPr>
            </a:lvl1pPr>
            <a:lvl2pPr marL="226271" indent="-135012">
              <a:lnSpc>
                <a:spcPct val="100000"/>
              </a:lnSpc>
              <a:buClr>
                <a:schemeClr val="bg1"/>
              </a:buClr>
              <a:buFont typeface="Arial" panose="020B0604020202020204" pitchFamily="34" charset="0"/>
              <a:buChar char="•"/>
              <a:defRPr sz="866">
                <a:solidFill>
                  <a:schemeClr val="bg1"/>
                </a:solidFill>
              </a:defRPr>
            </a:lvl2pPr>
            <a:lvl3pPr marL="317529" indent="-135012">
              <a:lnSpc>
                <a:spcPct val="100000"/>
              </a:lnSpc>
              <a:buClr>
                <a:schemeClr val="bg1"/>
              </a:buClr>
              <a:buFont typeface="Arial" panose="020B0604020202020204" pitchFamily="34" charset="0"/>
              <a:buChar char="•"/>
              <a:defRPr sz="866">
                <a:solidFill>
                  <a:schemeClr val="bg1"/>
                </a:solidFill>
              </a:defRPr>
            </a:lvl3pPr>
            <a:lvl4pPr marL="410038" indent="-135012">
              <a:lnSpc>
                <a:spcPct val="100000"/>
              </a:lnSpc>
              <a:buClr>
                <a:schemeClr val="bg1"/>
              </a:buClr>
              <a:buFont typeface="Arial" panose="020B0604020202020204" pitchFamily="34" charset="0"/>
              <a:buChar char="•"/>
              <a:defRPr sz="866">
                <a:solidFill>
                  <a:schemeClr val="bg1"/>
                </a:solidFill>
              </a:defRPr>
            </a:lvl4pPr>
            <a:lvl5pPr marL="501297" indent="-135012">
              <a:lnSpc>
                <a:spcPct val="100000"/>
              </a:lnSpc>
              <a:buClr>
                <a:schemeClr val="bg1"/>
              </a:buClr>
              <a:buFont typeface="Arial" panose="020B0604020202020204" pitchFamily="34" charset="0"/>
              <a:buChar char="•"/>
              <a:defRPr sz="86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 name="Text Placeholder 27">
            <a:extLst>
              <a:ext uri="{FF2B5EF4-FFF2-40B4-BE49-F238E27FC236}">
                <a16:creationId xmlns:a16="http://schemas.microsoft.com/office/drawing/2014/main" id="{85C70908-0275-264E-B5E9-7B2DD7C236A0}"/>
              </a:ext>
            </a:extLst>
          </p:cNvPr>
          <p:cNvSpPr>
            <a:spLocks noGrp="1"/>
          </p:cNvSpPr>
          <p:nvPr>
            <p:ph type="body" sz="quarter" idx="19"/>
          </p:nvPr>
        </p:nvSpPr>
        <p:spPr>
          <a:xfrm>
            <a:off x="5477436" y="2804828"/>
            <a:ext cx="1468872" cy="466572"/>
          </a:xfrm>
          <a:prstGeom prst="rect">
            <a:avLst/>
          </a:prstGeom>
        </p:spPr>
        <p:txBody>
          <a:bodyPr numCol="1"/>
          <a:lstStyle>
            <a:lvl1pPr marL="0" indent="0">
              <a:lnSpc>
                <a:spcPct val="100000"/>
              </a:lnSpc>
              <a:spcAft>
                <a:spcPts val="473"/>
              </a:spcAft>
              <a:buFontTx/>
              <a:buNone/>
              <a:tabLst/>
              <a:defRPr sz="1260" b="1" i="0">
                <a:solidFill>
                  <a:schemeClr val="bg1"/>
                </a:solidFill>
                <a:latin typeface="Nunito Sans" pitchFamily="2" charset="77"/>
              </a:defRPr>
            </a:lvl1pPr>
            <a:lvl2pPr marL="276276" indent="-92508">
              <a:lnSpc>
                <a:spcPct val="100000"/>
              </a:lnSpc>
              <a:buFont typeface="Arial" panose="020B0604020202020204" pitchFamily="34" charset="0"/>
              <a:buChar char="•"/>
              <a:tabLst/>
              <a:defRPr sz="866">
                <a:solidFill>
                  <a:schemeClr val="bg1"/>
                </a:solidFill>
              </a:defRPr>
            </a:lvl2pPr>
            <a:lvl3pPr marL="276276" indent="-92508">
              <a:lnSpc>
                <a:spcPct val="100000"/>
              </a:lnSpc>
              <a:buFont typeface="Arial" panose="020B0604020202020204" pitchFamily="34" charset="0"/>
              <a:buChar char="•"/>
              <a:tabLst/>
              <a:defRPr sz="866">
                <a:solidFill>
                  <a:schemeClr val="bg1"/>
                </a:solidFill>
              </a:defRPr>
            </a:lvl3pPr>
            <a:lvl4pPr marL="276276" indent="-92508">
              <a:lnSpc>
                <a:spcPct val="100000"/>
              </a:lnSpc>
              <a:buFont typeface="Arial" panose="020B0604020202020204" pitchFamily="34" charset="0"/>
              <a:buChar char="•"/>
              <a:tabLst/>
              <a:defRPr sz="866">
                <a:solidFill>
                  <a:schemeClr val="bg1"/>
                </a:solidFill>
              </a:defRPr>
            </a:lvl4pPr>
            <a:lvl5pPr marL="276276" indent="-92508">
              <a:lnSpc>
                <a:spcPct val="100000"/>
              </a:lnSpc>
              <a:buFont typeface="Arial" panose="020B0604020202020204" pitchFamily="34" charset="0"/>
              <a:buChar char="•"/>
              <a:tabLst/>
              <a:defRPr sz="866">
                <a:solidFill>
                  <a:schemeClr val="bg1"/>
                </a:solidFill>
              </a:defRPr>
            </a:lvl5pPr>
          </a:lstStyle>
          <a:p>
            <a:pPr lvl="0"/>
            <a:r>
              <a:rPr lang="en-US"/>
              <a:t>Click to edit Master text styles</a:t>
            </a:r>
          </a:p>
        </p:txBody>
      </p:sp>
      <p:sp>
        <p:nvSpPr>
          <p:cNvPr id="56" name="Text Placeholder 34">
            <a:extLst>
              <a:ext uri="{FF2B5EF4-FFF2-40B4-BE49-F238E27FC236}">
                <a16:creationId xmlns:a16="http://schemas.microsoft.com/office/drawing/2014/main" id="{5296064C-CA46-E849-9CD1-CD44BE874B2B}"/>
              </a:ext>
            </a:extLst>
          </p:cNvPr>
          <p:cNvSpPr>
            <a:spLocks noGrp="1"/>
          </p:cNvSpPr>
          <p:nvPr>
            <p:ph type="body" sz="quarter" idx="21"/>
          </p:nvPr>
        </p:nvSpPr>
        <p:spPr>
          <a:xfrm>
            <a:off x="4963585" y="3394509"/>
            <a:ext cx="1625203" cy="1496669"/>
          </a:xfrm>
          <a:prstGeom prst="rect">
            <a:avLst/>
          </a:prstGeom>
        </p:spPr>
        <p:txBody>
          <a:bodyPr numCol="1"/>
          <a:lstStyle>
            <a:lvl1pPr marL="135012" indent="-135012">
              <a:lnSpc>
                <a:spcPct val="100000"/>
              </a:lnSpc>
              <a:buClr>
                <a:schemeClr val="bg1"/>
              </a:buClr>
              <a:buFont typeface="Arial" panose="020B0604020202020204" pitchFamily="34" charset="0"/>
              <a:buChar char="•"/>
              <a:defRPr sz="866">
                <a:solidFill>
                  <a:schemeClr val="bg1"/>
                </a:solidFill>
              </a:defRPr>
            </a:lvl1pPr>
            <a:lvl2pPr marL="226271" indent="-135012">
              <a:lnSpc>
                <a:spcPct val="100000"/>
              </a:lnSpc>
              <a:buClr>
                <a:schemeClr val="bg1"/>
              </a:buClr>
              <a:buFont typeface="Arial" panose="020B0604020202020204" pitchFamily="34" charset="0"/>
              <a:buChar char="•"/>
              <a:defRPr sz="866">
                <a:solidFill>
                  <a:schemeClr val="bg1"/>
                </a:solidFill>
              </a:defRPr>
            </a:lvl2pPr>
            <a:lvl3pPr marL="317529" indent="-135012">
              <a:lnSpc>
                <a:spcPct val="100000"/>
              </a:lnSpc>
              <a:buClr>
                <a:schemeClr val="bg1"/>
              </a:buClr>
              <a:buFont typeface="Arial" panose="020B0604020202020204" pitchFamily="34" charset="0"/>
              <a:buChar char="•"/>
              <a:defRPr sz="866">
                <a:solidFill>
                  <a:schemeClr val="bg1"/>
                </a:solidFill>
              </a:defRPr>
            </a:lvl3pPr>
            <a:lvl4pPr marL="410038" indent="-135012">
              <a:lnSpc>
                <a:spcPct val="100000"/>
              </a:lnSpc>
              <a:buClr>
                <a:schemeClr val="bg1"/>
              </a:buClr>
              <a:buFont typeface="Arial" panose="020B0604020202020204" pitchFamily="34" charset="0"/>
              <a:buChar char="•"/>
              <a:defRPr sz="866">
                <a:solidFill>
                  <a:schemeClr val="bg1"/>
                </a:solidFill>
              </a:defRPr>
            </a:lvl4pPr>
            <a:lvl5pPr marL="501297" indent="-135012">
              <a:lnSpc>
                <a:spcPct val="100000"/>
              </a:lnSpc>
              <a:buClr>
                <a:schemeClr val="bg1"/>
              </a:buClr>
              <a:buFont typeface="Arial" panose="020B0604020202020204" pitchFamily="34" charset="0"/>
              <a:buChar char="•"/>
              <a:defRPr sz="86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 name="Text Placeholder 27">
            <a:extLst>
              <a:ext uri="{FF2B5EF4-FFF2-40B4-BE49-F238E27FC236}">
                <a16:creationId xmlns:a16="http://schemas.microsoft.com/office/drawing/2014/main" id="{B8E8D66F-D37D-4C40-AD73-2D58B1BEC0E1}"/>
              </a:ext>
            </a:extLst>
          </p:cNvPr>
          <p:cNvSpPr>
            <a:spLocks noGrp="1"/>
          </p:cNvSpPr>
          <p:nvPr>
            <p:ph type="body" sz="quarter" idx="22"/>
          </p:nvPr>
        </p:nvSpPr>
        <p:spPr>
          <a:xfrm>
            <a:off x="7912678" y="2804828"/>
            <a:ext cx="1468872" cy="466572"/>
          </a:xfrm>
          <a:prstGeom prst="rect">
            <a:avLst/>
          </a:prstGeom>
        </p:spPr>
        <p:txBody>
          <a:bodyPr numCol="1"/>
          <a:lstStyle>
            <a:lvl1pPr marL="0" indent="0">
              <a:lnSpc>
                <a:spcPct val="100000"/>
              </a:lnSpc>
              <a:spcAft>
                <a:spcPts val="473"/>
              </a:spcAft>
              <a:buFontTx/>
              <a:buNone/>
              <a:tabLst/>
              <a:defRPr sz="1260" b="1" i="0">
                <a:solidFill>
                  <a:schemeClr val="bg1"/>
                </a:solidFill>
                <a:latin typeface="Nunito Sans" pitchFamily="2" charset="77"/>
              </a:defRPr>
            </a:lvl1pPr>
            <a:lvl2pPr marL="276276" indent="-92508">
              <a:lnSpc>
                <a:spcPct val="100000"/>
              </a:lnSpc>
              <a:buFont typeface="Arial" panose="020B0604020202020204" pitchFamily="34" charset="0"/>
              <a:buChar char="•"/>
              <a:tabLst/>
              <a:defRPr sz="866">
                <a:solidFill>
                  <a:schemeClr val="bg1"/>
                </a:solidFill>
              </a:defRPr>
            </a:lvl2pPr>
            <a:lvl3pPr marL="276276" indent="-92508">
              <a:lnSpc>
                <a:spcPct val="100000"/>
              </a:lnSpc>
              <a:buFont typeface="Arial" panose="020B0604020202020204" pitchFamily="34" charset="0"/>
              <a:buChar char="•"/>
              <a:tabLst/>
              <a:defRPr sz="866">
                <a:solidFill>
                  <a:schemeClr val="bg1"/>
                </a:solidFill>
              </a:defRPr>
            </a:lvl3pPr>
            <a:lvl4pPr marL="276276" indent="-92508">
              <a:lnSpc>
                <a:spcPct val="100000"/>
              </a:lnSpc>
              <a:buFont typeface="Arial" panose="020B0604020202020204" pitchFamily="34" charset="0"/>
              <a:buChar char="•"/>
              <a:tabLst/>
              <a:defRPr sz="866">
                <a:solidFill>
                  <a:schemeClr val="bg1"/>
                </a:solidFill>
              </a:defRPr>
            </a:lvl4pPr>
            <a:lvl5pPr marL="276276" indent="-92508">
              <a:lnSpc>
                <a:spcPct val="100000"/>
              </a:lnSpc>
              <a:buFont typeface="Arial" panose="020B0604020202020204" pitchFamily="34" charset="0"/>
              <a:buChar char="•"/>
              <a:tabLst/>
              <a:defRPr sz="866">
                <a:solidFill>
                  <a:schemeClr val="bg1"/>
                </a:solidFill>
              </a:defRPr>
            </a:lvl5pPr>
          </a:lstStyle>
          <a:p>
            <a:pPr lvl="0"/>
            <a:r>
              <a:rPr lang="en-US"/>
              <a:t>Click to edit Master text styles</a:t>
            </a:r>
          </a:p>
        </p:txBody>
      </p:sp>
      <p:sp>
        <p:nvSpPr>
          <p:cNvPr id="59" name="Text Placeholder 34">
            <a:extLst>
              <a:ext uri="{FF2B5EF4-FFF2-40B4-BE49-F238E27FC236}">
                <a16:creationId xmlns:a16="http://schemas.microsoft.com/office/drawing/2014/main" id="{ED8DB1E2-7FB3-E34A-A2B3-19F1BDECD97C}"/>
              </a:ext>
            </a:extLst>
          </p:cNvPr>
          <p:cNvSpPr>
            <a:spLocks noGrp="1"/>
          </p:cNvSpPr>
          <p:nvPr>
            <p:ph type="body" sz="quarter" idx="24"/>
          </p:nvPr>
        </p:nvSpPr>
        <p:spPr>
          <a:xfrm>
            <a:off x="7398827" y="3394509"/>
            <a:ext cx="1625203" cy="1496669"/>
          </a:xfrm>
          <a:prstGeom prst="rect">
            <a:avLst/>
          </a:prstGeom>
        </p:spPr>
        <p:txBody>
          <a:bodyPr numCol="1"/>
          <a:lstStyle>
            <a:lvl1pPr marL="135012" indent="-135012">
              <a:lnSpc>
                <a:spcPct val="100000"/>
              </a:lnSpc>
              <a:buClr>
                <a:schemeClr val="bg1"/>
              </a:buClr>
              <a:buFont typeface="Arial" panose="020B0604020202020204" pitchFamily="34" charset="0"/>
              <a:buChar char="•"/>
              <a:defRPr sz="866">
                <a:solidFill>
                  <a:schemeClr val="bg1"/>
                </a:solidFill>
              </a:defRPr>
            </a:lvl1pPr>
            <a:lvl2pPr marL="226271" indent="-135012">
              <a:lnSpc>
                <a:spcPct val="100000"/>
              </a:lnSpc>
              <a:buClr>
                <a:schemeClr val="bg1"/>
              </a:buClr>
              <a:buFont typeface="Arial" panose="020B0604020202020204" pitchFamily="34" charset="0"/>
              <a:buChar char="•"/>
              <a:defRPr sz="866">
                <a:solidFill>
                  <a:schemeClr val="bg1"/>
                </a:solidFill>
              </a:defRPr>
            </a:lvl2pPr>
            <a:lvl3pPr marL="317529" indent="-135012">
              <a:lnSpc>
                <a:spcPct val="100000"/>
              </a:lnSpc>
              <a:buClr>
                <a:schemeClr val="bg1"/>
              </a:buClr>
              <a:buFont typeface="Arial" panose="020B0604020202020204" pitchFamily="34" charset="0"/>
              <a:buChar char="•"/>
              <a:defRPr sz="866">
                <a:solidFill>
                  <a:schemeClr val="bg1"/>
                </a:solidFill>
              </a:defRPr>
            </a:lvl3pPr>
            <a:lvl4pPr marL="410038" indent="-135012">
              <a:lnSpc>
                <a:spcPct val="100000"/>
              </a:lnSpc>
              <a:buClr>
                <a:schemeClr val="bg1"/>
              </a:buClr>
              <a:buFont typeface="Arial" panose="020B0604020202020204" pitchFamily="34" charset="0"/>
              <a:buChar char="•"/>
              <a:defRPr sz="866">
                <a:solidFill>
                  <a:schemeClr val="bg1"/>
                </a:solidFill>
              </a:defRPr>
            </a:lvl4pPr>
            <a:lvl5pPr marL="501297" indent="-135012">
              <a:lnSpc>
                <a:spcPct val="100000"/>
              </a:lnSpc>
              <a:buClr>
                <a:schemeClr val="bg1"/>
              </a:buClr>
              <a:buFont typeface="Arial" panose="020B0604020202020204" pitchFamily="34" charset="0"/>
              <a:buChar char="•"/>
              <a:defRPr sz="86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7">
            <a:extLst>
              <a:ext uri="{FF2B5EF4-FFF2-40B4-BE49-F238E27FC236}">
                <a16:creationId xmlns:a16="http://schemas.microsoft.com/office/drawing/2014/main" id="{E0BC5935-CC2B-2943-B595-D1C13684ED2A}"/>
              </a:ext>
            </a:extLst>
          </p:cNvPr>
          <p:cNvSpPr>
            <a:spLocks noGrp="1"/>
          </p:cNvSpPr>
          <p:nvPr>
            <p:ph type="body" sz="quarter" idx="25" hasCustomPrompt="1"/>
          </p:nvPr>
        </p:nvSpPr>
        <p:spPr>
          <a:xfrm>
            <a:off x="290702" y="2809526"/>
            <a:ext cx="593948" cy="466572"/>
          </a:xfrm>
          <a:prstGeom prst="rect">
            <a:avLst/>
          </a:prstGeom>
        </p:spPr>
        <p:txBody>
          <a:bodyPr numCol="1"/>
          <a:lstStyle>
            <a:lvl1pPr marL="0" indent="0">
              <a:lnSpc>
                <a:spcPct val="100000"/>
              </a:lnSpc>
              <a:spcAft>
                <a:spcPts val="473"/>
              </a:spcAft>
              <a:buFontTx/>
              <a:buNone/>
              <a:tabLst/>
              <a:defRPr sz="2835" b="1" i="0">
                <a:solidFill>
                  <a:schemeClr val="bg1"/>
                </a:solidFill>
                <a:latin typeface="+mj-lt"/>
              </a:defRPr>
            </a:lvl1pPr>
            <a:lvl2pPr marL="276276" indent="-92508">
              <a:lnSpc>
                <a:spcPct val="100000"/>
              </a:lnSpc>
              <a:buFont typeface="Arial" panose="020B0604020202020204" pitchFamily="34" charset="0"/>
              <a:buChar char="•"/>
              <a:tabLst/>
              <a:defRPr sz="866">
                <a:solidFill>
                  <a:schemeClr val="bg1"/>
                </a:solidFill>
              </a:defRPr>
            </a:lvl2pPr>
            <a:lvl3pPr marL="276276" indent="-92508">
              <a:lnSpc>
                <a:spcPct val="100000"/>
              </a:lnSpc>
              <a:buFont typeface="Arial" panose="020B0604020202020204" pitchFamily="34" charset="0"/>
              <a:buChar char="•"/>
              <a:tabLst/>
              <a:defRPr sz="866">
                <a:solidFill>
                  <a:schemeClr val="bg1"/>
                </a:solidFill>
              </a:defRPr>
            </a:lvl3pPr>
            <a:lvl4pPr marL="276276" indent="-92508">
              <a:lnSpc>
                <a:spcPct val="100000"/>
              </a:lnSpc>
              <a:buFont typeface="Arial" panose="020B0604020202020204" pitchFamily="34" charset="0"/>
              <a:buChar char="•"/>
              <a:tabLst/>
              <a:defRPr sz="866">
                <a:solidFill>
                  <a:schemeClr val="bg1"/>
                </a:solidFill>
              </a:defRPr>
            </a:lvl4pPr>
            <a:lvl5pPr marL="276276" indent="-92508">
              <a:lnSpc>
                <a:spcPct val="100000"/>
              </a:lnSpc>
              <a:buFont typeface="Arial" panose="020B0604020202020204" pitchFamily="34" charset="0"/>
              <a:buChar char="•"/>
              <a:tabLst/>
              <a:defRPr sz="866">
                <a:solidFill>
                  <a:schemeClr val="bg1"/>
                </a:solidFill>
              </a:defRPr>
            </a:lvl5pPr>
          </a:lstStyle>
          <a:p>
            <a:pPr lvl="0"/>
            <a:r>
              <a:rPr lang="en-US"/>
              <a:t>01</a:t>
            </a:r>
          </a:p>
        </p:txBody>
      </p:sp>
      <p:sp>
        <p:nvSpPr>
          <p:cNvPr id="22" name="Text Placeholder 27">
            <a:extLst>
              <a:ext uri="{FF2B5EF4-FFF2-40B4-BE49-F238E27FC236}">
                <a16:creationId xmlns:a16="http://schemas.microsoft.com/office/drawing/2014/main" id="{22D512E4-4FA2-5A4D-AB43-7D6D1C729791}"/>
              </a:ext>
            </a:extLst>
          </p:cNvPr>
          <p:cNvSpPr>
            <a:spLocks noGrp="1"/>
          </p:cNvSpPr>
          <p:nvPr>
            <p:ph type="body" sz="quarter" idx="26" hasCustomPrompt="1"/>
          </p:nvPr>
        </p:nvSpPr>
        <p:spPr>
          <a:xfrm>
            <a:off x="2495655" y="2809526"/>
            <a:ext cx="593948" cy="466572"/>
          </a:xfrm>
          <a:prstGeom prst="rect">
            <a:avLst/>
          </a:prstGeom>
        </p:spPr>
        <p:txBody>
          <a:bodyPr numCol="1"/>
          <a:lstStyle>
            <a:lvl1pPr marL="0" indent="0">
              <a:lnSpc>
                <a:spcPct val="100000"/>
              </a:lnSpc>
              <a:spcAft>
                <a:spcPts val="473"/>
              </a:spcAft>
              <a:buFontTx/>
              <a:buNone/>
              <a:tabLst/>
              <a:defRPr sz="2835" b="1" i="0">
                <a:solidFill>
                  <a:schemeClr val="bg1"/>
                </a:solidFill>
                <a:latin typeface="+mj-lt"/>
              </a:defRPr>
            </a:lvl1pPr>
            <a:lvl2pPr marL="276276" indent="-92508">
              <a:lnSpc>
                <a:spcPct val="100000"/>
              </a:lnSpc>
              <a:buFont typeface="Arial" panose="020B0604020202020204" pitchFamily="34" charset="0"/>
              <a:buChar char="•"/>
              <a:tabLst/>
              <a:defRPr sz="866">
                <a:solidFill>
                  <a:schemeClr val="bg1"/>
                </a:solidFill>
              </a:defRPr>
            </a:lvl2pPr>
            <a:lvl3pPr marL="276276" indent="-92508">
              <a:lnSpc>
                <a:spcPct val="100000"/>
              </a:lnSpc>
              <a:buFont typeface="Arial" panose="020B0604020202020204" pitchFamily="34" charset="0"/>
              <a:buChar char="•"/>
              <a:tabLst/>
              <a:defRPr sz="866">
                <a:solidFill>
                  <a:schemeClr val="bg1"/>
                </a:solidFill>
              </a:defRPr>
            </a:lvl3pPr>
            <a:lvl4pPr marL="276276" indent="-92508">
              <a:lnSpc>
                <a:spcPct val="100000"/>
              </a:lnSpc>
              <a:buFont typeface="Arial" panose="020B0604020202020204" pitchFamily="34" charset="0"/>
              <a:buChar char="•"/>
              <a:tabLst/>
              <a:defRPr sz="866">
                <a:solidFill>
                  <a:schemeClr val="bg1"/>
                </a:solidFill>
              </a:defRPr>
            </a:lvl4pPr>
            <a:lvl5pPr marL="276276" indent="-92508">
              <a:lnSpc>
                <a:spcPct val="100000"/>
              </a:lnSpc>
              <a:buFont typeface="Arial" panose="020B0604020202020204" pitchFamily="34" charset="0"/>
              <a:buChar char="•"/>
              <a:tabLst/>
              <a:defRPr sz="866">
                <a:solidFill>
                  <a:schemeClr val="bg1"/>
                </a:solidFill>
              </a:defRPr>
            </a:lvl5pPr>
          </a:lstStyle>
          <a:p>
            <a:pPr lvl="0"/>
            <a:r>
              <a:rPr lang="en-US"/>
              <a:t>02</a:t>
            </a:r>
          </a:p>
        </p:txBody>
      </p:sp>
      <p:sp>
        <p:nvSpPr>
          <p:cNvPr id="23" name="Text Placeholder 27">
            <a:extLst>
              <a:ext uri="{FF2B5EF4-FFF2-40B4-BE49-F238E27FC236}">
                <a16:creationId xmlns:a16="http://schemas.microsoft.com/office/drawing/2014/main" id="{1BC12817-F62A-D342-B0BF-9CC7EFFA6E35}"/>
              </a:ext>
            </a:extLst>
          </p:cNvPr>
          <p:cNvSpPr>
            <a:spLocks noGrp="1"/>
          </p:cNvSpPr>
          <p:nvPr>
            <p:ph type="body" sz="quarter" idx="27" hasCustomPrompt="1"/>
          </p:nvPr>
        </p:nvSpPr>
        <p:spPr>
          <a:xfrm>
            <a:off x="4959733" y="2807898"/>
            <a:ext cx="593948" cy="466572"/>
          </a:xfrm>
          <a:prstGeom prst="rect">
            <a:avLst/>
          </a:prstGeom>
        </p:spPr>
        <p:txBody>
          <a:bodyPr numCol="1"/>
          <a:lstStyle>
            <a:lvl1pPr marL="0" indent="0">
              <a:lnSpc>
                <a:spcPct val="100000"/>
              </a:lnSpc>
              <a:spcAft>
                <a:spcPts val="473"/>
              </a:spcAft>
              <a:buFontTx/>
              <a:buNone/>
              <a:tabLst/>
              <a:defRPr sz="2835" b="1" i="0">
                <a:solidFill>
                  <a:schemeClr val="bg1"/>
                </a:solidFill>
                <a:latin typeface="+mj-lt"/>
              </a:defRPr>
            </a:lvl1pPr>
            <a:lvl2pPr marL="276276" indent="-92508">
              <a:lnSpc>
                <a:spcPct val="100000"/>
              </a:lnSpc>
              <a:buFont typeface="Arial" panose="020B0604020202020204" pitchFamily="34" charset="0"/>
              <a:buChar char="•"/>
              <a:tabLst/>
              <a:defRPr sz="866">
                <a:solidFill>
                  <a:schemeClr val="bg1"/>
                </a:solidFill>
              </a:defRPr>
            </a:lvl2pPr>
            <a:lvl3pPr marL="276276" indent="-92508">
              <a:lnSpc>
                <a:spcPct val="100000"/>
              </a:lnSpc>
              <a:buFont typeface="Arial" panose="020B0604020202020204" pitchFamily="34" charset="0"/>
              <a:buChar char="•"/>
              <a:tabLst/>
              <a:defRPr sz="866">
                <a:solidFill>
                  <a:schemeClr val="bg1"/>
                </a:solidFill>
              </a:defRPr>
            </a:lvl3pPr>
            <a:lvl4pPr marL="276276" indent="-92508">
              <a:lnSpc>
                <a:spcPct val="100000"/>
              </a:lnSpc>
              <a:buFont typeface="Arial" panose="020B0604020202020204" pitchFamily="34" charset="0"/>
              <a:buChar char="•"/>
              <a:tabLst/>
              <a:defRPr sz="866">
                <a:solidFill>
                  <a:schemeClr val="bg1"/>
                </a:solidFill>
              </a:defRPr>
            </a:lvl4pPr>
            <a:lvl5pPr marL="276276" indent="-92508">
              <a:lnSpc>
                <a:spcPct val="100000"/>
              </a:lnSpc>
              <a:buFont typeface="Arial" panose="020B0604020202020204" pitchFamily="34" charset="0"/>
              <a:buChar char="•"/>
              <a:tabLst/>
              <a:defRPr sz="866">
                <a:solidFill>
                  <a:schemeClr val="bg1"/>
                </a:solidFill>
              </a:defRPr>
            </a:lvl5pPr>
          </a:lstStyle>
          <a:p>
            <a:pPr lvl="0"/>
            <a:r>
              <a:rPr lang="en-US"/>
              <a:t>03</a:t>
            </a:r>
          </a:p>
        </p:txBody>
      </p:sp>
      <p:sp>
        <p:nvSpPr>
          <p:cNvPr id="24" name="Text Placeholder 27">
            <a:extLst>
              <a:ext uri="{FF2B5EF4-FFF2-40B4-BE49-F238E27FC236}">
                <a16:creationId xmlns:a16="http://schemas.microsoft.com/office/drawing/2014/main" id="{6DF3CB29-88E5-E44B-B212-F4922618505A}"/>
              </a:ext>
            </a:extLst>
          </p:cNvPr>
          <p:cNvSpPr>
            <a:spLocks noGrp="1"/>
          </p:cNvSpPr>
          <p:nvPr>
            <p:ph type="body" sz="quarter" idx="28" hasCustomPrompt="1"/>
          </p:nvPr>
        </p:nvSpPr>
        <p:spPr>
          <a:xfrm>
            <a:off x="7394976" y="2807898"/>
            <a:ext cx="593948" cy="466572"/>
          </a:xfrm>
          <a:prstGeom prst="rect">
            <a:avLst/>
          </a:prstGeom>
        </p:spPr>
        <p:txBody>
          <a:bodyPr numCol="1"/>
          <a:lstStyle>
            <a:lvl1pPr marL="0" indent="0">
              <a:lnSpc>
                <a:spcPct val="100000"/>
              </a:lnSpc>
              <a:spcAft>
                <a:spcPts val="473"/>
              </a:spcAft>
              <a:buFontTx/>
              <a:buNone/>
              <a:tabLst/>
              <a:defRPr sz="2835" b="1" i="0">
                <a:solidFill>
                  <a:schemeClr val="bg1"/>
                </a:solidFill>
                <a:latin typeface="+mj-lt"/>
              </a:defRPr>
            </a:lvl1pPr>
            <a:lvl2pPr marL="276276" indent="-92508">
              <a:lnSpc>
                <a:spcPct val="100000"/>
              </a:lnSpc>
              <a:buFont typeface="Arial" panose="020B0604020202020204" pitchFamily="34" charset="0"/>
              <a:buChar char="•"/>
              <a:tabLst/>
              <a:defRPr sz="866">
                <a:solidFill>
                  <a:schemeClr val="bg1"/>
                </a:solidFill>
              </a:defRPr>
            </a:lvl2pPr>
            <a:lvl3pPr marL="276276" indent="-92508">
              <a:lnSpc>
                <a:spcPct val="100000"/>
              </a:lnSpc>
              <a:buFont typeface="Arial" panose="020B0604020202020204" pitchFamily="34" charset="0"/>
              <a:buChar char="•"/>
              <a:tabLst/>
              <a:defRPr sz="866">
                <a:solidFill>
                  <a:schemeClr val="bg1"/>
                </a:solidFill>
              </a:defRPr>
            </a:lvl3pPr>
            <a:lvl4pPr marL="276276" indent="-92508">
              <a:lnSpc>
                <a:spcPct val="100000"/>
              </a:lnSpc>
              <a:buFont typeface="Arial" panose="020B0604020202020204" pitchFamily="34" charset="0"/>
              <a:buChar char="•"/>
              <a:tabLst/>
              <a:defRPr sz="866">
                <a:solidFill>
                  <a:schemeClr val="bg1"/>
                </a:solidFill>
              </a:defRPr>
            </a:lvl4pPr>
            <a:lvl5pPr marL="276276" indent="-92508">
              <a:lnSpc>
                <a:spcPct val="100000"/>
              </a:lnSpc>
              <a:buFont typeface="Arial" panose="020B0604020202020204" pitchFamily="34" charset="0"/>
              <a:buChar char="•"/>
              <a:tabLst/>
              <a:defRPr sz="866">
                <a:solidFill>
                  <a:schemeClr val="bg1"/>
                </a:solidFill>
              </a:defRPr>
            </a:lvl5pPr>
          </a:lstStyle>
          <a:p>
            <a:pPr lvl="0"/>
            <a:r>
              <a:rPr lang="en-US"/>
              <a:t>04</a:t>
            </a:r>
          </a:p>
        </p:txBody>
      </p:sp>
      <p:sp>
        <p:nvSpPr>
          <p:cNvPr id="25" name="Footer Placeholder 6">
            <a:extLst>
              <a:ext uri="{FF2B5EF4-FFF2-40B4-BE49-F238E27FC236}">
                <a16:creationId xmlns:a16="http://schemas.microsoft.com/office/drawing/2014/main" id="{0F3D19E0-1CBC-7A43-A7C0-325887125BA6}"/>
              </a:ext>
            </a:extLst>
          </p:cNvPr>
          <p:cNvSpPr>
            <a:spLocks noGrp="1"/>
          </p:cNvSpPr>
          <p:nvPr>
            <p:ph type="ftr" sz="quarter" idx="3"/>
          </p:nvPr>
        </p:nvSpPr>
        <p:spPr>
          <a:xfrm>
            <a:off x="142928" y="179996"/>
            <a:ext cx="1632294" cy="177453"/>
          </a:xfrm>
          <a:prstGeom prst="rect">
            <a:avLst/>
          </a:prstGeom>
        </p:spPr>
        <p:txBody>
          <a:bodyPr vert="horz" lIns="91440" tIns="45720" rIns="91440" bIns="45720" rtlCol="0" anchor="ctr"/>
          <a:lstStyle>
            <a:lvl1pPr algn="l">
              <a:defRPr sz="630">
                <a:solidFill>
                  <a:schemeClr val="bg1"/>
                </a:solidFill>
              </a:defRPr>
            </a:lvl1pPr>
          </a:lstStyle>
          <a:p>
            <a:endParaRPr lang="en-US"/>
          </a:p>
        </p:txBody>
      </p:sp>
    </p:spTree>
    <p:extLst>
      <p:ext uri="{BB962C8B-B14F-4D97-AF65-F5344CB8AC3E}">
        <p14:creationId xmlns:p14="http://schemas.microsoft.com/office/powerpoint/2010/main" val="332277871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cSld name="Title and Content (Medium Fo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326"/>
            </a:lvl1pPr>
          </a:lstStyle>
          <a:p>
            <a:r>
              <a:rPr lang="en-US" dirty="0"/>
              <a:t>Click to edit Master title style (Medium Fonts)</a:t>
            </a:r>
          </a:p>
        </p:txBody>
      </p:sp>
      <p:sp>
        <p:nvSpPr>
          <p:cNvPr id="3" name="Content Placeholder 2"/>
          <p:cNvSpPr>
            <a:spLocks noGrp="1"/>
          </p:cNvSpPr>
          <p:nvPr>
            <p:ph idx="1"/>
          </p:nvPr>
        </p:nvSpPr>
        <p:spPr/>
        <p:txBody>
          <a:bodyPr>
            <a:normAutofit/>
          </a:bodyPr>
          <a:lstStyle>
            <a:lvl1pPr marL="221559" indent="-221559">
              <a:defRPr sz="1551"/>
            </a:lvl1pPr>
            <a:lvl2pPr marL="443118" indent="-221559">
              <a:defRPr sz="1551"/>
            </a:lvl2pPr>
            <a:lvl3pPr marL="664677" indent="-221559">
              <a:defRPr sz="1551"/>
            </a:lvl3pPr>
          </a:lstStyle>
          <a:p>
            <a:pPr lvl="0"/>
            <a:r>
              <a:rPr lang="en-US" dirty="0"/>
              <a:t>Click to edit Master text styles</a:t>
            </a:r>
          </a:p>
          <a:p>
            <a:pPr lvl="1"/>
            <a:r>
              <a:rPr lang="en-US" dirty="0"/>
              <a:t>Second level</a:t>
            </a:r>
          </a:p>
          <a:p>
            <a:pPr lvl="2"/>
            <a:r>
              <a:rPr lang="en-US" dirty="0"/>
              <a:t>Third level</a:t>
            </a:r>
          </a:p>
        </p:txBody>
      </p:sp>
      <p:sp>
        <p:nvSpPr>
          <p:cNvPr id="8" name="Footer Placeholder 4"/>
          <p:cNvSpPr>
            <a:spLocks noGrp="1"/>
          </p:cNvSpPr>
          <p:nvPr>
            <p:ph type="ftr" sz="quarter" idx="3"/>
          </p:nvPr>
        </p:nvSpPr>
        <p:spPr>
          <a:xfrm>
            <a:off x="400050" y="6576066"/>
            <a:ext cx="3920490" cy="228600"/>
          </a:xfrm>
          <a:prstGeom prst="rect">
            <a:avLst/>
          </a:prstGeom>
        </p:spPr>
        <p:txBody>
          <a:bodyPr vert="horz" lIns="91440" tIns="45720" rIns="91440" bIns="45720" rtlCol="0" anchor="t"/>
          <a:lstStyle>
            <a:lvl1pPr algn="l">
              <a:defRPr sz="775">
                <a:solidFill>
                  <a:srgbClr val="455560"/>
                </a:solidFill>
                <a:latin typeface="Arial" pitchFamily="34" charset="0"/>
                <a:cs typeface="Arial" pitchFamily="34" charset="0"/>
              </a:defRPr>
            </a:lvl1pPr>
          </a:lstStyle>
          <a:p>
            <a:endParaRPr lang="en-US" dirty="0"/>
          </a:p>
        </p:txBody>
      </p:sp>
      <p:sp>
        <p:nvSpPr>
          <p:cNvPr id="9" name="Slide Number Placeholder 5"/>
          <p:cNvSpPr>
            <a:spLocks noGrp="1"/>
          </p:cNvSpPr>
          <p:nvPr>
            <p:ph type="sldNum" sz="quarter" idx="4"/>
          </p:nvPr>
        </p:nvSpPr>
        <p:spPr>
          <a:xfrm>
            <a:off x="8241030" y="6576066"/>
            <a:ext cx="960120" cy="228600"/>
          </a:xfrm>
          <a:prstGeom prst="rect">
            <a:avLst/>
          </a:prstGeom>
        </p:spPr>
        <p:txBody>
          <a:bodyPr vert="horz" lIns="91440" tIns="45720" rIns="91440" bIns="45720" rtlCol="0" anchor="t"/>
          <a:lstStyle>
            <a:lvl1pPr algn="r">
              <a:defRPr sz="775">
                <a:solidFill>
                  <a:srgbClr val="455560"/>
                </a:solidFill>
                <a:latin typeface="Arial" pitchFamily="34" charset="0"/>
                <a:cs typeface="Arial" pitchFamily="34" charset="0"/>
              </a:defRPr>
            </a:lvl1pPr>
          </a:lstStyle>
          <a:p>
            <a:fld id="{601FD316-713D-4ED1-ADFD-72C1E45E04F4}" type="slidenum">
              <a:rPr lang="en-US" smtClean="0"/>
              <a:pPr/>
              <a:t>‹#›</a:t>
            </a:fld>
            <a:endParaRPr lang="en-US" dirty="0"/>
          </a:p>
        </p:txBody>
      </p:sp>
      <p:sp>
        <p:nvSpPr>
          <p:cNvPr id="10" name="Date Placeholder 10"/>
          <p:cNvSpPr>
            <a:spLocks noGrp="1"/>
          </p:cNvSpPr>
          <p:nvPr>
            <p:ph type="dt" sz="half" idx="2"/>
          </p:nvPr>
        </p:nvSpPr>
        <p:spPr>
          <a:xfrm>
            <a:off x="4506252" y="6576066"/>
            <a:ext cx="3571089" cy="228600"/>
          </a:xfrm>
          <a:prstGeom prst="rect">
            <a:avLst/>
          </a:prstGeom>
        </p:spPr>
        <p:txBody>
          <a:bodyPr vert="horz" lIns="91440" tIns="45720" rIns="91440" bIns="45720" rtlCol="0" anchor="t"/>
          <a:lstStyle>
            <a:lvl1pPr algn="r">
              <a:defRPr sz="775">
                <a:solidFill>
                  <a:srgbClr val="455560"/>
                </a:solidFill>
              </a:defRPr>
            </a:lvl1pPr>
          </a:lstStyle>
          <a:p>
            <a:endParaRPr lang="en-US" dirty="0"/>
          </a:p>
        </p:txBody>
      </p:sp>
    </p:spTree>
    <p:extLst>
      <p:ext uri="{BB962C8B-B14F-4D97-AF65-F5344CB8AC3E}">
        <p14:creationId xmlns:p14="http://schemas.microsoft.com/office/powerpoint/2010/main" val="26410847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Kroll Title Slide ">
    <p:spTree>
      <p:nvGrpSpPr>
        <p:cNvPr id="1" name=""/>
        <p:cNvGrpSpPr/>
        <p:nvPr/>
      </p:nvGrpSpPr>
      <p:grpSpPr>
        <a:xfrm>
          <a:off x="0" y="0"/>
          <a:ext cx="0" cy="0"/>
          <a:chOff x="0" y="0"/>
          <a:chExt cx="0" cy="0"/>
        </a:xfrm>
      </p:grpSpPr>
      <p:sp>
        <p:nvSpPr>
          <p:cNvPr id="16" name="Picture Placeholder 4">
            <a:extLst>
              <a:ext uri="{FF2B5EF4-FFF2-40B4-BE49-F238E27FC236}">
                <a16:creationId xmlns:a16="http://schemas.microsoft.com/office/drawing/2014/main" id="{151BD18A-8829-4DB2-9414-24AD1BAF8CA4}"/>
              </a:ext>
            </a:extLst>
          </p:cNvPr>
          <p:cNvSpPr>
            <a:spLocks noGrp="1"/>
          </p:cNvSpPr>
          <p:nvPr>
            <p:ph type="pic" sz="quarter" idx="10"/>
          </p:nvPr>
        </p:nvSpPr>
        <p:spPr>
          <a:xfrm>
            <a:off x="5" y="1"/>
            <a:ext cx="9601199" cy="4581535"/>
          </a:xfrm>
          <a:prstGeom prst="rect">
            <a:avLst/>
          </a:prstGeom>
        </p:spPr>
        <p:txBody>
          <a:bodyPr/>
          <a:lstStyle>
            <a:lvl1pPr marL="0" indent="0">
              <a:buNone/>
              <a:defRPr/>
            </a:lvl1pPr>
          </a:lstStyle>
          <a:p>
            <a:r>
              <a:rPr lang="en-US" noProof="0"/>
              <a:t>Click icon to add picture</a:t>
            </a:r>
            <a:endParaRPr lang="en-US" noProof="0" dirty="0"/>
          </a:p>
        </p:txBody>
      </p:sp>
      <p:sp>
        <p:nvSpPr>
          <p:cNvPr id="9" name="Content Placeholder 19">
            <a:extLst>
              <a:ext uri="{FF2B5EF4-FFF2-40B4-BE49-F238E27FC236}">
                <a16:creationId xmlns:a16="http://schemas.microsoft.com/office/drawing/2014/main" id="{7900708E-64F5-4F92-99B6-A7CCA9EA15B8}"/>
              </a:ext>
            </a:extLst>
          </p:cNvPr>
          <p:cNvSpPr>
            <a:spLocks noGrp="1"/>
          </p:cNvSpPr>
          <p:nvPr>
            <p:ph sz="quarter" idx="13" hasCustomPrompt="1"/>
          </p:nvPr>
        </p:nvSpPr>
        <p:spPr bwMode="blackGray">
          <a:xfrm>
            <a:off x="406211" y="5906782"/>
            <a:ext cx="2136775" cy="260051"/>
          </a:xfrm>
          <a:prstGeom prst="rect">
            <a:avLst/>
          </a:prstGeom>
        </p:spPr>
        <p:txBody>
          <a:bodyPr lIns="0" tIns="0" rIns="0" bIns="0" anchor="t" anchorCtr="0">
            <a:normAutofit/>
          </a:bodyPr>
          <a:lstStyle>
            <a:lvl1pPr marL="0" indent="0" algn="l" defTabSz="886221" rtl="0" eaLnBrk="1" latinLnBrk="0" hangingPunct="1">
              <a:spcBef>
                <a:spcPct val="20000"/>
              </a:spcBef>
              <a:spcAft>
                <a:spcPts val="0"/>
              </a:spcAft>
              <a:buNone/>
              <a:defRPr lang="en-GB" sz="969" kern="1200" dirty="0">
                <a:solidFill>
                  <a:schemeClr val="tx1"/>
                </a:solidFill>
                <a:latin typeface="Arial" pitchFamily="34" charset="0"/>
                <a:ea typeface="+mn-ea"/>
                <a:cs typeface="Arial" pitchFamily="34" charset="0"/>
              </a:defRPr>
            </a:lvl1pPr>
          </a:lstStyle>
          <a:p>
            <a:pPr lvl="0"/>
            <a:r>
              <a:rPr lang="en-US" noProof="0" dirty="0"/>
              <a:t>Date </a:t>
            </a:r>
          </a:p>
        </p:txBody>
      </p:sp>
      <p:sp>
        <p:nvSpPr>
          <p:cNvPr id="12" name="Content Placeholder 16">
            <a:extLst>
              <a:ext uri="{FF2B5EF4-FFF2-40B4-BE49-F238E27FC236}">
                <a16:creationId xmlns:a16="http://schemas.microsoft.com/office/drawing/2014/main" id="{25D3BBA8-8CF6-4421-8175-62D4A0894A78}"/>
              </a:ext>
            </a:extLst>
          </p:cNvPr>
          <p:cNvSpPr>
            <a:spLocks noGrp="1"/>
          </p:cNvSpPr>
          <p:nvPr>
            <p:ph sz="quarter" idx="12" hasCustomPrompt="1"/>
          </p:nvPr>
        </p:nvSpPr>
        <p:spPr bwMode="blackGray">
          <a:xfrm>
            <a:off x="406210" y="5296188"/>
            <a:ext cx="6013450" cy="439737"/>
          </a:xfrm>
          <a:prstGeom prst="rect">
            <a:avLst/>
          </a:prstGeom>
        </p:spPr>
        <p:txBody>
          <a:bodyPr lIns="0" tIns="0" rIns="0" bIns="0" anchor="ctr" anchorCtr="0">
            <a:normAutofit/>
          </a:bodyPr>
          <a:lstStyle>
            <a:lvl1pPr marL="0" indent="0" algn="l" defTabSz="886221" rtl="0" eaLnBrk="1" latinLnBrk="0" hangingPunct="1">
              <a:spcBef>
                <a:spcPct val="20000"/>
              </a:spcBef>
              <a:spcAft>
                <a:spcPts val="0"/>
              </a:spcAft>
              <a:buFont typeface="Arial" pitchFamily="34" charset="0"/>
              <a:buNone/>
              <a:defRPr lang="en-GB" sz="2132" kern="1200" dirty="0">
                <a:solidFill>
                  <a:schemeClr val="tx2"/>
                </a:solidFill>
                <a:latin typeface="Arial" pitchFamily="34" charset="0"/>
                <a:ea typeface="+mn-ea"/>
                <a:cs typeface="Arial" pitchFamily="34" charset="0"/>
              </a:defRPr>
            </a:lvl1pPr>
          </a:lstStyle>
          <a:p>
            <a:pPr lvl="0"/>
            <a:r>
              <a:rPr lang="en-US" noProof="0" dirty="0"/>
              <a:t>Company name</a:t>
            </a:r>
          </a:p>
        </p:txBody>
      </p:sp>
      <p:sp>
        <p:nvSpPr>
          <p:cNvPr id="13" name="Content Placeholder 14">
            <a:extLst>
              <a:ext uri="{FF2B5EF4-FFF2-40B4-BE49-F238E27FC236}">
                <a16:creationId xmlns:a16="http://schemas.microsoft.com/office/drawing/2014/main" id="{AA235626-AA9F-4BA2-8698-68ADA5548BAE}"/>
              </a:ext>
            </a:extLst>
          </p:cNvPr>
          <p:cNvSpPr>
            <a:spLocks noGrp="1"/>
          </p:cNvSpPr>
          <p:nvPr>
            <p:ph sz="quarter" idx="11" hasCustomPrompt="1"/>
          </p:nvPr>
        </p:nvSpPr>
        <p:spPr bwMode="blackGray">
          <a:xfrm>
            <a:off x="406206" y="4834098"/>
            <a:ext cx="6014246" cy="419100"/>
          </a:xfrm>
          <a:prstGeom prst="rect">
            <a:avLst/>
          </a:prstGeom>
        </p:spPr>
        <p:txBody>
          <a:bodyPr lIns="0" tIns="0" rIns="0" bIns="0" anchor="ctr" anchorCtr="0"/>
          <a:lstStyle>
            <a:lvl1pPr marL="0" indent="0">
              <a:spcAft>
                <a:spcPts val="0"/>
              </a:spcAft>
              <a:buNone/>
              <a:defRPr lang="en-US" sz="3101" b="1" kern="1200" baseline="0" dirty="0" smtClean="0">
                <a:solidFill>
                  <a:schemeClr val="accent1"/>
                </a:solidFill>
                <a:latin typeface="+mn-lt"/>
                <a:ea typeface="+mj-ea"/>
                <a:cs typeface="Arial" pitchFamily="34" charset="0"/>
              </a:defRPr>
            </a:lvl1pPr>
          </a:lstStyle>
          <a:p>
            <a:pPr lvl="0"/>
            <a:r>
              <a:rPr lang="en-US" noProof="0" dirty="0"/>
              <a:t>TITLE </a:t>
            </a:r>
          </a:p>
        </p:txBody>
      </p:sp>
      <p:sp>
        <p:nvSpPr>
          <p:cNvPr id="14" name="Rectangle 13">
            <a:extLst>
              <a:ext uri="{FF2B5EF4-FFF2-40B4-BE49-F238E27FC236}">
                <a16:creationId xmlns:a16="http://schemas.microsoft.com/office/drawing/2014/main" id="{6E35C7A1-6909-4199-A608-CD5936165CAB}"/>
              </a:ext>
            </a:extLst>
          </p:cNvPr>
          <p:cNvSpPr/>
          <p:nvPr userDrawn="1"/>
        </p:nvSpPr>
        <p:spPr bwMode="blackGray">
          <a:xfrm>
            <a:off x="406205" y="6314518"/>
            <a:ext cx="1311305" cy="156133"/>
          </a:xfrm>
          <a:prstGeom prst="rect">
            <a:avLst/>
          </a:prstGeom>
        </p:spPr>
        <p:txBody>
          <a:bodyPr wrap="none" lIns="0" tIns="0" rIns="0" bIns="0">
            <a:spAutoFit/>
          </a:bodyPr>
          <a:lstStyle/>
          <a:p>
            <a:pPr marL="0" lvl="0" indent="0" algn="l" defTabSz="886221" rtl="0" eaLnBrk="1" latinLnBrk="0" hangingPunct="1">
              <a:lnSpc>
                <a:spcPct val="110000"/>
              </a:lnSpc>
              <a:spcBef>
                <a:spcPct val="20000"/>
              </a:spcBef>
              <a:spcAft>
                <a:spcPts val="0"/>
              </a:spcAft>
              <a:buFont typeface="Arial" pitchFamily="34" charset="0"/>
              <a:buNone/>
            </a:pPr>
            <a:r>
              <a:rPr lang="en-US" sz="969" kern="1200" noProof="0" dirty="0">
                <a:solidFill>
                  <a:schemeClr val="tx1"/>
                </a:solidFill>
                <a:latin typeface="Arial" pitchFamily="34" charset="0"/>
                <a:ea typeface="+mn-ea"/>
                <a:cs typeface="Arial" pitchFamily="34" charset="0"/>
              </a:rPr>
              <a:t>Private and Confidential</a:t>
            </a:r>
          </a:p>
        </p:txBody>
      </p:sp>
      <p:pic>
        <p:nvPicPr>
          <p:cNvPr id="17" name="Picture 16">
            <a:extLst>
              <a:ext uri="{FF2B5EF4-FFF2-40B4-BE49-F238E27FC236}">
                <a16:creationId xmlns:a16="http://schemas.microsoft.com/office/drawing/2014/main" id="{6CA4E89D-91F1-4F81-89E7-2E1B540FF1F8}"/>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504348" y="5888578"/>
            <a:ext cx="1904184" cy="771132"/>
          </a:xfrm>
          <a:prstGeom prst="rect">
            <a:avLst/>
          </a:prstGeom>
        </p:spPr>
      </p:pic>
    </p:spTree>
    <p:extLst>
      <p:ext uri="{BB962C8B-B14F-4D97-AF65-F5344CB8AC3E}">
        <p14:creationId xmlns:p14="http://schemas.microsoft.com/office/powerpoint/2010/main" val="364476230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D&amp;P Endorsed Title Slide ">
    <p:spTree>
      <p:nvGrpSpPr>
        <p:cNvPr id="1" name=""/>
        <p:cNvGrpSpPr/>
        <p:nvPr/>
      </p:nvGrpSpPr>
      <p:grpSpPr>
        <a:xfrm>
          <a:off x="0" y="0"/>
          <a:ext cx="0" cy="0"/>
          <a:chOff x="0" y="0"/>
          <a:chExt cx="0" cy="0"/>
        </a:xfrm>
      </p:grpSpPr>
      <p:sp>
        <p:nvSpPr>
          <p:cNvPr id="16" name="Picture Placeholder 4">
            <a:extLst>
              <a:ext uri="{FF2B5EF4-FFF2-40B4-BE49-F238E27FC236}">
                <a16:creationId xmlns:a16="http://schemas.microsoft.com/office/drawing/2014/main" id="{151BD18A-8829-4DB2-9414-24AD1BAF8CA4}"/>
              </a:ext>
            </a:extLst>
          </p:cNvPr>
          <p:cNvSpPr>
            <a:spLocks noGrp="1"/>
          </p:cNvSpPr>
          <p:nvPr>
            <p:ph type="pic" sz="quarter" idx="10"/>
          </p:nvPr>
        </p:nvSpPr>
        <p:spPr>
          <a:xfrm>
            <a:off x="5" y="1"/>
            <a:ext cx="9601199" cy="4581535"/>
          </a:xfrm>
          <a:prstGeom prst="rect">
            <a:avLst/>
          </a:prstGeom>
        </p:spPr>
        <p:txBody>
          <a:bodyPr/>
          <a:lstStyle>
            <a:lvl1pPr marL="0" indent="0">
              <a:buNone/>
              <a:defRPr/>
            </a:lvl1pPr>
          </a:lstStyle>
          <a:p>
            <a:r>
              <a:rPr lang="en-US" noProof="0"/>
              <a:t>Click icon to add picture</a:t>
            </a:r>
            <a:endParaRPr lang="en-US" noProof="0" dirty="0"/>
          </a:p>
        </p:txBody>
      </p:sp>
      <p:sp>
        <p:nvSpPr>
          <p:cNvPr id="8" name="Content Placeholder 19">
            <a:extLst>
              <a:ext uri="{FF2B5EF4-FFF2-40B4-BE49-F238E27FC236}">
                <a16:creationId xmlns:a16="http://schemas.microsoft.com/office/drawing/2014/main" id="{D11FC51C-FCF8-441D-99E5-9CC7BAF8BFC2}"/>
              </a:ext>
            </a:extLst>
          </p:cNvPr>
          <p:cNvSpPr>
            <a:spLocks noGrp="1"/>
          </p:cNvSpPr>
          <p:nvPr>
            <p:ph sz="quarter" idx="13" hasCustomPrompt="1"/>
          </p:nvPr>
        </p:nvSpPr>
        <p:spPr bwMode="blackGray">
          <a:xfrm>
            <a:off x="406211" y="5906782"/>
            <a:ext cx="2136775" cy="260051"/>
          </a:xfrm>
          <a:prstGeom prst="rect">
            <a:avLst/>
          </a:prstGeom>
        </p:spPr>
        <p:txBody>
          <a:bodyPr lIns="0" tIns="0" rIns="0" bIns="0" anchor="t" anchorCtr="0">
            <a:normAutofit/>
          </a:bodyPr>
          <a:lstStyle>
            <a:lvl1pPr marL="0" indent="0" algn="l" defTabSz="886221" rtl="0" eaLnBrk="1" latinLnBrk="0" hangingPunct="1">
              <a:spcBef>
                <a:spcPct val="20000"/>
              </a:spcBef>
              <a:spcAft>
                <a:spcPts val="0"/>
              </a:spcAft>
              <a:buNone/>
              <a:defRPr lang="en-GB" sz="969" kern="1200" dirty="0">
                <a:solidFill>
                  <a:schemeClr val="tx1"/>
                </a:solidFill>
                <a:latin typeface="Arial" pitchFamily="34" charset="0"/>
                <a:ea typeface="+mn-ea"/>
                <a:cs typeface="Arial" pitchFamily="34" charset="0"/>
              </a:defRPr>
            </a:lvl1pPr>
          </a:lstStyle>
          <a:p>
            <a:pPr lvl="0"/>
            <a:r>
              <a:rPr lang="en-US" noProof="0" dirty="0"/>
              <a:t>Date </a:t>
            </a:r>
          </a:p>
        </p:txBody>
      </p:sp>
      <p:sp>
        <p:nvSpPr>
          <p:cNvPr id="10" name="Content Placeholder 16">
            <a:extLst>
              <a:ext uri="{FF2B5EF4-FFF2-40B4-BE49-F238E27FC236}">
                <a16:creationId xmlns:a16="http://schemas.microsoft.com/office/drawing/2014/main" id="{63C277C3-67CB-48D6-8526-AB2C3D9E7913}"/>
              </a:ext>
            </a:extLst>
          </p:cNvPr>
          <p:cNvSpPr>
            <a:spLocks noGrp="1"/>
          </p:cNvSpPr>
          <p:nvPr>
            <p:ph sz="quarter" idx="12" hasCustomPrompt="1"/>
          </p:nvPr>
        </p:nvSpPr>
        <p:spPr bwMode="blackGray">
          <a:xfrm>
            <a:off x="406210" y="5296188"/>
            <a:ext cx="6013450" cy="439737"/>
          </a:xfrm>
          <a:prstGeom prst="rect">
            <a:avLst/>
          </a:prstGeom>
        </p:spPr>
        <p:txBody>
          <a:bodyPr lIns="0" tIns="0" rIns="0" bIns="0" anchor="ctr" anchorCtr="0">
            <a:normAutofit/>
          </a:bodyPr>
          <a:lstStyle>
            <a:lvl1pPr marL="0" indent="0" algn="l" defTabSz="886221" rtl="0" eaLnBrk="1" latinLnBrk="0" hangingPunct="1">
              <a:spcBef>
                <a:spcPct val="20000"/>
              </a:spcBef>
              <a:spcAft>
                <a:spcPts val="0"/>
              </a:spcAft>
              <a:buFont typeface="Arial" pitchFamily="34" charset="0"/>
              <a:buNone/>
              <a:defRPr lang="en-GB" sz="2132" kern="1200" dirty="0">
                <a:solidFill>
                  <a:schemeClr val="tx2"/>
                </a:solidFill>
                <a:latin typeface="Arial" pitchFamily="34" charset="0"/>
                <a:ea typeface="+mn-ea"/>
                <a:cs typeface="Arial" pitchFamily="34" charset="0"/>
              </a:defRPr>
            </a:lvl1pPr>
          </a:lstStyle>
          <a:p>
            <a:pPr lvl="0"/>
            <a:r>
              <a:rPr lang="en-US" noProof="0" dirty="0"/>
              <a:t>Company name</a:t>
            </a:r>
          </a:p>
        </p:txBody>
      </p:sp>
      <p:sp>
        <p:nvSpPr>
          <p:cNvPr id="12" name="Content Placeholder 14">
            <a:extLst>
              <a:ext uri="{FF2B5EF4-FFF2-40B4-BE49-F238E27FC236}">
                <a16:creationId xmlns:a16="http://schemas.microsoft.com/office/drawing/2014/main" id="{078D2A9C-18D3-4B31-8A06-7C0A346CBDD4}"/>
              </a:ext>
            </a:extLst>
          </p:cNvPr>
          <p:cNvSpPr>
            <a:spLocks noGrp="1"/>
          </p:cNvSpPr>
          <p:nvPr>
            <p:ph sz="quarter" idx="11" hasCustomPrompt="1"/>
          </p:nvPr>
        </p:nvSpPr>
        <p:spPr bwMode="blackGray">
          <a:xfrm>
            <a:off x="406206" y="4834098"/>
            <a:ext cx="6014246" cy="419100"/>
          </a:xfrm>
          <a:prstGeom prst="rect">
            <a:avLst/>
          </a:prstGeom>
        </p:spPr>
        <p:txBody>
          <a:bodyPr lIns="0" tIns="0" rIns="0" bIns="0" anchor="ctr" anchorCtr="0"/>
          <a:lstStyle>
            <a:lvl1pPr marL="0" indent="0">
              <a:spcAft>
                <a:spcPts val="0"/>
              </a:spcAft>
              <a:buNone/>
              <a:defRPr lang="en-US" sz="3101" b="1" kern="1200" baseline="0" dirty="0" smtClean="0">
                <a:solidFill>
                  <a:schemeClr val="accent1"/>
                </a:solidFill>
                <a:latin typeface="+mn-lt"/>
                <a:ea typeface="+mj-ea"/>
                <a:cs typeface="Arial" pitchFamily="34" charset="0"/>
              </a:defRPr>
            </a:lvl1pPr>
          </a:lstStyle>
          <a:p>
            <a:pPr lvl="0"/>
            <a:r>
              <a:rPr lang="en-US" noProof="0" dirty="0"/>
              <a:t>TITLE </a:t>
            </a:r>
          </a:p>
        </p:txBody>
      </p:sp>
      <p:sp>
        <p:nvSpPr>
          <p:cNvPr id="14" name="Rectangle 13">
            <a:extLst>
              <a:ext uri="{FF2B5EF4-FFF2-40B4-BE49-F238E27FC236}">
                <a16:creationId xmlns:a16="http://schemas.microsoft.com/office/drawing/2014/main" id="{7C37FAF8-580C-4CC1-8E7F-5FC09B18B0C2}"/>
              </a:ext>
            </a:extLst>
          </p:cNvPr>
          <p:cNvSpPr/>
          <p:nvPr userDrawn="1"/>
        </p:nvSpPr>
        <p:spPr bwMode="blackGray">
          <a:xfrm>
            <a:off x="406205" y="6314518"/>
            <a:ext cx="1311305" cy="156133"/>
          </a:xfrm>
          <a:prstGeom prst="rect">
            <a:avLst/>
          </a:prstGeom>
        </p:spPr>
        <p:txBody>
          <a:bodyPr wrap="none" lIns="0" tIns="0" rIns="0" bIns="0">
            <a:spAutoFit/>
          </a:bodyPr>
          <a:lstStyle/>
          <a:p>
            <a:pPr marL="0" lvl="0" indent="0" algn="l" defTabSz="886221" rtl="0" eaLnBrk="1" latinLnBrk="0" hangingPunct="1">
              <a:lnSpc>
                <a:spcPct val="110000"/>
              </a:lnSpc>
              <a:spcBef>
                <a:spcPct val="20000"/>
              </a:spcBef>
              <a:spcAft>
                <a:spcPts val="0"/>
              </a:spcAft>
              <a:buFont typeface="Arial" pitchFamily="34" charset="0"/>
              <a:buNone/>
            </a:pPr>
            <a:r>
              <a:rPr lang="en-US" sz="969" kern="1200" noProof="0" dirty="0">
                <a:solidFill>
                  <a:schemeClr val="tx1"/>
                </a:solidFill>
                <a:latin typeface="Arial" pitchFamily="34" charset="0"/>
                <a:ea typeface="+mn-ea"/>
                <a:cs typeface="Arial" pitchFamily="34" charset="0"/>
              </a:rPr>
              <a:t>Private and Confidential</a:t>
            </a:r>
          </a:p>
        </p:txBody>
      </p:sp>
      <p:pic>
        <p:nvPicPr>
          <p:cNvPr id="3" name="Picture 2" descr="Logo, company name&#10;&#10;Description automatically generated">
            <a:extLst>
              <a:ext uri="{FF2B5EF4-FFF2-40B4-BE49-F238E27FC236}">
                <a16:creationId xmlns:a16="http://schemas.microsoft.com/office/drawing/2014/main" id="{4C993C59-9A45-443A-98AE-54D9300D690F}"/>
              </a:ext>
            </a:extLst>
          </p:cNvPr>
          <p:cNvPicPr>
            <a:picLocks noChangeAspect="1"/>
          </p:cNvPicPr>
          <p:nvPr userDrawn="1"/>
        </p:nvPicPr>
        <p:blipFill>
          <a:blip r:embed="rId2"/>
          <a:stretch>
            <a:fillRect/>
          </a:stretch>
        </p:blipFill>
        <p:spPr>
          <a:xfrm>
            <a:off x="7274058" y="5903909"/>
            <a:ext cx="2327141" cy="941253"/>
          </a:xfrm>
          <a:prstGeom prst="rect">
            <a:avLst/>
          </a:prstGeom>
        </p:spPr>
      </p:pic>
    </p:spTree>
    <p:extLst>
      <p:ext uri="{BB962C8B-B14F-4D97-AF65-F5344CB8AC3E}">
        <p14:creationId xmlns:p14="http://schemas.microsoft.com/office/powerpoint/2010/main" val="35875686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KBS Title Slide ">
    <p:spTree>
      <p:nvGrpSpPr>
        <p:cNvPr id="1" name=""/>
        <p:cNvGrpSpPr/>
        <p:nvPr/>
      </p:nvGrpSpPr>
      <p:grpSpPr>
        <a:xfrm>
          <a:off x="0" y="0"/>
          <a:ext cx="0" cy="0"/>
          <a:chOff x="0" y="0"/>
          <a:chExt cx="0" cy="0"/>
        </a:xfrm>
      </p:grpSpPr>
      <p:sp>
        <p:nvSpPr>
          <p:cNvPr id="16" name="Picture Placeholder 4">
            <a:extLst>
              <a:ext uri="{FF2B5EF4-FFF2-40B4-BE49-F238E27FC236}">
                <a16:creationId xmlns:a16="http://schemas.microsoft.com/office/drawing/2014/main" id="{151BD18A-8829-4DB2-9414-24AD1BAF8CA4}"/>
              </a:ext>
            </a:extLst>
          </p:cNvPr>
          <p:cNvSpPr>
            <a:spLocks noGrp="1"/>
          </p:cNvSpPr>
          <p:nvPr>
            <p:ph type="pic" sz="quarter" idx="10"/>
          </p:nvPr>
        </p:nvSpPr>
        <p:spPr>
          <a:xfrm>
            <a:off x="5" y="1"/>
            <a:ext cx="9601199" cy="4581535"/>
          </a:xfrm>
          <a:prstGeom prst="rect">
            <a:avLst/>
          </a:prstGeom>
        </p:spPr>
        <p:txBody>
          <a:bodyPr/>
          <a:lstStyle>
            <a:lvl1pPr marL="0" indent="0">
              <a:buNone/>
              <a:defRPr/>
            </a:lvl1pPr>
          </a:lstStyle>
          <a:p>
            <a:r>
              <a:rPr lang="en-US" noProof="0"/>
              <a:t>Click icon to add picture</a:t>
            </a:r>
            <a:endParaRPr lang="en-US" noProof="0" dirty="0"/>
          </a:p>
        </p:txBody>
      </p:sp>
      <p:sp>
        <p:nvSpPr>
          <p:cNvPr id="9" name="Content Placeholder 19">
            <a:extLst>
              <a:ext uri="{FF2B5EF4-FFF2-40B4-BE49-F238E27FC236}">
                <a16:creationId xmlns:a16="http://schemas.microsoft.com/office/drawing/2014/main" id="{12AB8235-AC9E-4C94-AC79-5D070EC4584E}"/>
              </a:ext>
            </a:extLst>
          </p:cNvPr>
          <p:cNvSpPr>
            <a:spLocks noGrp="1"/>
          </p:cNvSpPr>
          <p:nvPr>
            <p:ph sz="quarter" idx="13" hasCustomPrompt="1"/>
          </p:nvPr>
        </p:nvSpPr>
        <p:spPr bwMode="blackGray">
          <a:xfrm>
            <a:off x="406211" y="5906782"/>
            <a:ext cx="2136775" cy="260051"/>
          </a:xfrm>
          <a:prstGeom prst="rect">
            <a:avLst/>
          </a:prstGeom>
        </p:spPr>
        <p:txBody>
          <a:bodyPr lIns="0" tIns="0" rIns="0" bIns="0" anchor="t" anchorCtr="0">
            <a:normAutofit/>
          </a:bodyPr>
          <a:lstStyle>
            <a:lvl1pPr marL="0" indent="0" algn="l" defTabSz="886221" rtl="0" eaLnBrk="1" latinLnBrk="0" hangingPunct="1">
              <a:spcBef>
                <a:spcPct val="20000"/>
              </a:spcBef>
              <a:spcAft>
                <a:spcPts val="0"/>
              </a:spcAft>
              <a:buNone/>
              <a:defRPr lang="en-GB" sz="969" kern="1200" dirty="0">
                <a:solidFill>
                  <a:schemeClr val="tx1"/>
                </a:solidFill>
                <a:latin typeface="Arial" pitchFamily="34" charset="0"/>
                <a:ea typeface="+mn-ea"/>
                <a:cs typeface="Arial" pitchFamily="34" charset="0"/>
              </a:defRPr>
            </a:lvl1pPr>
          </a:lstStyle>
          <a:p>
            <a:pPr lvl="0"/>
            <a:r>
              <a:rPr lang="en-US" noProof="0" dirty="0"/>
              <a:t>Date </a:t>
            </a:r>
          </a:p>
        </p:txBody>
      </p:sp>
      <p:sp>
        <p:nvSpPr>
          <p:cNvPr id="11" name="Content Placeholder 16">
            <a:extLst>
              <a:ext uri="{FF2B5EF4-FFF2-40B4-BE49-F238E27FC236}">
                <a16:creationId xmlns:a16="http://schemas.microsoft.com/office/drawing/2014/main" id="{C7512860-A78D-4730-A985-65E302C3ACE3}"/>
              </a:ext>
            </a:extLst>
          </p:cNvPr>
          <p:cNvSpPr>
            <a:spLocks noGrp="1"/>
          </p:cNvSpPr>
          <p:nvPr>
            <p:ph sz="quarter" idx="12" hasCustomPrompt="1"/>
          </p:nvPr>
        </p:nvSpPr>
        <p:spPr bwMode="blackGray">
          <a:xfrm>
            <a:off x="406210" y="5296188"/>
            <a:ext cx="6013450" cy="439737"/>
          </a:xfrm>
          <a:prstGeom prst="rect">
            <a:avLst/>
          </a:prstGeom>
        </p:spPr>
        <p:txBody>
          <a:bodyPr lIns="0" tIns="0" rIns="0" bIns="0" anchor="ctr" anchorCtr="0">
            <a:normAutofit/>
          </a:bodyPr>
          <a:lstStyle>
            <a:lvl1pPr marL="0" indent="0" algn="l" defTabSz="886221" rtl="0" eaLnBrk="1" latinLnBrk="0" hangingPunct="1">
              <a:spcBef>
                <a:spcPct val="20000"/>
              </a:spcBef>
              <a:spcAft>
                <a:spcPts val="0"/>
              </a:spcAft>
              <a:buFont typeface="Arial" pitchFamily="34" charset="0"/>
              <a:buNone/>
              <a:defRPr lang="en-GB" sz="2132" kern="1200" dirty="0">
                <a:solidFill>
                  <a:schemeClr val="tx2"/>
                </a:solidFill>
                <a:latin typeface="Arial" pitchFamily="34" charset="0"/>
                <a:ea typeface="+mn-ea"/>
                <a:cs typeface="Arial" pitchFamily="34" charset="0"/>
              </a:defRPr>
            </a:lvl1pPr>
          </a:lstStyle>
          <a:p>
            <a:pPr lvl="0"/>
            <a:r>
              <a:rPr lang="en-US" noProof="0" dirty="0"/>
              <a:t>Company name</a:t>
            </a:r>
          </a:p>
        </p:txBody>
      </p:sp>
      <p:sp>
        <p:nvSpPr>
          <p:cNvPr id="13" name="Content Placeholder 14">
            <a:extLst>
              <a:ext uri="{FF2B5EF4-FFF2-40B4-BE49-F238E27FC236}">
                <a16:creationId xmlns:a16="http://schemas.microsoft.com/office/drawing/2014/main" id="{8087BC83-5F99-4A42-ABCA-8BA23528B29E}"/>
              </a:ext>
            </a:extLst>
          </p:cNvPr>
          <p:cNvSpPr>
            <a:spLocks noGrp="1"/>
          </p:cNvSpPr>
          <p:nvPr>
            <p:ph sz="quarter" idx="11" hasCustomPrompt="1"/>
          </p:nvPr>
        </p:nvSpPr>
        <p:spPr bwMode="blackGray">
          <a:xfrm>
            <a:off x="406206" y="4834098"/>
            <a:ext cx="6014246" cy="419100"/>
          </a:xfrm>
          <a:prstGeom prst="rect">
            <a:avLst/>
          </a:prstGeom>
        </p:spPr>
        <p:txBody>
          <a:bodyPr lIns="0" tIns="0" rIns="0" bIns="0" anchor="ctr" anchorCtr="0"/>
          <a:lstStyle>
            <a:lvl1pPr marL="0" indent="0">
              <a:spcAft>
                <a:spcPts val="0"/>
              </a:spcAft>
              <a:buNone/>
              <a:defRPr lang="en-US" sz="3101" b="1" kern="1200" baseline="0" dirty="0" smtClean="0">
                <a:solidFill>
                  <a:schemeClr val="accent1"/>
                </a:solidFill>
                <a:latin typeface="+mn-lt"/>
                <a:ea typeface="+mj-ea"/>
                <a:cs typeface="Arial" pitchFamily="34" charset="0"/>
              </a:defRPr>
            </a:lvl1pPr>
          </a:lstStyle>
          <a:p>
            <a:pPr lvl="0"/>
            <a:r>
              <a:rPr lang="en-US" noProof="0" dirty="0"/>
              <a:t>TITLE </a:t>
            </a:r>
          </a:p>
        </p:txBody>
      </p:sp>
      <p:sp>
        <p:nvSpPr>
          <p:cNvPr id="15" name="Rectangle 14">
            <a:extLst>
              <a:ext uri="{FF2B5EF4-FFF2-40B4-BE49-F238E27FC236}">
                <a16:creationId xmlns:a16="http://schemas.microsoft.com/office/drawing/2014/main" id="{D04FDC80-292A-4788-98FD-ABAA9C91C3C4}"/>
              </a:ext>
            </a:extLst>
          </p:cNvPr>
          <p:cNvSpPr/>
          <p:nvPr userDrawn="1"/>
        </p:nvSpPr>
        <p:spPr bwMode="blackGray">
          <a:xfrm>
            <a:off x="406205" y="6314518"/>
            <a:ext cx="1311305" cy="156133"/>
          </a:xfrm>
          <a:prstGeom prst="rect">
            <a:avLst/>
          </a:prstGeom>
        </p:spPr>
        <p:txBody>
          <a:bodyPr wrap="none" lIns="0" tIns="0" rIns="0" bIns="0">
            <a:spAutoFit/>
          </a:bodyPr>
          <a:lstStyle/>
          <a:p>
            <a:pPr marL="0" lvl="0" indent="0" algn="l" defTabSz="886221" rtl="0" eaLnBrk="1" latinLnBrk="0" hangingPunct="1">
              <a:lnSpc>
                <a:spcPct val="110000"/>
              </a:lnSpc>
              <a:spcBef>
                <a:spcPct val="20000"/>
              </a:spcBef>
              <a:spcAft>
                <a:spcPts val="0"/>
              </a:spcAft>
              <a:buFont typeface="Arial" pitchFamily="34" charset="0"/>
              <a:buNone/>
            </a:pPr>
            <a:r>
              <a:rPr lang="en-US" sz="969" kern="1200" noProof="0" dirty="0">
                <a:solidFill>
                  <a:schemeClr val="tx1"/>
                </a:solidFill>
                <a:latin typeface="Arial" pitchFamily="34" charset="0"/>
                <a:ea typeface="+mn-ea"/>
                <a:cs typeface="Arial" pitchFamily="34" charset="0"/>
              </a:rPr>
              <a:t>Private and Confidential</a:t>
            </a:r>
          </a:p>
        </p:txBody>
      </p:sp>
      <p:pic>
        <p:nvPicPr>
          <p:cNvPr id="18" name="Picture 17" descr="Logo&#10;&#10;Description automatically generated">
            <a:extLst>
              <a:ext uri="{FF2B5EF4-FFF2-40B4-BE49-F238E27FC236}">
                <a16:creationId xmlns:a16="http://schemas.microsoft.com/office/drawing/2014/main" id="{F4B45099-E18E-48BD-B140-46E083FF750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950815" y="5664399"/>
            <a:ext cx="2457921" cy="992170"/>
          </a:xfrm>
          <a:prstGeom prst="rect">
            <a:avLst/>
          </a:prstGeom>
        </p:spPr>
      </p:pic>
    </p:spTree>
    <p:extLst>
      <p:ext uri="{BB962C8B-B14F-4D97-AF65-F5344CB8AC3E}">
        <p14:creationId xmlns:p14="http://schemas.microsoft.com/office/powerpoint/2010/main" val="13117255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REAG Title Slide ">
    <p:spTree>
      <p:nvGrpSpPr>
        <p:cNvPr id="1" name=""/>
        <p:cNvGrpSpPr/>
        <p:nvPr/>
      </p:nvGrpSpPr>
      <p:grpSpPr>
        <a:xfrm>
          <a:off x="0" y="0"/>
          <a:ext cx="0" cy="0"/>
          <a:chOff x="0" y="0"/>
          <a:chExt cx="0" cy="0"/>
        </a:xfrm>
      </p:grpSpPr>
      <p:sp>
        <p:nvSpPr>
          <p:cNvPr id="16" name="Picture Placeholder 4">
            <a:extLst>
              <a:ext uri="{FF2B5EF4-FFF2-40B4-BE49-F238E27FC236}">
                <a16:creationId xmlns:a16="http://schemas.microsoft.com/office/drawing/2014/main" id="{151BD18A-8829-4DB2-9414-24AD1BAF8CA4}"/>
              </a:ext>
            </a:extLst>
          </p:cNvPr>
          <p:cNvSpPr>
            <a:spLocks noGrp="1"/>
          </p:cNvSpPr>
          <p:nvPr>
            <p:ph type="pic" sz="quarter" idx="10"/>
          </p:nvPr>
        </p:nvSpPr>
        <p:spPr>
          <a:xfrm>
            <a:off x="5" y="1"/>
            <a:ext cx="9601199" cy="4581535"/>
          </a:xfrm>
          <a:prstGeom prst="rect">
            <a:avLst/>
          </a:prstGeom>
        </p:spPr>
        <p:txBody>
          <a:bodyPr/>
          <a:lstStyle>
            <a:lvl1pPr marL="0" indent="0">
              <a:buNone/>
              <a:defRPr/>
            </a:lvl1pPr>
          </a:lstStyle>
          <a:p>
            <a:r>
              <a:rPr lang="en-US" noProof="0"/>
              <a:t>Click icon to add picture</a:t>
            </a:r>
            <a:endParaRPr lang="en-US" noProof="0" dirty="0"/>
          </a:p>
        </p:txBody>
      </p:sp>
      <p:sp>
        <p:nvSpPr>
          <p:cNvPr id="9" name="Content Placeholder 19">
            <a:extLst>
              <a:ext uri="{FF2B5EF4-FFF2-40B4-BE49-F238E27FC236}">
                <a16:creationId xmlns:a16="http://schemas.microsoft.com/office/drawing/2014/main" id="{1FE92D5F-9E3C-413A-ADBD-63E5BBB132C2}"/>
              </a:ext>
            </a:extLst>
          </p:cNvPr>
          <p:cNvSpPr>
            <a:spLocks noGrp="1"/>
          </p:cNvSpPr>
          <p:nvPr>
            <p:ph sz="quarter" idx="13" hasCustomPrompt="1"/>
          </p:nvPr>
        </p:nvSpPr>
        <p:spPr bwMode="blackGray">
          <a:xfrm>
            <a:off x="406211" y="5906782"/>
            <a:ext cx="2136775" cy="260051"/>
          </a:xfrm>
          <a:prstGeom prst="rect">
            <a:avLst/>
          </a:prstGeom>
        </p:spPr>
        <p:txBody>
          <a:bodyPr lIns="0" tIns="0" rIns="0" bIns="0" anchor="t" anchorCtr="0">
            <a:normAutofit/>
          </a:bodyPr>
          <a:lstStyle>
            <a:lvl1pPr marL="0" indent="0" algn="l" defTabSz="886221" rtl="0" eaLnBrk="1" latinLnBrk="0" hangingPunct="1">
              <a:spcBef>
                <a:spcPct val="20000"/>
              </a:spcBef>
              <a:spcAft>
                <a:spcPts val="0"/>
              </a:spcAft>
              <a:buNone/>
              <a:defRPr lang="en-GB" sz="969" kern="1200" dirty="0">
                <a:solidFill>
                  <a:schemeClr val="tx1"/>
                </a:solidFill>
                <a:latin typeface="Arial" pitchFamily="34" charset="0"/>
                <a:ea typeface="+mn-ea"/>
                <a:cs typeface="Arial" pitchFamily="34" charset="0"/>
              </a:defRPr>
            </a:lvl1pPr>
          </a:lstStyle>
          <a:p>
            <a:pPr lvl="0"/>
            <a:r>
              <a:rPr lang="en-US" noProof="0" dirty="0"/>
              <a:t>Date </a:t>
            </a:r>
          </a:p>
        </p:txBody>
      </p:sp>
      <p:sp>
        <p:nvSpPr>
          <p:cNvPr id="11" name="Content Placeholder 16">
            <a:extLst>
              <a:ext uri="{FF2B5EF4-FFF2-40B4-BE49-F238E27FC236}">
                <a16:creationId xmlns:a16="http://schemas.microsoft.com/office/drawing/2014/main" id="{1C4EF6E0-2FC9-4D22-BE07-2217EBFE8B38}"/>
              </a:ext>
            </a:extLst>
          </p:cNvPr>
          <p:cNvSpPr>
            <a:spLocks noGrp="1"/>
          </p:cNvSpPr>
          <p:nvPr>
            <p:ph sz="quarter" idx="12" hasCustomPrompt="1"/>
          </p:nvPr>
        </p:nvSpPr>
        <p:spPr bwMode="blackGray">
          <a:xfrm>
            <a:off x="406210" y="5296188"/>
            <a:ext cx="6013450" cy="439737"/>
          </a:xfrm>
          <a:prstGeom prst="rect">
            <a:avLst/>
          </a:prstGeom>
        </p:spPr>
        <p:txBody>
          <a:bodyPr lIns="0" tIns="0" rIns="0" bIns="0" anchor="ctr" anchorCtr="0">
            <a:normAutofit/>
          </a:bodyPr>
          <a:lstStyle>
            <a:lvl1pPr marL="0" indent="0" algn="l" defTabSz="886221" rtl="0" eaLnBrk="1" latinLnBrk="0" hangingPunct="1">
              <a:spcBef>
                <a:spcPct val="20000"/>
              </a:spcBef>
              <a:spcAft>
                <a:spcPts val="0"/>
              </a:spcAft>
              <a:buFont typeface="Arial" pitchFamily="34" charset="0"/>
              <a:buNone/>
              <a:defRPr lang="en-GB" sz="2132" kern="1200" dirty="0">
                <a:solidFill>
                  <a:schemeClr val="tx2"/>
                </a:solidFill>
                <a:latin typeface="Arial" pitchFamily="34" charset="0"/>
                <a:ea typeface="+mn-ea"/>
                <a:cs typeface="Arial" pitchFamily="34" charset="0"/>
              </a:defRPr>
            </a:lvl1pPr>
          </a:lstStyle>
          <a:p>
            <a:pPr lvl="0"/>
            <a:r>
              <a:rPr lang="en-US" noProof="0" dirty="0"/>
              <a:t>Company name</a:t>
            </a:r>
          </a:p>
        </p:txBody>
      </p:sp>
      <p:sp>
        <p:nvSpPr>
          <p:cNvPr id="13" name="Content Placeholder 14">
            <a:extLst>
              <a:ext uri="{FF2B5EF4-FFF2-40B4-BE49-F238E27FC236}">
                <a16:creationId xmlns:a16="http://schemas.microsoft.com/office/drawing/2014/main" id="{26AE6D2D-56E4-4B35-9022-69EE72DCFD99}"/>
              </a:ext>
            </a:extLst>
          </p:cNvPr>
          <p:cNvSpPr>
            <a:spLocks noGrp="1"/>
          </p:cNvSpPr>
          <p:nvPr>
            <p:ph sz="quarter" idx="11" hasCustomPrompt="1"/>
          </p:nvPr>
        </p:nvSpPr>
        <p:spPr bwMode="blackGray">
          <a:xfrm>
            <a:off x="406206" y="4834098"/>
            <a:ext cx="6014246" cy="419100"/>
          </a:xfrm>
          <a:prstGeom prst="rect">
            <a:avLst/>
          </a:prstGeom>
        </p:spPr>
        <p:txBody>
          <a:bodyPr lIns="0" tIns="0" rIns="0" bIns="0" anchor="ctr" anchorCtr="0"/>
          <a:lstStyle>
            <a:lvl1pPr marL="0" indent="0">
              <a:spcAft>
                <a:spcPts val="0"/>
              </a:spcAft>
              <a:buNone/>
              <a:defRPr lang="en-US" sz="3101" b="1" kern="1200" baseline="0" dirty="0" smtClean="0">
                <a:solidFill>
                  <a:schemeClr val="accent1"/>
                </a:solidFill>
                <a:latin typeface="+mn-lt"/>
                <a:ea typeface="+mj-ea"/>
                <a:cs typeface="Arial" pitchFamily="34" charset="0"/>
              </a:defRPr>
            </a:lvl1pPr>
          </a:lstStyle>
          <a:p>
            <a:pPr lvl="0"/>
            <a:r>
              <a:rPr lang="en-US" noProof="0" dirty="0"/>
              <a:t>TITLE </a:t>
            </a:r>
          </a:p>
        </p:txBody>
      </p:sp>
      <p:sp>
        <p:nvSpPr>
          <p:cNvPr id="15" name="Rectangle 14">
            <a:extLst>
              <a:ext uri="{FF2B5EF4-FFF2-40B4-BE49-F238E27FC236}">
                <a16:creationId xmlns:a16="http://schemas.microsoft.com/office/drawing/2014/main" id="{BC00103E-4209-4D33-BDB2-876FD9C54E62}"/>
              </a:ext>
            </a:extLst>
          </p:cNvPr>
          <p:cNvSpPr/>
          <p:nvPr userDrawn="1"/>
        </p:nvSpPr>
        <p:spPr bwMode="blackGray">
          <a:xfrm>
            <a:off x="406205" y="6314518"/>
            <a:ext cx="1311305" cy="156133"/>
          </a:xfrm>
          <a:prstGeom prst="rect">
            <a:avLst/>
          </a:prstGeom>
        </p:spPr>
        <p:txBody>
          <a:bodyPr wrap="none" lIns="0" tIns="0" rIns="0" bIns="0">
            <a:spAutoFit/>
          </a:bodyPr>
          <a:lstStyle/>
          <a:p>
            <a:pPr marL="0" lvl="0" indent="0" algn="l" defTabSz="886221" rtl="0" eaLnBrk="1" latinLnBrk="0" hangingPunct="1">
              <a:lnSpc>
                <a:spcPct val="110000"/>
              </a:lnSpc>
              <a:spcBef>
                <a:spcPct val="20000"/>
              </a:spcBef>
              <a:spcAft>
                <a:spcPts val="0"/>
              </a:spcAft>
              <a:buFont typeface="Arial" pitchFamily="34" charset="0"/>
              <a:buNone/>
            </a:pPr>
            <a:r>
              <a:rPr lang="en-US" sz="969" kern="1200" noProof="0" dirty="0">
                <a:solidFill>
                  <a:schemeClr val="tx1"/>
                </a:solidFill>
                <a:latin typeface="Arial" pitchFamily="34" charset="0"/>
                <a:ea typeface="+mn-ea"/>
                <a:cs typeface="Arial" pitchFamily="34" charset="0"/>
              </a:rPr>
              <a:t>Private and Confidential</a:t>
            </a:r>
          </a:p>
        </p:txBody>
      </p:sp>
      <p:pic>
        <p:nvPicPr>
          <p:cNvPr id="18" name="Picture 17">
            <a:extLst>
              <a:ext uri="{FF2B5EF4-FFF2-40B4-BE49-F238E27FC236}">
                <a16:creationId xmlns:a16="http://schemas.microsoft.com/office/drawing/2014/main" id="{FFE25A15-6236-4F26-8AD8-186347C1E4EF}"/>
              </a:ext>
            </a:extLst>
          </p:cNvPr>
          <p:cNvPicPr>
            <a:picLocks noChangeAspect="1"/>
          </p:cNvPicPr>
          <p:nvPr userDrawn="1"/>
        </p:nvPicPr>
        <p:blipFill>
          <a:blip r:embed="rId2"/>
          <a:stretch>
            <a:fillRect/>
          </a:stretch>
        </p:blipFill>
        <p:spPr>
          <a:xfrm>
            <a:off x="5989979" y="5216669"/>
            <a:ext cx="3557371" cy="1570184"/>
          </a:xfrm>
          <a:prstGeom prst="rect">
            <a:avLst/>
          </a:prstGeom>
        </p:spPr>
      </p:pic>
    </p:spTree>
    <p:extLst>
      <p:ext uri="{BB962C8B-B14F-4D97-AF65-F5344CB8AC3E}">
        <p14:creationId xmlns:p14="http://schemas.microsoft.com/office/powerpoint/2010/main" val="426389792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Dark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9F55804-8F9A-4DD1-A66E-09A5220EF51B}"/>
              </a:ext>
            </a:extLst>
          </p:cNvPr>
          <p:cNvSpPr/>
          <p:nvPr userDrawn="1"/>
        </p:nvSpPr>
        <p:spPr bwMode="blackGray">
          <a:xfrm>
            <a:off x="6094608" y="0"/>
            <a:ext cx="35065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noProof="0" dirty="0"/>
          </a:p>
        </p:txBody>
      </p:sp>
      <p:sp>
        <p:nvSpPr>
          <p:cNvPr id="15" name="Picture Placeholder 25">
            <a:extLst>
              <a:ext uri="{FF2B5EF4-FFF2-40B4-BE49-F238E27FC236}">
                <a16:creationId xmlns:a16="http://schemas.microsoft.com/office/drawing/2014/main" id="{9255F7C5-3492-4794-A27E-EF60752426C0}"/>
              </a:ext>
            </a:extLst>
          </p:cNvPr>
          <p:cNvSpPr>
            <a:spLocks noGrp="1"/>
          </p:cNvSpPr>
          <p:nvPr>
            <p:ph type="pic" sz="quarter" idx="17"/>
          </p:nvPr>
        </p:nvSpPr>
        <p:spPr>
          <a:xfrm>
            <a:off x="4" y="0"/>
            <a:ext cx="6094608" cy="6858000"/>
          </a:xfrm>
          <a:prstGeom prst="rect">
            <a:avLst/>
          </a:prstGeom>
        </p:spPr>
        <p:txBody>
          <a:bodyPr/>
          <a:lstStyle/>
          <a:p>
            <a:r>
              <a:rPr lang="en-US" noProof="0"/>
              <a:t>Click icon to add picture</a:t>
            </a:r>
            <a:endParaRPr lang="en-US" noProof="0" dirty="0"/>
          </a:p>
        </p:txBody>
      </p:sp>
      <p:sp>
        <p:nvSpPr>
          <p:cNvPr id="16" name="Text Placeholder 7">
            <a:extLst>
              <a:ext uri="{FF2B5EF4-FFF2-40B4-BE49-F238E27FC236}">
                <a16:creationId xmlns:a16="http://schemas.microsoft.com/office/drawing/2014/main" id="{E21A0D0F-D5FA-42C0-81B3-FD1AC8764276}"/>
              </a:ext>
            </a:extLst>
          </p:cNvPr>
          <p:cNvSpPr>
            <a:spLocks noGrp="1"/>
          </p:cNvSpPr>
          <p:nvPr>
            <p:ph type="body" sz="quarter" idx="12" hasCustomPrompt="1"/>
          </p:nvPr>
        </p:nvSpPr>
        <p:spPr bwMode="white">
          <a:xfrm>
            <a:off x="6329175" y="401711"/>
            <a:ext cx="2750166" cy="1435391"/>
          </a:xfrm>
          <a:prstGeom prst="rect">
            <a:avLst/>
          </a:prstGeom>
        </p:spPr>
        <p:txBody>
          <a:bodyPr>
            <a:noAutofit/>
          </a:bodyPr>
          <a:lstStyle>
            <a:lvl1pPr marL="0" indent="0">
              <a:spcBef>
                <a:spcPts val="0"/>
              </a:spcBef>
              <a:spcAft>
                <a:spcPts val="0"/>
              </a:spcAft>
              <a:buNone/>
              <a:defRPr sz="9692" b="1">
                <a:solidFill>
                  <a:schemeClr val="bg1"/>
                </a:solidFill>
              </a:defRPr>
            </a:lvl1pPr>
          </a:lstStyle>
          <a:p>
            <a:pPr lvl="0"/>
            <a:r>
              <a:rPr lang="en-US" noProof="0" dirty="0"/>
              <a:t>No.</a:t>
            </a:r>
          </a:p>
        </p:txBody>
      </p:sp>
      <p:sp>
        <p:nvSpPr>
          <p:cNvPr id="17" name="Text Placeholder 7">
            <a:extLst>
              <a:ext uri="{FF2B5EF4-FFF2-40B4-BE49-F238E27FC236}">
                <a16:creationId xmlns:a16="http://schemas.microsoft.com/office/drawing/2014/main" id="{C62A319A-4CF3-4A18-A803-6EEA61AEAC69}"/>
              </a:ext>
            </a:extLst>
          </p:cNvPr>
          <p:cNvSpPr>
            <a:spLocks noGrp="1"/>
          </p:cNvSpPr>
          <p:nvPr>
            <p:ph type="body" sz="quarter" idx="13" hasCustomPrompt="1"/>
          </p:nvPr>
        </p:nvSpPr>
        <p:spPr bwMode="white">
          <a:xfrm>
            <a:off x="6329180" y="1975125"/>
            <a:ext cx="2750167" cy="1199405"/>
          </a:xfrm>
          <a:prstGeom prst="rect">
            <a:avLst/>
          </a:prstGeom>
        </p:spPr>
        <p:txBody>
          <a:bodyPr>
            <a:noAutofit/>
          </a:bodyPr>
          <a:lstStyle>
            <a:lvl1pPr marL="0" indent="0">
              <a:spcBef>
                <a:spcPts val="0"/>
              </a:spcBef>
              <a:spcAft>
                <a:spcPts val="0"/>
              </a:spcAft>
              <a:buNone/>
              <a:defRPr sz="2714" b="0">
                <a:solidFill>
                  <a:schemeClr val="bg1"/>
                </a:solidFill>
              </a:defRPr>
            </a:lvl1pPr>
          </a:lstStyle>
          <a:p>
            <a:pPr lvl="0"/>
            <a:r>
              <a:rPr lang="en-US" noProof="0"/>
              <a:t>Click to insert title</a:t>
            </a:r>
          </a:p>
        </p:txBody>
      </p:sp>
      <p:sp>
        <p:nvSpPr>
          <p:cNvPr id="18" name="Text Placeholder 7">
            <a:extLst>
              <a:ext uri="{FF2B5EF4-FFF2-40B4-BE49-F238E27FC236}">
                <a16:creationId xmlns:a16="http://schemas.microsoft.com/office/drawing/2014/main" id="{8E113042-EC5F-4832-828E-66317CF4AB83}"/>
              </a:ext>
            </a:extLst>
          </p:cNvPr>
          <p:cNvSpPr>
            <a:spLocks noGrp="1"/>
          </p:cNvSpPr>
          <p:nvPr>
            <p:ph type="body" sz="quarter" idx="14" hasCustomPrompt="1"/>
          </p:nvPr>
        </p:nvSpPr>
        <p:spPr bwMode="white">
          <a:xfrm>
            <a:off x="6329187" y="3287001"/>
            <a:ext cx="2750167" cy="1199405"/>
          </a:xfrm>
          <a:prstGeom prst="rect">
            <a:avLst/>
          </a:prstGeom>
        </p:spPr>
        <p:txBody>
          <a:bodyPr>
            <a:noAutofit/>
          </a:bodyPr>
          <a:lstStyle>
            <a:lvl1pPr marL="0" indent="0">
              <a:spcBef>
                <a:spcPts val="0"/>
              </a:spcBef>
              <a:spcAft>
                <a:spcPts val="0"/>
              </a:spcAft>
              <a:buNone/>
              <a:defRPr sz="1551" b="0">
                <a:solidFill>
                  <a:schemeClr val="bg1"/>
                </a:solidFill>
              </a:defRPr>
            </a:lvl1pPr>
          </a:lstStyle>
          <a:p>
            <a:pPr lvl="0"/>
            <a:r>
              <a:rPr lang="en-US" noProof="0"/>
              <a:t>Click to insert short key message</a:t>
            </a:r>
          </a:p>
        </p:txBody>
      </p:sp>
    </p:spTree>
    <p:extLst>
      <p:ext uri="{BB962C8B-B14F-4D97-AF65-F5344CB8AC3E}">
        <p14:creationId xmlns:p14="http://schemas.microsoft.com/office/powerpoint/2010/main" val="39796556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Gree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9F55804-8F9A-4DD1-A66E-09A5220EF51B}"/>
              </a:ext>
            </a:extLst>
          </p:cNvPr>
          <p:cNvSpPr/>
          <p:nvPr userDrawn="1"/>
        </p:nvSpPr>
        <p:spPr bwMode="blackGray">
          <a:xfrm>
            <a:off x="6094608" y="0"/>
            <a:ext cx="350659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noProof="0" dirty="0"/>
          </a:p>
        </p:txBody>
      </p:sp>
      <p:sp>
        <p:nvSpPr>
          <p:cNvPr id="15" name="Picture Placeholder 25">
            <a:extLst>
              <a:ext uri="{FF2B5EF4-FFF2-40B4-BE49-F238E27FC236}">
                <a16:creationId xmlns:a16="http://schemas.microsoft.com/office/drawing/2014/main" id="{9255F7C5-3492-4794-A27E-EF60752426C0}"/>
              </a:ext>
            </a:extLst>
          </p:cNvPr>
          <p:cNvSpPr>
            <a:spLocks noGrp="1"/>
          </p:cNvSpPr>
          <p:nvPr>
            <p:ph type="pic" sz="quarter" idx="17"/>
          </p:nvPr>
        </p:nvSpPr>
        <p:spPr>
          <a:xfrm>
            <a:off x="4" y="0"/>
            <a:ext cx="6094608" cy="6858000"/>
          </a:xfrm>
          <a:prstGeom prst="rect">
            <a:avLst/>
          </a:prstGeom>
        </p:spPr>
        <p:txBody>
          <a:bodyPr/>
          <a:lstStyle/>
          <a:p>
            <a:r>
              <a:rPr lang="en-US" noProof="0"/>
              <a:t>Click icon to add picture</a:t>
            </a:r>
            <a:endParaRPr lang="en-US" noProof="0" dirty="0"/>
          </a:p>
        </p:txBody>
      </p:sp>
      <p:sp>
        <p:nvSpPr>
          <p:cNvPr id="16" name="Text Placeholder 7">
            <a:extLst>
              <a:ext uri="{FF2B5EF4-FFF2-40B4-BE49-F238E27FC236}">
                <a16:creationId xmlns:a16="http://schemas.microsoft.com/office/drawing/2014/main" id="{E21A0D0F-D5FA-42C0-81B3-FD1AC8764276}"/>
              </a:ext>
            </a:extLst>
          </p:cNvPr>
          <p:cNvSpPr>
            <a:spLocks noGrp="1"/>
          </p:cNvSpPr>
          <p:nvPr>
            <p:ph type="body" sz="quarter" idx="12" hasCustomPrompt="1"/>
          </p:nvPr>
        </p:nvSpPr>
        <p:spPr bwMode="white">
          <a:xfrm>
            <a:off x="6329175" y="401711"/>
            <a:ext cx="2750166" cy="1435391"/>
          </a:xfrm>
          <a:prstGeom prst="rect">
            <a:avLst/>
          </a:prstGeom>
        </p:spPr>
        <p:txBody>
          <a:bodyPr>
            <a:noAutofit/>
          </a:bodyPr>
          <a:lstStyle>
            <a:lvl1pPr marL="0" indent="0">
              <a:spcBef>
                <a:spcPts val="0"/>
              </a:spcBef>
              <a:spcAft>
                <a:spcPts val="0"/>
              </a:spcAft>
              <a:buNone/>
              <a:defRPr sz="9692" b="1">
                <a:solidFill>
                  <a:schemeClr val="bg1"/>
                </a:solidFill>
              </a:defRPr>
            </a:lvl1pPr>
          </a:lstStyle>
          <a:p>
            <a:pPr lvl="0"/>
            <a:r>
              <a:rPr lang="en-US" noProof="0" dirty="0"/>
              <a:t>No.</a:t>
            </a:r>
          </a:p>
        </p:txBody>
      </p:sp>
      <p:sp>
        <p:nvSpPr>
          <p:cNvPr id="17" name="Text Placeholder 7">
            <a:extLst>
              <a:ext uri="{FF2B5EF4-FFF2-40B4-BE49-F238E27FC236}">
                <a16:creationId xmlns:a16="http://schemas.microsoft.com/office/drawing/2014/main" id="{C62A319A-4CF3-4A18-A803-6EEA61AEAC69}"/>
              </a:ext>
            </a:extLst>
          </p:cNvPr>
          <p:cNvSpPr>
            <a:spLocks noGrp="1"/>
          </p:cNvSpPr>
          <p:nvPr>
            <p:ph type="body" sz="quarter" idx="13" hasCustomPrompt="1"/>
          </p:nvPr>
        </p:nvSpPr>
        <p:spPr bwMode="white">
          <a:xfrm>
            <a:off x="6329180" y="1975125"/>
            <a:ext cx="2750167" cy="1199405"/>
          </a:xfrm>
          <a:prstGeom prst="rect">
            <a:avLst/>
          </a:prstGeom>
        </p:spPr>
        <p:txBody>
          <a:bodyPr>
            <a:noAutofit/>
          </a:bodyPr>
          <a:lstStyle>
            <a:lvl1pPr marL="0" indent="0">
              <a:spcBef>
                <a:spcPts val="0"/>
              </a:spcBef>
              <a:spcAft>
                <a:spcPts val="0"/>
              </a:spcAft>
              <a:buNone/>
              <a:defRPr sz="2714" b="0">
                <a:solidFill>
                  <a:schemeClr val="bg1"/>
                </a:solidFill>
              </a:defRPr>
            </a:lvl1pPr>
          </a:lstStyle>
          <a:p>
            <a:pPr lvl="0"/>
            <a:r>
              <a:rPr lang="en-US" noProof="0"/>
              <a:t>Click to insert title</a:t>
            </a:r>
          </a:p>
        </p:txBody>
      </p:sp>
      <p:sp>
        <p:nvSpPr>
          <p:cNvPr id="18" name="Text Placeholder 7">
            <a:extLst>
              <a:ext uri="{FF2B5EF4-FFF2-40B4-BE49-F238E27FC236}">
                <a16:creationId xmlns:a16="http://schemas.microsoft.com/office/drawing/2014/main" id="{8E113042-EC5F-4832-828E-66317CF4AB83}"/>
              </a:ext>
            </a:extLst>
          </p:cNvPr>
          <p:cNvSpPr>
            <a:spLocks noGrp="1"/>
          </p:cNvSpPr>
          <p:nvPr>
            <p:ph type="body" sz="quarter" idx="14" hasCustomPrompt="1"/>
          </p:nvPr>
        </p:nvSpPr>
        <p:spPr bwMode="white">
          <a:xfrm>
            <a:off x="6329187" y="3287001"/>
            <a:ext cx="2750167" cy="1199405"/>
          </a:xfrm>
          <a:prstGeom prst="rect">
            <a:avLst/>
          </a:prstGeom>
        </p:spPr>
        <p:txBody>
          <a:bodyPr>
            <a:noAutofit/>
          </a:bodyPr>
          <a:lstStyle>
            <a:lvl1pPr marL="0" indent="0">
              <a:spcBef>
                <a:spcPts val="0"/>
              </a:spcBef>
              <a:spcAft>
                <a:spcPts val="0"/>
              </a:spcAft>
              <a:buNone/>
              <a:defRPr sz="1551" b="0">
                <a:solidFill>
                  <a:schemeClr val="bg1"/>
                </a:solidFill>
              </a:defRPr>
            </a:lvl1pPr>
          </a:lstStyle>
          <a:p>
            <a:pPr lvl="0"/>
            <a:r>
              <a:rPr lang="en-US" noProof="0"/>
              <a:t>Click to insert short key message</a:t>
            </a:r>
          </a:p>
        </p:txBody>
      </p:sp>
    </p:spTree>
    <p:extLst>
      <p:ext uri="{BB962C8B-B14F-4D97-AF65-F5344CB8AC3E}">
        <p14:creationId xmlns:p14="http://schemas.microsoft.com/office/powerpoint/2010/main" val="232197443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Gre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9F55804-8F9A-4DD1-A66E-09A5220EF51B}"/>
              </a:ext>
            </a:extLst>
          </p:cNvPr>
          <p:cNvSpPr/>
          <p:nvPr userDrawn="1"/>
        </p:nvSpPr>
        <p:spPr bwMode="blackGray">
          <a:xfrm>
            <a:off x="6094608" y="0"/>
            <a:ext cx="350659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noProof="0" dirty="0"/>
          </a:p>
        </p:txBody>
      </p:sp>
      <p:sp>
        <p:nvSpPr>
          <p:cNvPr id="15" name="Picture Placeholder 25">
            <a:extLst>
              <a:ext uri="{FF2B5EF4-FFF2-40B4-BE49-F238E27FC236}">
                <a16:creationId xmlns:a16="http://schemas.microsoft.com/office/drawing/2014/main" id="{9255F7C5-3492-4794-A27E-EF60752426C0}"/>
              </a:ext>
            </a:extLst>
          </p:cNvPr>
          <p:cNvSpPr>
            <a:spLocks noGrp="1"/>
          </p:cNvSpPr>
          <p:nvPr>
            <p:ph type="pic" sz="quarter" idx="17"/>
          </p:nvPr>
        </p:nvSpPr>
        <p:spPr>
          <a:xfrm>
            <a:off x="4" y="0"/>
            <a:ext cx="6094608" cy="6858000"/>
          </a:xfrm>
          <a:prstGeom prst="rect">
            <a:avLst/>
          </a:prstGeom>
        </p:spPr>
        <p:txBody>
          <a:bodyPr/>
          <a:lstStyle/>
          <a:p>
            <a:r>
              <a:rPr lang="en-US" noProof="0"/>
              <a:t>Click icon to add picture</a:t>
            </a:r>
            <a:endParaRPr lang="en-US" noProof="0" dirty="0"/>
          </a:p>
        </p:txBody>
      </p:sp>
      <p:sp>
        <p:nvSpPr>
          <p:cNvPr id="16" name="Text Placeholder 7">
            <a:extLst>
              <a:ext uri="{FF2B5EF4-FFF2-40B4-BE49-F238E27FC236}">
                <a16:creationId xmlns:a16="http://schemas.microsoft.com/office/drawing/2014/main" id="{E21A0D0F-D5FA-42C0-81B3-FD1AC8764276}"/>
              </a:ext>
            </a:extLst>
          </p:cNvPr>
          <p:cNvSpPr>
            <a:spLocks noGrp="1"/>
          </p:cNvSpPr>
          <p:nvPr>
            <p:ph type="body" sz="quarter" idx="12" hasCustomPrompt="1"/>
          </p:nvPr>
        </p:nvSpPr>
        <p:spPr bwMode="white">
          <a:xfrm>
            <a:off x="6329175" y="401711"/>
            <a:ext cx="2750166" cy="1435391"/>
          </a:xfrm>
          <a:prstGeom prst="rect">
            <a:avLst/>
          </a:prstGeom>
        </p:spPr>
        <p:txBody>
          <a:bodyPr>
            <a:noAutofit/>
          </a:bodyPr>
          <a:lstStyle>
            <a:lvl1pPr marL="0" indent="0">
              <a:spcBef>
                <a:spcPts val="0"/>
              </a:spcBef>
              <a:spcAft>
                <a:spcPts val="0"/>
              </a:spcAft>
              <a:buNone/>
              <a:defRPr sz="9692" b="1">
                <a:solidFill>
                  <a:schemeClr val="bg1"/>
                </a:solidFill>
              </a:defRPr>
            </a:lvl1pPr>
          </a:lstStyle>
          <a:p>
            <a:pPr lvl="0"/>
            <a:r>
              <a:rPr lang="en-US" noProof="0" dirty="0"/>
              <a:t>No.</a:t>
            </a:r>
          </a:p>
        </p:txBody>
      </p:sp>
      <p:sp>
        <p:nvSpPr>
          <p:cNvPr id="17" name="Text Placeholder 7">
            <a:extLst>
              <a:ext uri="{FF2B5EF4-FFF2-40B4-BE49-F238E27FC236}">
                <a16:creationId xmlns:a16="http://schemas.microsoft.com/office/drawing/2014/main" id="{C62A319A-4CF3-4A18-A803-6EEA61AEAC69}"/>
              </a:ext>
            </a:extLst>
          </p:cNvPr>
          <p:cNvSpPr>
            <a:spLocks noGrp="1"/>
          </p:cNvSpPr>
          <p:nvPr>
            <p:ph type="body" sz="quarter" idx="13" hasCustomPrompt="1"/>
          </p:nvPr>
        </p:nvSpPr>
        <p:spPr bwMode="white">
          <a:xfrm>
            <a:off x="6329180" y="1975125"/>
            <a:ext cx="2750167" cy="1199405"/>
          </a:xfrm>
          <a:prstGeom prst="rect">
            <a:avLst/>
          </a:prstGeom>
        </p:spPr>
        <p:txBody>
          <a:bodyPr>
            <a:noAutofit/>
          </a:bodyPr>
          <a:lstStyle>
            <a:lvl1pPr marL="0" indent="0">
              <a:spcBef>
                <a:spcPts val="0"/>
              </a:spcBef>
              <a:spcAft>
                <a:spcPts val="0"/>
              </a:spcAft>
              <a:buNone/>
              <a:defRPr sz="2714" b="0">
                <a:solidFill>
                  <a:schemeClr val="bg1"/>
                </a:solidFill>
              </a:defRPr>
            </a:lvl1pPr>
          </a:lstStyle>
          <a:p>
            <a:pPr lvl="0"/>
            <a:r>
              <a:rPr lang="en-US" noProof="0"/>
              <a:t>Click to insert title</a:t>
            </a:r>
          </a:p>
        </p:txBody>
      </p:sp>
      <p:sp>
        <p:nvSpPr>
          <p:cNvPr id="18" name="Text Placeholder 7">
            <a:extLst>
              <a:ext uri="{FF2B5EF4-FFF2-40B4-BE49-F238E27FC236}">
                <a16:creationId xmlns:a16="http://schemas.microsoft.com/office/drawing/2014/main" id="{8E113042-EC5F-4832-828E-66317CF4AB83}"/>
              </a:ext>
            </a:extLst>
          </p:cNvPr>
          <p:cNvSpPr>
            <a:spLocks noGrp="1"/>
          </p:cNvSpPr>
          <p:nvPr>
            <p:ph type="body" sz="quarter" idx="14" hasCustomPrompt="1"/>
          </p:nvPr>
        </p:nvSpPr>
        <p:spPr bwMode="white">
          <a:xfrm>
            <a:off x="6329187" y="3287001"/>
            <a:ext cx="2750167" cy="1199405"/>
          </a:xfrm>
          <a:prstGeom prst="rect">
            <a:avLst/>
          </a:prstGeom>
        </p:spPr>
        <p:txBody>
          <a:bodyPr>
            <a:noAutofit/>
          </a:bodyPr>
          <a:lstStyle>
            <a:lvl1pPr marL="0" indent="0">
              <a:spcBef>
                <a:spcPts val="0"/>
              </a:spcBef>
              <a:spcAft>
                <a:spcPts val="0"/>
              </a:spcAft>
              <a:buNone/>
              <a:defRPr sz="1551" b="0">
                <a:solidFill>
                  <a:schemeClr val="bg1"/>
                </a:solidFill>
              </a:defRPr>
            </a:lvl1pPr>
          </a:lstStyle>
          <a:p>
            <a:pPr lvl="0"/>
            <a:r>
              <a:rPr lang="en-US" noProof="0"/>
              <a:t>Click to insert short key message</a:t>
            </a:r>
          </a:p>
        </p:txBody>
      </p:sp>
    </p:spTree>
    <p:extLst>
      <p:ext uri="{BB962C8B-B14F-4D97-AF65-F5344CB8AC3E}">
        <p14:creationId xmlns:p14="http://schemas.microsoft.com/office/powerpoint/2010/main" val="320201884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Cya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9F55804-8F9A-4DD1-A66E-09A5220EF51B}"/>
              </a:ext>
            </a:extLst>
          </p:cNvPr>
          <p:cNvSpPr/>
          <p:nvPr userDrawn="1"/>
        </p:nvSpPr>
        <p:spPr bwMode="blackGray">
          <a:xfrm>
            <a:off x="6094608" y="0"/>
            <a:ext cx="350659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noProof="0" dirty="0"/>
          </a:p>
        </p:txBody>
      </p:sp>
      <p:sp>
        <p:nvSpPr>
          <p:cNvPr id="15" name="Picture Placeholder 25">
            <a:extLst>
              <a:ext uri="{FF2B5EF4-FFF2-40B4-BE49-F238E27FC236}">
                <a16:creationId xmlns:a16="http://schemas.microsoft.com/office/drawing/2014/main" id="{9255F7C5-3492-4794-A27E-EF60752426C0}"/>
              </a:ext>
            </a:extLst>
          </p:cNvPr>
          <p:cNvSpPr>
            <a:spLocks noGrp="1"/>
          </p:cNvSpPr>
          <p:nvPr>
            <p:ph type="pic" sz="quarter" idx="17"/>
          </p:nvPr>
        </p:nvSpPr>
        <p:spPr>
          <a:xfrm>
            <a:off x="4" y="0"/>
            <a:ext cx="6094608" cy="6858000"/>
          </a:xfrm>
          <a:prstGeom prst="rect">
            <a:avLst/>
          </a:prstGeom>
        </p:spPr>
        <p:txBody>
          <a:bodyPr/>
          <a:lstStyle/>
          <a:p>
            <a:r>
              <a:rPr lang="en-US" noProof="0"/>
              <a:t>Click icon to add picture</a:t>
            </a:r>
            <a:endParaRPr lang="en-US" noProof="0" dirty="0"/>
          </a:p>
        </p:txBody>
      </p:sp>
      <p:sp>
        <p:nvSpPr>
          <p:cNvPr id="16" name="Text Placeholder 7">
            <a:extLst>
              <a:ext uri="{FF2B5EF4-FFF2-40B4-BE49-F238E27FC236}">
                <a16:creationId xmlns:a16="http://schemas.microsoft.com/office/drawing/2014/main" id="{E21A0D0F-D5FA-42C0-81B3-FD1AC8764276}"/>
              </a:ext>
            </a:extLst>
          </p:cNvPr>
          <p:cNvSpPr>
            <a:spLocks noGrp="1"/>
          </p:cNvSpPr>
          <p:nvPr>
            <p:ph type="body" sz="quarter" idx="12" hasCustomPrompt="1"/>
          </p:nvPr>
        </p:nvSpPr>
        <p:spPr bwMode="white">
          <a:xfrm>
            <a:off x="6329175" y="401711"/>
            <a:ext cx="2750166" cy="1435391"/>
          </a:xfrm>
          <a:prstGeom prst="rect">
            <a:avLst/>
          </a:prstGeom>
        </p:spPr>
        <p:txBody>
          <a:bodyPr>
            <a:noAutofit/>
          </a:bodyPr>
          <a:lstStyle>
            <a:lvl1pPr marL="0" indent="0">
              <a:spcBef>
                <a:spcPts val="0"/>
              </a:spcBef>
              <a:spcAft>
                <a:spcPts val="0"/>
              </a:spcAft>
              <a:buNone/>
              <a:defRPr sz="9692" b="1">
                <a:solidFill>
                  <a:schemeClr val="bg1"/>
                </a:solidFill>
              </a:defRPr>
            </a:lvl1pPr>
          </a:lstStyle>
          <a:p>
            <a:pPr lvl="0"/>
            <a:r>
              <a:rPr lang="en-US" noProof="0" dirty="0"/>
              <a:t>No.</a:t>
            </a:r>
          </a:p>
        </p:txBody>
      </p:sp>
      <p:sp>
        <p:nvSpPr>
          <p:cNvPr id="17" name="Text Placeholder 7">
            <a:extLst>
              <a:ext uri="{FF2B5EF4-FFF2-40B4-BE49-F238E27FC236}">
                <a16:creationId xmlns:a16="http://schemas.microsoft.com/office/drawing/2014/main" id="{C62A319A-4CF3-4A18-A803-6EEA61AEAC69}"/>
              </a:ext>
            </a:extLst>
          </p:cNvPr>
          <p:cNvSpPr>
            <a:spLocks noGrp="1"/>
          </p:cNvSpPr>
          <p:nvPr>
            <p:ph type="body" sz="quarter" idx="13" hasCustomPrompt="1"/>
          </p:nvPr>
        </p:nvSpPr>
        <p:spPr bwMode="white">
          <a:xfrm>
            <a:off x="6329180" y="1975125"/>
            <a:ext cx="2750167" cy="1199405"/>
          </a:xfrm>
          <a:prstGeom prst="rect">
            <a:avLst/>
          </a:prstGeom>
        </p:spPr>
        <p:txBody>
          <a:bodyPr>
            <a:noAutofit/>
          </a:bodyPr>
          <a:lstStyle>
            <a:lvl1pPr marL="0" indent="0">
              <a:spcBef>
                <a:spcPts val="0"/>
              </a:spcBef>
              <a:spcAft>
                <a:spcPts val="0"/>
              </a:spcAft>
              <a:buNone/>
              <a:defRPr sz="2714" b="0">
                <a:solidFill>
                  <a:schemeClr val="bg1"/>
                </a:solidFill>
              </a:defRPr>
            </a:lvl1pPr>
          </a:lstStyle>
          <a:p>
            <a:pPr lvl="0"/>
            <a:r>
              <a:rPr lang="en-US" noProof="0"/>
              <a:t>Click to insert title</a:t>
            </a:r>
          </a:p>
        </p:txBody>
      </p:sp>
      <p:sp>
        <p:nvSpPr>
          <p:cNvPr id="18" name="Text Placeholder 7">
            <a:extLst>
              <a:ext uri="{FF2B5EF4-FFF2-40B4-BE49-F238E27FC236}">
                <a16:creationId xmlns:a16="http://schemas.microsoft.com/office/drawing/2014/main" id="{8E113042-EC5F-4832-828E-66317CF4AB83}"/>
              </a:ext>
            </a:extLst>
          </p:cNvPr>
          <p:cNvSpPr>
            <a:spLocks noGrp="1"/>
          </p:cNvSpPr>
          <p:nvPr>
            <p:ph type="body" sz="quarter" idx="14" hasCustomPrompt="1"/>
          </p:nvPr>
        </p:nvSpPr>
        <p:spPr bwMode="white">
          <a:xfrm>
            <a:off x="6329187" y="3287001"/>
            <a:ext cx="2750167" cy="1199405"/>
          </a:xfrm>
          <a:prstGeom prst="rect">
            <a:avLst/>
          </a:prstGeom>
        </p:spPr>
        <p:txBody>
          <a:bodyPr>
            <a:noAutofit/>
          </a:bodyPr>
          <a:lstStyle>
            <a:lvl1pPr marL="0" indent="0">
              <a:spcBef>
                <a:spcPts val="0"/>
              </a:spcBef>
              <a:spcAft>
                <a:spcPts val="0"/>
              </a:spcAft>
              <a:buNone/>
              <a:defRPr sz="1551" b="0">
                <a:solidFill>
                  <a:schemeClr val="bg1"/>
                </a:solidFill>
              </a:defRPr>
            </a:lvl1pPr>
          </a:lstStyle>
          <a:p>
            <a:pPr lvl="0"/>
            <a:r>
              <a:rPr lang="en-US" noProof="0"/>
              <a:t>Click to insert short key message</a:t>
            </a:r>
          </a:p>
        </p:txBody>
      </p:sp>
    </p:spTree>
    <p:extLst>
      <p:ext uri="{BB962C8B-B14F-4D97-AF65-F5344CB8AC3E}">
        <p14:creationId xmlns:p14="http://schemas.microsoft.com/office/powerpoint/2010/main" val="52930007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Viole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9F55804-8F9A-4DD1-A66E-09A5220EF51B}"/>
              </a:ext>
            </a:extLst>
          </p:cNvPr>
          <p:cNvSpPr/>
          <p:nvPr userDrawn="1"/>
        </p:nvSpPr>
        <p:spPr bwMode="blackGray">
          <a:xfrm>
            <a:off x="6094608" y="0"/>
            <a:ext cx="350659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noProof="0" dirty="0"/>
          </a:p>
        </p:txBody>
      </p:sp>
      <p:sp>
        <p:nvSpPr>
          <p:cNvPr id="15" name="Picture Placeholder 25">
            <a:extLst>
              <a:ext uri="{FF2B5EF4-FFF2-40B4-BE49-F238E27FC236}">
                <a16:creationId xmlns:a16="http://schemas.microsoft.com/office/drawing/2014/main" id="{9255F7C5-3492-4794-A27E-EF60752426C0}"/>
              </a:ext>
            </a:extLst>
          </p:cNvPr>
          <p:cNvSpPr>
            <a:spLocks noGrp="1"/>
          </p:cNvSpPr>
          <p:nvPr>
            <p:ph type="pic" sz="quarter" idx="17"/>
          </p:nvPr>
        </p:nvSpPr>
        <p:spPr>
          <a:xfrm>
            <a:off x="4" y="0"/>
            <a:ext cx="6094608" cy="6858000"/>
          </a:xfrm>
          <a:prstGeom prst="rect">
            <a:avLst/>
          </a:prstGeom>
        </p:spPr>
        <p:txBody>
          <a:bodyPr/>
          <a:lstStyle/>
          <a:p>
            <a:r>
              <a:rPr lang="en-US" noProof="0"/>
              <a:t>Click icon to add picture</a:t>
            </a:r>
            <a:endParaRPr lang="en-US" noProof="0" dirty="0"/>
          </a:p>
        </p:txBody>
      </p:sp>
      <p:sp>
        <p:nvSpPr>
          <p:cNvPr id="16" name="Text Placeholder 7">
            <a:extLst>
              <a:ext uri="{FF2B5EF4-FFF2-40B4-BE49-F238E27FC236}">
                <a16:creationId xmlns:a16="http://schemas.microsoft.com/office/drawing/2014/main" id="{E21A0D0F-D5FA-42C0-81B3-FD1AC8764276}"/>
              </a:ext>
            </a:extLst>
          </p:cNvPr>
          <p:cNvSpPr>
            <a:spLocks noGrp="1"/>
          </p:cNvSpPr>
          <p:nvPr>
            <p:ph type="body" sz="quarter" idx="12" hasCustomPrompt="1"/>
          </p:nvPr>
        </p:nvSpPr>
        <p:spPr bwMode="white">
          <a:xfrm>
            <a:off x="6329175" y="401711"/>
            <a:ext cx="2750166" cy="1435391"/>
          </a:xfrm>
          <a:prstGeom prst="rect">
            <a:avLst/>
          </a:prstGeom>
        </p:spPr>
        <p:txBody>
          <a:bodyPr>
            <a:noAutofit/>
          </a:bodyPr>
          <a:lstStyle>
            <a:lvl1pPr marL="0" indent="0">
              <a:spcBef>
                <a:spcPts val="0"/>
              </a:spcBef>
              <a:spcAft>
                <a:spcPts val="0"/>
              </a:spcAft>
              <a:buNone/>
              <a:defRPr sz="9692" b="1">
                <a:solidFill>
                  <a:schemeClr val="bg1"/>
                </a:solidFill>
              </a:defRPr>
            </a:lvl1pPr>
          </a:lstStyle>
          <a:p>
            <a:pPr lvl="0"/>
            <a:r>
              <a:rPr lang="en-US" noProof="0" dirty="0"/>
              <a:t>No.</a:t>
            </a:r>
          </a:p>
        </p:txBody>
      </p:sp>
      <p:sp>
        <p:nvSpPr>
          <p:cNvPr id="17" name="Text Placeholder 7">
            <a:extLst>
              <a:ext uri="{FF2B5EF4-FFF2-40B4-BE49-F238E27FC236}">
                <a16:creationId xmlns:a16="http://schemas.microsoft.com/office/drawing/2014/main" id="{C62A319A-4CF3-4A18-A803-6EEA61AEAC69}"/>
              </a:ext>
            </a:extLst>
          </p:cNvPr>
          <p:cNvSpPr>
            <a:spLocks noGrp="1"/>
          </p:cNvSpPr>
          <p:nvPr>
            <p:ph type="body" sz="quarter" idx="13" hasCustomPrompt="1"/>
          </p:nvPr>
        </p:nvSpPr>
        <p:spPr bwMode="white">
          <a:xfrm>
            <a:off x="6329180" y="1975125"/>
            <a:ext cx="2750167" cy="1199405"/>
          </a:xfrm>
          <a:prstGeom prst="rect">
            <a:avLst/>
          </a:prstGeom>
        </p:spPr>
        <p:txBody>
          <a:bodyPr>
            <a:noAutofit/>
          </a:bodyPr>
          <a:lstStyle>
            <a:lvl1pPr marL="0" indent="0">
              <a:spcBef>
                <a:spcPts val="0"/>
              </a:spcBef>
              <a:spcAft>
                <a:spcPts val="0"/>
              </a:spcAft>
              <a:buNone/>
              <a:defRPr sz="2714" b="0">
                <a:solidFill>
                  <a:schemeClr val="bg1"/>
                </a:solidFill>
              </a:defRPr>
            </a:lvl1pPr>
          </a:lstStyle>
          <a:p>
            <a:pPr lvl="0"/>
            <a:r>
              <a:rPr lang="en-US" noProof="0"/>
              <a:t>Click to insert title</a:t>
            </a:r>
          </a:p>
        </p:txBody>
      </p:sp>
      <p:sp>
        <p:nvSpPr>
          <p:cNvPr id="18" name="Text Placeholder 7">
            <a:extLst>
              <a:ext uri="{FF2B5EF4-FFF2-40B4-BE49-F238E27FC236}">
                <a16:creationId xmlns:a16="http://schemas.microsoft.com/office/drawing/2014/main" id="{8E113042-EC5F-4832-828E-66317CF4AB83}"/>
              </a:ext>
            </a:extLst>
          </p:cNvPr>
          <p:cNvSpPr>
            <a:spLocks noGrp="1"/>
          </p:cNvSpPr>
          <p:nvPr>
            <p:ph type="body" sz="quarter" idx="14" hasCustomPrompt="1"/>
          </p:nvPr>
        </p:nvSpPr>
        <p:spPr bwMode="white">
          <a:xfrm>
            <a:off x="6329187" y="3287001"/>
            <a:ext cx="2750167" cy="1199405"/>
          </a:xfrm>
          <a:prstGeom prst="rect">
            <a:avLst/>
          </a:prstGeom>
        </p:spPr>
        <p:txBody>
          <a:bodyPr>
            <a:noAutofit/>
          </a:bodyPr>
          <a:lstStyle>
            <a:lvl1pPr marL="0" indent="0">
              <a:spcBef>
                <a:spcPts val="0"/>
              </a:spcBef>
              <a:spcAft>
                <a:spcPts val="0"/>
              </a:spcAft>
              <a:buNone/>
              <a:defRPr sz="1551" b="0">
                <a:solidFill>
                  <a:schemeClr val="bg1"/>
                </a:solidFill>
              </a:defRPr>
            </a:lvl1pPr>
          </a:lstStyle>
          <a:p>
            <a:pPr lvl="0"/>
            <a:r>
              <a:rPr lang="en-US" noProof="0"/>
              <a:t>Click to insert short key message</a:t>
            </a:r>
          </a:p>
        </p:txBody>
      </p:sp>
    </p:spTree>
    <p:extLst>
      <p:ext uri="{BB962C8B-B14F-4D97-AF65-F5344CB8AC3E}">
        <p14:creationId xmlns:p14="http://schemas.microsoft.com/office/powerpoint/2010/main" val="2431860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Main Point">
    <p:bg>
      <p:bgRef idx="1001">
        <a:schemeClr val="bg2"/>
      </p:bgRef>
    </p:bg>
    <p:spTree>
      <p:nvGrpSpPr>
        <p:cNvPr id="1" name=""/>
        <p:cNvGrpSpPr/>
        <p:nvPr/>
      </p:nvGrpSpPr>
      <p:grpSpPr>
        <a:xfrm>
          <a:off x="0" y="0"/>
          <a:ext cx="0" cy="0"/>
          <a:chOff x="0" y="0"/>
          <a:chExt cx="0" cy="0"/>
        </a:xfrm>
      </p:grpSpPr>
      <p:sp>
        <p:nvSpPr>
          <p:cNvPr id="88" name="SmartArt Placeholder 87">
            <a:extLst>
              <a:ext uri="{FF2B5EF4-FFF2-40B4-BE49-F238E27FC236}">
                <a16:creationId xmlns:a16="http://schemas.microsoft.com/office/drawing/2014/main" id="{D5A09A20-B8A2-BB4F-88ED-9FC203F7DD50}"/>
              </a:ext>
            </a:extLst>
          </p:cNvPr>
          <p:cNvSpPr>
            <a:spLocks noGrp="1"/>
          </p:cNvSpPr>
          <p:nvPr>
            <p:ph type="dgm" sz="quarter" idx="48"/>
          </p:nvPr>
        </p:nvSpPr>
        <p:spPr>
          <a:xfrm>
            <a:off x="1183648" y="2895602"/>
            <a:ext cx="4036557" cy="1308101"/>
          </a:xfrm>
          <a:custGeom>
            <a:avLst/>
            <a:gdLst>
              <a:gd name="connsiteX0" fmla="*/ 0 w 5125787"/>
              <a:gd name="connsiteY0" fmla="*/ 0 h 1308101"/>
              <a:gd name="connsiteX1" fmla="*/ 5113533 w 5125787"/>
              <a:gd name="connsiteY1" fmla="*/ 0 h 1308101"/>
              <a:gd name="connsiteX2" fmla="*/ 5092087 w 5125787"/>
              <a:gd name="connsiteY2" fmla="*/ 11115 h 1308101"/>
              <a:gd name="connsiteX3" fmla="*/ 4735830 w 5125787"/>
              <a:gd name="connsiteY3" fmla="*/ 650875 h 1308101"/>
              <a:gd name="connsiteX4" fmla="*/ 5092087 w 5125787"/>
              <a:gd name="connsiteY4" fmla="*/ 1290636 h 1308101"/>
              <a:gd name="connsiteX5" fmla="*/ 5125787 w 5125787"/>
              <a:gd name="connsiteY5" fmla="*/ 1308101 h 1308101"/>
              <a:gd name="connsiteX6" fmla="*/ 0 w 5125787"/>
              <a:gd name="connsiteY6" fmla="*/ 1308101 h 130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5787" h="1308101">
                <a:moveTo>
                  <a:pt x="0" y="0"/>
                </a:moveTo>
                <a:lnTo>
                  <a:pt x="5113533" y="0"/>
                </a:lnTo>
                <a:lnTo>
                  <a:pt x="5092087" y="11115"/>
                </a:lnTo>
                <a:cubicBezTo>
                  <a:pt x="4877147" y="149763"/>
                  <a:pt x="4735830" y="384562"/>
                  <a:pt x="4735830" y="650875"/>
                </a:cubicBezTo>
                <a:cubicBezTo>
                  <a:pt x="4735830" y="917188"/>
                  <a:pt x="4877147" y="1151987"/>
                  <a:pt x="5092087" y="1290636"/>
                </a:cubicBezTo>
                <a:lnTo>
                  <a:pt x="5125787" y="1308101"/>
                </a:lnTo>
                <a:lnTo>
                  <a:pt x="0" y="1308101"/>
                </a:lnTo>
                <a:close/>
              </a:path>
            </a:pathLst>
          </a:custGeom>
          <a:solidFill>
            <a:schemeClr val="bg1"/>
          </a:solidFill>
          <a:ln>
            <a:noFill/>
          </a:ln>
        </p:spPr>
        <p:txBody>
          <a:bodyPr wrap="square">
            <a:noAutofit/>
          </a:bodyPr>
          <a:lstStyle/>
          <a:p>
            <a:endParaRPr lang="en-US"/>
          </a:p>
        </p:txBody>
      </p:sp>
      <p:sp>
        <p:nvSpPr>
          <p:cNvPr id="89" name="SmartArt Placeholder 88">
            <a:extLst>
              <a:ext uri="{FF2B5EF4-FFF2-40B4-BE49-F238E27FC236}">
                <a16:creationId xmlns:a16="http://schemas.microsoft.com/office/drawing/2014/main" id="{BB74FA97-97E4-484E-8FA8-053C87D75C44}"/>
              </a:ext>
            </a:extLst>
          </p:cNvPr>
          <p:cNvSpPr>
            <a:spLocks noGrp="1"/>
          </p:cNvSpPr>
          <p:nvPr>
            <p:ph type="dgm" sz="quarter" idx="49"/>
          </p:nvPr>
        </p:nvSpPr>
        <p:spPr>
          <a:xfrm>
            <a:off x="1183648" y="4495802"/>
            <a:ext cx="4036557" cy="1308101"/>
          </a:xfrm>
          <a:custGeom>
            <a:avLst/>
            <a:gdLst>
              <a:gd name="connsiteX0" fmla="*/ 0 w 5125787"/>
              <a:gd name="connsiteY0" fmla="*/ 0 h 1308101"/>
              <a:gd name="connsiteX1" fmla="*/ 5113533 w 5125787"/>
              <a:gd name="connsiteY1" fmla="*/ 0 h 1308101"/>
              <a:gd name="connsiteX2" fmla="*/ 5092087 w 5125787"/>
              <a:gd name="connsiteY2" fmla="*/ 11115 h 1308101"/>
              <a:gd name="connsiteX3" fmla="*/ 4735830 w 5125787"/>
              <a:gd name="connsiteY3" fmla="*/ 650875 h 1308101"/>
              <a:gd name="connsiteX4" fmla="*/ 5092087 w 5125787"/>
              <a:gd name="connsiteY4" fmla="*/ 1290636 h 1308101"/>
              <a:gd name="connsiteX5" fmla="*/ 5125787 w 5125787"/>
              <a:gd name="connsiteY5" fmla="*/ 1308101 h 1308101"/>
              <a:gd name="connsiteX6" fmla="*/ 0 w 5125787"/>
              <a:gd name="connsiteY6" fmla="*/ 1308101 h 130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5787" h="1308101">
                <a:moveTo>
                  <a:pt x="0" y="0"/>
                </a:moveTo>
                <a:lnTo>
                  <a:pt x="5113533" y="0"/>
                </a:lnTo>
                <a:lnTo>
                  <a:pt x="5092087" y="11115"/>
                </a:lnTo>
                <a:cubicBezTo>
                  <a:pt x="4877147" y="149763"/>
                  <a:pt x="4735830" y="384562"/>
                  <a:pt x="4735830" y="650875"/>
                </a:cubicBezTo>
                <a:cubicBezTo>
                  <a:pt x="4735830" y="917188"/>
                  <a:pt x="4877147" y="1151987"/>
                  <a:pt x="5092087" y="1290636"/>
                </a:cubicBezTo>
                <a:lnTo>
                  <a:pt x="5125787" y="1308101"/>
                </a:lnTo>
                <a:lnTo>
                  <a:pt x="0" y="1308101"/>
                </a:lnTo>
                <a:close/>
              </a:path>
            </a:pathLst>
          </a:custGeom>
          <a:solidFill>
            <a:schemeClr val="bg1">
              <a:lumMod val="60000"/>
              <a:lumOff val="40000"/>
            </a:schemeClr>
          </a:solidFill>
          <a:ln>
            <a:noFill/>
          </a:ln>
        </p:spPr>
        <p:txBody>
          <a:bodyPr wrap="square">
            <a:noAutofit/>
          </a:bodyPr>
          <a:lstStyle/>
          <a:p>
            <a:endParaRPr lang="en-US"/>
          </a:p>
        </p:txBody>
      </p:sp>
      <p:sp>
        <p:nvSpPr>
          <p:cNvPr id="94" name="SmartArt Placeholder 90">
            <a:extLst>
              <a:ext uri="{FF2B5EF4-FFF2-40B4-BE49-F238E27FC236}">
                <a16:creationId xmlns:a16="http://schemas.microsoft.com/office/drawing/2014/main" id="{52F1745A-4207-5048-BE93-3271FA9868DF}"/>
              </a:ext>
            </a:extLst>
          </p:cNvPr>
          <p:cNvSpPr>
            <a:spLocks noGrp="1"/>
          </p:cNvSpPr>
          <p:nvPr>
            <p:ph type="dgm" sz="quarter" idx="50"/>
          </p:nvPr>
        </p:nvSpPr>
        <p:spPr>
          <a:xfrm>
            <a:off x="5500688" y="1336677"/>
            <a:ext cx="4100513" cy="1298575"/>
          </a:xfrm>
          <a:prstGeom prst="rect">
            <a:avLst/>
          </a:prstGeom>
          <a:solidFill>
            <a:schemeClr val="bg2">
              <a:lumMod val="50000"/>
            </a:schemeClr>
          </a:solidFill>
        </p:spPr>
        <p:txBody>
          <a:bodyPr/>
          <a:lstStyle/>
          <a:p>
            <a:endParaRPr lang="en-US"/>
          </a:p>
        </p:txBody>
      </p:sp>
      <p:sp>
        <p:nvSpPr>
          <p:cNvPr id="95" name="SmartArt Placeholder 90">
            <a:extLst>
              <a:ext uri="{FF2B5EF4-FFF2-40B4-BE49-F238E27FC236}">
                <a16:creationId xmlns:a16="http://schemas.microsoft.com/office/drawing/2014/main" id="{0CFCFEC0-76FD-4848-9C1F-588A7B44FF55}"/>
              </a:ext>
            </a:extLst>
          </p:cNvPr>
          <p:cNvSpPr>
            <a:spLocks noGrp="1"/>
          </p:cNvSpPr>
          <p:nvPr>
            <p:ph type="dgm" sz="quarter" idx="51"/>
          </p:nvPr>
        </p:nvSpPr>
        <p:spPr>
          <a:xfrm>
            <a:off x="5500688" y="2895602"/>
            <a:ext cx="4100513" cy="1298575"/>
          </a:xfrm>
          <a:prstGeom prst="rect">
            <a:avLst/>
          </a:prstGeom>
          <a:solidFill>
            <a:schemeClr val="bg2">
              <a:lumMod val="50000"/>
            </a:schemeClr>
          </a:solidFill>
        </p:spPr>
        <p:txBody>
          <a:bodyPr/>
          <a:lstStyle/>
          <a:p>
            <a:endParaRPr lang="en-US"/>
          </a:p>
        </p:txBody>
      </p:sp>
      <p:sp>
        <p:nvSpPr>
          <p:cNvPr id="96" name="SmartArt Placeholder 90">
            <a:extLst>
              <a:ext uri="{FF2B5EF4-FFF2-40B4-BE49-F238E27FC236}">
                <a16:creationId xmlns:a16="http://schemas.microsoft.com/office/drawing/2014/main" id="{950069DE-284D-DF46-9AC6-BC93CF1DF8C9}"/>
              </a:ext>
            </a:extLst>
          </p:cNvPr>
          <p:cNvSpPr>
            <a:spLocks noGrp="1"/>
          </p:cNvSpPr>
          <p:nvPr>
            <p:ph type="dgm" sz="quarter" idx="52"/>
          </p:nvPr>
        </p:nvSpPr>
        <p:spPr>
          <a:xfrm>
            <a:off x="5500688" y="4495802"/>
            <a:ext cx="4100513" cy="1298575"/>
          </a:xfrm>
          <a:prstGeom prst="rect">
            <a:avLst/>
          </a:prstGeom>
          <a:solidFill>
            <a:schemeClr val="bg1">
              <a:lumMod val="60000"/>
              <a:lumOff val="40000"/>
            </a:schemeClr>
          </a:solidFill>
        </p:spPr>
        <p:txBody>
          <a:bodyPr/>
          <a:lstStyle/>
          <a:p>
            <a:endParaRPr lang="en-US"/>
          </a:p>
        </p:txBody>
      </p:sp>
      <p:sp>
        <p:nvSpPr>
          <p:cNvPr id="87" name="SmartArt Placeholder 86">
            <a:extLst>
              <a:ext uri="{FF2B5EF4-FFF2-40B4-BE49-F238E27FC236}">
                <a16:creationId xmlns:a16="http://schemas.microsoft.com/office/drawing/2014/main" id="{3893D273-0766-CA44-AF91-EB9CAEDEE188}"/>
              </a:ext>
            </a:extLst>
          </p:cNvPr>
          <p:cNvSpPr>
            <a:spLocks noGrp="1"/>
          </p:cNvSpPr>
          <p:nvPr>
            <p:ph type="dgm" sz="quarter" idx="47"/>
          </p:nvPr>
        </p:nvSpPr>
        <p:spPr>
          <a:xfrm>
            <a:off x="1183648" y="1330327"/>
            <a:ext cx="4036557" cy="1308101"/>
          </a:xfrm>
          <a:custGeom>
            <a:avLst/>
            <a:gdLst>
              <a:gd name="connsiteX0" fmla="*/ 0 w 5125787"/>
              <a:gd name="connsiteY0" fmla="*/ 0 h 1308101"/>
              <a:gd name="connsiteX1" fmla="*/ 5113533 w 5125787"/>
              <a:gd name="connsiteY1" fmla="*/ 0 h 1308101"/>
              <a:gd name="connsiteX2" fmla="*/ 5092087 w 5125787"/>
              <a:gd name="connsiteY2" fmla="*/ 11115 h 1308101"/>
              <a:gd name="connsiteX3" fmla="*/ 4735830 w 5125787"/>
              <a:gd name="connsiteY3" fmla="*/ 650875 h 1308101"/>
              <a:gd name="connsiteX4" fmla="*/ 5092087 w 5125787"/>
              <a:gd name="connsiteY4" fmla="*/ 1290636 h 1308101"/>
              <a:gd name="connsiteX5" fmla="*/ 5125787 w 5125787"/>
              <a:gd name="connsiteY5" fmla="*/ 1308101 h 1308101"/>
              <a:gd name="connsiteX6" fmla="*/ 0 w 5125787"/>
              <a:gd name="connsiteY6" fmla="*/ 1308101 h 130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5787" h="1308101">
                <a:moveTo>
                  <a:pt x="0" y="0"/>
                </a:moveTo>
                <a:lnTo>
                  <a:pt x="5113533" y="0"/>
                </a:lnTo>
                <a:lnTo>
                  <a:pt x="5092087" y="11115"/>
                </a:lnTo>
                <a:cubicBezTo>
                  <a:pt x="4877147" y="149763"/>
                  <a:pt x="4735830" y="384562"/>
                  <a:pt x="4735830" y="650875"/>
                </a:cubicBezTo>
                <a:cubicBezTo>
                  <a:pt x="4735830" y="917188"/>
                  <a:pt x="4877147" y="1151987"/>
                  <a:pt x="5092087" y="1290636"/>
                </a:cubicBezTo>
                <a:lnTo>
                  <a:pt x="5125787" y="1308101"/>
                </a:lnTo>
                <a:lnTo>
                  <a:pt x="0" y="1308101"/>
                </a:lnTo>
                <a:close/>
              </a:path>
            </a:pathLst>
          </a:custGeom>
          <a:solidFill>
            <a:schemeClr val="accent2"/>
          </a:solidFill>
          <a:ln>
            <a:noFill/>
          </a:ln>
        </p:spPr>
        <p:txBody>
          <a:bodyPr wrap="square">
            <a:noAutofit/>
          </a:bodyPr>
          <a:lstStyle/>
          <a:p>
            <a:endParaRPr lang="en-US"/>
          </a:p>
        </p:txBody>
      </p:sp>
      <p:pic>
        <p:nvPicPr>
          <p:cNvPr id="14" name="Graphic 13">
            <a:extLst>
              <a:ext uri="{FF2B5EF4-FFF2-40B4-BE49-F238E27FC236}">
                <a16:creationId xmlns:a16="http://schemas.microsoft.com/office/drawing/2014/main" id="{DB8FBEF3-D2E0-7942-B21B-5228C09189E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98575" y="6394779"/>
            <a:ext cx="650081" cy="323287"/>
          </a:xfrm>
          <a:prstGeom prst="rect">
            <a:avLst/>
          </a:prstGeom>
        </p:spPr>
      </p:pic>
      <p:sp>
        <p:nvSpPr>
          <p:cNvPr id="18" name="Slide Number Placeholder 4">
            <a:extLst>
              <a:ext uri="{FF2B5EF4-FFF2-40B4-BE49-F238E27FC236}">
                <a16:creationId xmlns:a16="http://schemas.microsoft.com/office/drawing/2014/main" id="{BAA7C75E-F4D7-2145-9AB9-7F45EDF0EDAA}"/>
              </a:ext>
            </a:extLst>
          </p:cNvPr>
          <p:cNvSpPr>
            <a:spLocks noGrp="1"/>
          </p:cNvSpPr>
          <p:nvPr>
            <p:ph type="sldNum" sz="quarter" idx="12"/>
          </p:nvPr>
        </p:nvSpPr>
        <p:spPr>
          <a:xfrm>
            <a:off x="9266158" y="6454777"/>
            <a:ext cx="335042" cy="174625"/>
          </a:xfrm>
          <a:prstGeom prst="rect">
            <a:avLst/>
          </a:prstGeom>
        </p:spPr>
        <p:txBody>
          <a:bodyPr lIns="0" tIns="0" rIns="0" bIns="0" anchor="b" anchorCtr="0"/>
          <a:lstStyle>
            <a:lvl1pPr algn="l">
              <a:defRPr sz="708">
                <a:solidFill>
                  <a:schemeClr val="tx1"/>
                </a:solidFill>
              </a:defRPr>
            </a:lvl1pPr>
          </a:lstStyle>
          <a:p>
            <a:fld id="{CB7FE98A-78B1-495F-8A5C-53E48422F91F}" type="slidenum">
              <a:rPr lang="en-US" smtClean="0"/>
              <a:pPr/>
              <a:t>‹#›</a:t>
            </a:fld>
            <a:endParaRPr lang="en-US"/>
          </a:p>
        </p:txBody>
      </p:sp>
      <p:sp>
        <p:nvSpPr>
          <p:cNvPr id="37" name="Slide Number Placeholder 5">
            <a:extLst>
              <a:ext uri="{FF2B5EF4-FFF2-40B4-BE49-F238E27FC236}">
                <a16:creationId xmlns:a16="http://schemas.microsoft.com/office/drawing/2014/main" id="{0FAD38F4-8EB9-7C46-890C-FEAD44BA0F7C}"/>
              </a:ext>
            </a:extLst>
          </p:cNvPr>
          <p:cNvSpPr txBox="1">
            <a:spLocks/>
          </p:cNvSpPr>
          <p:nvPr userDrawn="1"/>
        </p:nvSpPr>
        <p:spPr>
          <a:xfrm>
            <a:off x="9308549" y="6464300"/>
            <a:ext cx="29265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7FE98A-78B1-495F-8A5C-53E48422F91F}" type="slidenum">
              <a:rPr lang="en-US" sz="1418" smtClean="0"/>
              <a:pPr/>
              <a:t>‹#›</a:t>
            </a:fld>
            <a:endParaRPr lang="en-US" sz="1418"/>
          </a:p>
        </p:txBody>
      </p:sp>
      <p:sp>
        <p:nvSpPr>
          <p:cNvPr id="38" name="Text Placeholder 48">
            <a:extLst>
              <a:ext uri="{FF2B5EF4-FFF2-40B4-BE49-F238E27FC236}">
                <a16:creationId xmlns:a16="http://schemas.microsoft.com/office/drawing/2014/main" id="{AED35761-2814-1348-BCD2-560223B31E3E}"/>
              </a:ext>
            </a:extLst>
          </p:cNvPr>
          <p:cNvSpPr>
            <a:spLocks noGrp="1"/>
          </p:cNvSpPr>
          <p:nvPr>
            <p:ph type="body" sz="quarter" idx="27" hasCustomPrompt="1"/>
          </p:nvPr>
        </p:nvSpPr>
        <p:spPr>
          <a:xfrm>
            <a:off x="589066" y="551222"/>
            <a:ext cx="6047006" cy="361950"/>
          </a:xfrm>
          <a:prstGeom prst="rect">
            <a:avLst/>
          </a:prstGeom>
        </p:spPr>
        <p:txBody>
          <a:bodyPr/>
          <a:lstStyle>
            <a:lvl1pPr>
              <a:defRPr sz="2205" b="1" i="0">
                <a:solidFill>
                  <a:schemeClr val="tx1"/>
                </a:solidFill>
                <a:latin typeface="Nunito Sans ExtraBold" pitchFamily="2" charset="77"/>
              </a:defRPr>
            </a:lvl1pPr>
          </a:lstStyle>
          <a:p>
            <a:pPr lvl="0"/>
            <a:r>
              <a:rPr lang="en-US"/>
              <a:t>Text Only</a:t>
            </a:r>
          </a:p>
        </p:txBody>
      </p:sp>
      <p:sp>
        <p:nvSpPr>
          <p:cNvPr id="48" name="Picture Placeholder 45">
            <a:extLst>
              <a:ext uri="{FF2B5EF4-FFF2-40B4-BE49-F238E27FC236}">
                <a16:creationId xmlns:a16="http://schemas.microsoft.com/office/drawing/2014/main" id="{B3F0A6BB-378A-414C-960C-A87B0D2E6A73}"/>
              </a:ext>
            </a:extLst>
          </p:cNvPr>
          <p:cNvSpPr>
            <a:spLocks noGrp="1"/>
          </p:cNvSpPr>
          <p:nvPr>
            <p:ph type="pic" sz="quarter" idx="28"/>
          </p:nvPr>
        </p:nvSpPr>
        <p:spPr>
          <a:xfrm>
            <a:off x="634874" y="1331021"/>
            <a:ext cx="1049521" cy="1308993"/>
          </a:xfrm>
          <a:prstGeom prst="ellipse">
            <a:avLst/>
          </a:prstGeom>
        </p:spPr>
        <p:txBody>
          <a:bodyPr/>
          <a:lstStyle/>
          <a:p>
            <a:endParaRPr lang="en-US"/>
          </a:p>
        </p:txBody>
      </p:sp>
      <p:sp>
        <p:nvSpPr>
          <p:cNvPr id="49" name="Picture Placeholder 45">
            <a:extLst>
              <a:ext uri="{FF2B5EF4-FFF2-40B4-BE49-F238E27FC236}">
                <a16:creationId xmlns:a16="http://schemas.microsoft.com/office/drawing/2014/main" id="{FA2D8C46-F59E-344C-BD66-335964B3F96F}"/>
              </a:ext>
            </a:extLst>
          </p:cNvPr>
          <p:cNvSpPr>
            <a:spLocks noGrp="1"/>
          </p:cNvSpPr>
          <p:nvPr>
            <p:ph type="pic" sz="quarter" idx="29"/>
          </p:nvPr>
        </p:nvSpPr>
        <p:spPr>
          <a:xfrm>
            <a:off x="4980623" y="1331021"/>
            <a:ext cx="1049521" cy="1308993"/>
          </a:xfrm>
          <a:prstGeom prst="ellipse">
            <a:avLst/>
          </a:prstGeom>
        </p:spPr>
        <p:txBody>
          <a:bodyPr/>
          <a:lstStyle/>
          <a:p>
            <a:endParaRPr lang="en-US"/>
          </a:p>
        </p:txBody>
      </p:sp>
      <p:sp>
        <p:nvSpPr>
          <p:cNvPr id="55" name="Text Placeholder 50">
            <a:extLst>
              <a:ext uri="{FF2B5EF4-FFF2-40B4-BE49-F238E27FC236}">
                <a16:creationId xmlns:a16="http://schemas.microsoft.com/office/drawing/2014/main" id="{8CC173A5-4B38-384A-9C4B-FBEE27555EDE}"/>
              </a:ext>
            </a:extLst>
          </p:cNvPr>
          <p:cNvSpPr>
            <a:spLocks noGrp="1"/>
          </p:cNvSpPr>
          <p:nvPr>
            <p:ph type="body" sz="quarter" idx="30" hasCustomPrompt="1"/>
          </p:nvPr>
        </p:nvSpPr>
        <p:spPr>
          <a:xfrm>
            <a:off x="1788903" y="1394102"/>
            <a:ext cx="2940368" cy="1185195"/>
          </a:xfrm>
          <a:prstGeom prst="rect">
            <a:avLst/>
          </a:prstGeom>
        </p:spPr>
        <p:txBody>
          <a:bodyPr numCol="1" anchor="ctr" anchorCtr="0"/>
          <a:lstStyle>
            <a:lvl1pPr>
              <a:lnSpc>
                <a:spcPct val="100000"/>
              </a:lnSpc>
              <a:defRPr sz="1575" b="1" i="0" spc="0">
                <a:latin typeface="Nunito Sans ExtraBold" pitchFamily="2" charset="77"/>
              </a:defRPr>
            </a:lvl1pPr>
            <a:lvl2pPr marL="0" indent="0">
              <a:tabLst/>
              <a:defRPr sz="1260"/>
            </a:lvl2pPr>
          </a:lstStyle>
          <a:p>
            <a:pPr lvl="0"/>
            <a:r>
              <a:rPr lang="en-US"/>
              <a:t>Name</a:t>
            </a:r>
          </a:p>
          <a:p>
            <a:pPr lvl="1"/>
            <a:r>
              <a:rPr lang="en-US"/>
              <a:t>Title</a:t>
            </a:r>
            <a:br>
              <a:rPr lang="en-US"/>
            </a:br>
            <a:r>
              <a:rPr lang="en-US"/>
              <a:t>Business Unit or Service Line</a:t>
            </a:r>
          </a:p>
        </p:txBody>
      </p:sp>
      <p:sp>
        <p:nvSpPr>
          <p:cNvPr id="57" name="Text Placeholder 50">
            <a:extLst>
              <a:ext uri="{FF2B5EF4-FFF2-40B4-BE49-F238E27FC236}">
                <a16:creationId xmlns:a16="http://schemas.microsoft.com/office/drawing/2014/main" id="{B4FD7677-84CA-114D-94D8-46555945C341}"/>
              </a:ext>
            </a:extLst>
          </p:cNvPr>
          <p:cNvSpPr>
            <a:spLocks noGrp="1"/>
          </p:cNvSpPr>
          <p:nvPr>
            <p:ph type="body" sz="quarter" idx="32" hasCustomPrompt="1"/>
          </p:nvPr>
        </p:nvSpPr>
        <p:spPr>
          <a:xfrm>
            <a:off x="6169451" y="1394104"/>
            <a:ext cx="2940368" cy="1176569"/>
          </a:xfrm>
          <a:prstGeom prst="rect">
            <a:avLst/>
          </a:prstGeom>
        </p:spPr>
        <p:txBody>
          <a:bodyPr numCol="1" anchor="ctr" anchorCtr="0"/>
          <a:lstStyle>
            <a:lvl1pPr>
              <a:lnSpc>
                <a:spcPct val="100000"/>
              </a:lnSpc>
              <a:defRPr sz="1575" b="1" i="0" spc="0">
                <a:latin typeface="Nunito Sans ExtraBold" pitchFamily="2" charset="77"/>
              </a:defRPr>
            </a:lvl1pPr>
            <a:lvl2pPr marL="0" indent="0">
              <a:tabLst/>
              <a:defRPr sz="1260"/>
            </a:lvl2pPr>
          </a:lstStyle>
          <a:p>
            <a:pPr lvl="0"/>
            <a:r>
              <a:rPr lang="en-US"/>
              <a:t>Name</a:t>
            </a:r>
          </a:p>
          <a:p>
            <a:pPr lvl="1"/>
            <a:r>
              <a:rPr lang="en-US"/>
              <a:t>Title</a:t>
            </a:r>
            <a:br>
              <a:rPr lang="en-US"/>
            </a:br>
            <a:r>
              <a:rPr lang="en-US"/>
              <a:t>Business Unit or Service Line</a:t>
            </a:r>
          </a:p>
        </p:txBody>
      </p:sp>
      <p:sp>
        <p:nvSpPr>
          <p:cNvPr id="59" name="Freeform 58">
            <a:extLst>
              <a:ext uri="{FF2B5EF4-FFF2-40B4-BE49-F238E27FC236}">
                <a16:creationId xmlns:a16="http://schemas.microsoft.com/office/drawing/2014/main" id="{2B809D9B-BFC2-AB45-8D44-E6D8171FFFEA}"/>
              </a:ext>
            </a:extLst>
          </p:cNvPr>
          <p:cNvSpPr/>
          <p:nvPr userDrawn="1"/>
        </p:nvSpPr>
        <p:spPr>
          <a:xfrm>
            <a:off x="1166728" y="2889165"/>
            <a:ext cx="4050388" cy="1311315"/>
          </a:xfrm>
          <a:custGeom>
            <a:avLst/>
            <a:gdLst>
              <a:gd name="connsiteX0" fmla="*/ 0 w 5143350"/>
              <a:gd name="connsiteY0" fmla="*/ 0 h 1311315"/>
              <a:gd name="connsiteX1" fmla="*/ 5143350 w 5143350"/>
              <a:gd name="connsiteY1" fmla="*/ 0 h 1311315"/>
              <a:gd name="connsiteX2" fmla="*/ 5084295 w 5143350"/>
              <a:gd name="connsiteY2" fmla="*/ 32054 h 1311315"/>
              <a:gd name="connsiteX3" fmla="*/ 4752400 w 5143350"/>
              <a:gd name="connsiteY3" fmla="*/ 656273 h 1311315"/>
              <a:gd name="connsiteX4" fmla="*/ 5084295 w 5143350"/>
              <a:gd name="connsiteY4" fmla="*/ 1280492 h 1311315"/>
              <a:gd name="connsiteX5" fmla="*/ 5141082 w 5143350"/>
              <a:gd name="connsiteY5" fmla="*/ 1311315 h 1311315"/>
              <a:gd name="connsiteX6" fmla="*/ 0 w 5143350"/>
              <a:gd name="connsiteY6" fmla="*/ 1311315 h 131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350" h="1311315">
                <a:moveTo>
                  <a:pt x="0" y="0"/>
                </a:moveTo>
                <a:lnTo>
                  <a:pt x="5143350" y="0"/>
                </a:lnTo>
                <a:lnTo>
                  <a:pt x="5084295" y="32054"/>
                </a:lnTo>
                <a:cubicBezTo>
                  <a:pt x="4884053" y="167335"/>
                  <a:pt x="4752400" y="396429"/>
                  <a:pt x="4752400" y="656273"/>
                </a:cubicBezTo>
                <a:cubicBezTo>
                  <a:pt x="4752400" y="916117"/>
                  <a:pt x="4884053" y="1145211"/>
                  <a:pt x="5084295" y="1280492"/>
                </a:cubicBezTo>
                <a:lnTo>
                  <a:pt x="5141082" y="1311315"/>
                </a:lnTo>
                <a:lnTo>
                  <a:pt x="0" y="131131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18"/>
          </a:p>
        </p:txBody>
      </p:sp>
      <p:sp>
        <p:nvSpPr>
          <p:cNvPr id="61" name="Picture Placeholder 45">
            <a:extLst>
              <a:ext uri="{FF2B5EF4-FFF2-40B4-BE49-F238E27FC236}">
                <a16:creationId xmlns:a16="http://schemas.microsoft.com/office/drawing/2014/main" id="{11545D1A-AF5E-0040-BB33-C995825EF8A3}"/>
              </a:ext>
            </a:extLst>
          </p:cNvPr>
          <p:cNvSpPr>
            <a:spLocks noGrp="1"/>
          </p:cNvSpPr>
          <p:nvPr>
            <p:ph type="pic" sz="quarter" idx="34"/>
          </p:nvPr>
        </p:nvSpPr>
        <p:spPr>
          <a:xfrm>
            <a:off x="634874" y="2894643"/>
            <a:ext cx="1049521" cy="1308993"/>
          </a:xfrm>
          <a:prstGeom prst="ellipse">
            <a:avLst/>
          </a:prstGeom>
        </p:spPr>
        <p:txBody>
          <a:bodyPr/>
          <a:lstStyle/>
          <a:p>
            <a:endParaRPr lang="en-US"/>
          </a:p>
        </p:txBody>
      </p:sp>
      <p:sp>
        <p:nvSpPr>
          <p:cNvPr id="62" name="Picture Placeholder 45">
            <a:extLst>
              <a:ext uri="{FF2B5EF4-FFF2-40B4-BE49-F238E27FC236}">
                <a16:creationId xmlns:a16="http://schemas.microsoft.com/office/drawing/2014/main" id="{653F17FC-1326-D64D-BB99-5C13E1EE1633}"/>
              </a:ext>
            </a:extLst>
          </p:cNvPr>
          <p:cNvSpPr>
            <a:spLocks noGrp="1"/>
          </p:cNvSpPr>
          <p:nvPr>
            <p:ph type="pic" sz="quarter" idx="35"/>
          </p:nvPr>
        </p:nvSpPr>
        <p:spPr>
          <a:xfrm>
            <a:off x="4980623" y="2894643"/>
            <a:ext cx="1049521" cy="1308993"/>
          </a:xfrm>
          <a:prstGeom prst="ellipse">
            <a:avLst/>
          </a:prstGeom>
        </p:spPr>
        <p:txBody>
          <a:bodyPr/>
          <a:lstStyle/>
          <a:p>
            <a:endParaRPr lang="en-US"/>
          </a:p>
        </p:txBody>
      </p:sp>
      <p:sp>
        <p:nvSpPr>
          <p:cNvPr id="63" name="Text Placeholder 50">
            <a:extLst>
              <a:ext uri="{FF2B5EF4-FFF2-40B4-BE49-F238E27FC236}">
                <a16:creationId xmlns:a16="http://schemas.microsoft.com/office/drawing/2014/main" id="{645DE34D-FACD-4446-9824-DDD6DB9BCBF0}"/>
              </a:ext>
            </a:extLst>
          </p:cNvPr>
          <p:cNvSpPr>
            <a:spLocks noGrp="1"/>
          </p:cNvSpPr>
          <p:nvPr>
            <p:ph type="body" sz="quarter" idx="36" hasCustomPrompt="1"/>
          </p:nvPr>
        </p:nvSpPr>
        <p:spPr>
          <a:xfrm>
            <a:off x="1788903" y="2957725"/>
            <a:ext cx="2940368" cy="1174328"/>
          </a:xfrm>
          <a:prstGeom prst="rect">
            <a:avLst/>
          </a:prstGeom>
        </p:spPr>
        <p:txBody>
          <a:bodyPr numCol="1" anchor="ctr" anchorCtr="0"/>
          <a:lstStyle>
            <a:lvl1pPr>
              <a:lnSpc>
                <a:spcPct val="100000"/>
              </a:lnSpc>
              <a:defRPr sz="1575" b="1" i="0" spc="0">
                <a:latin typeface="Nunito Sans ExtraBold" pitchFamily="2" charset="77"/>
              </a:defRPr>
            </a:lvl1pPr>
            <a:lvl2pPr marL="0" indent="0">
              <a:tabLst/>
              <a:defRPr sz="1260"/>
            </a:lvl2pPr>
          </a:lstStyle>
          <a:p>
            <a:pPr lvl="0"/>
            <a:r>
              <a:rPr lang="en-US"/>
              <a:t>Name</a:t>
            </a:r>
          </a:p>
          <a:p>
            <a:pPr lvl="1"/>
            <a:r>
              <a:rPr lang="en-US"/>
              <a:t>Title</a:t>
            </a:r>
            <a:br>
              <a:rPr lang="en-US"/>
            </a:br>
            <a:r>
              <a:rPr lang="en-US"/>
              <a:t>Business Unit or Service Line</a:t>
            </a:r>
          </a:p>
        </p:txBody>
      </p:sp>
      <p:sp>
        <p:nvSpPr>
          <p:cNvPr id="65" name="Text Placeholder 50">
            <a:extLst>
              <a:ext uri="{FF2B5EF4-FFF2-40B4-BE49-F238E27FC236}">
                <a16:creationId xmlns:a16="http://schemas.microsoft.com/office/drawing/2014/main" id="{8F2B5720-0A1A-B443-BD01-A5B334CF5D00}"/>
              </a:ext>
            </a:extLst>
          </p:cNvPr>
          <p:cNvSpPr>
            <a:spLocks noGrp="1"/>
          </p:cNvSpPr>
          <p:nvPr>
            <p:ph type="body" sz="quarter" idx="38" hasCustomPrompt="1"/>
          </p:nvPr>
        </p:nvSpPr>
        <p:spPr>
          <a:xfrm>
            <a:off x="6169451" y="2957725"/>
            <a:ext cx="2940368" cy="1174328"/>
          </a:xfrm>
          <a:prstGeom prst="rect">
            <a:avLst/>
          </a:prstGeom>
        </p:spPr>
        <p:txBody>
          <a:bodyPr numCol="1" anchor="ctr" anchorCtr="0"/>
          <a:lstStyle>
            <a:lvl1pPr>
              <a:lnSpc>
                <a:spcPct val="100000"/>
              </a:lnSpc>
              <a:defRPr sz="1575" b="1" i="0" spc="0">
                <a:latin typeface="Nunito Sans ExtraBold" pitchFamily="2" charset="77"/>
              </a:defRPr>
            </a:lvl1pPr>
            <a:lvl2pPr marL="0" indent="0">
              <a:tabLst/>
              <a:defRPr sz="1260"/>
            </a:lvl2pPr>
          </a:lstStyle>
          <a:p>
            <a:pPr lvl="0"/>
            <a:r>
              <a:rPr lang="en-US"/>
              <a:t>Name</a:t>
            </a:r>
          </a:p>
          <a:p>
            <a:pPr lvl="1"/>
            <a:r>
              <a:rPr lang="en-US"/>
              <a:t>Title</a:t>
            </a:r>
            <a:br>
              <a:rPr lang="en-US"/>
            </a:br>
            <a:r>
              <a:rPr lang="en-US"/>
              <a:t>Business Unit or Service Line</a:t>
            </a:r>
          </a:p>
        </p:txBody>
      </p:sp>
      <p:sp>
        <p:nvSpPr>
          <p:cNvPr id="67" name="Freeform 66">
            <a:extLst>
              <a:ext uri="{FF2B5EF4-FFF2-40B4-BE49-F238E27FC236}">
                <a16:creationId xmlns:a16="http://schemas.microsoft.com/office/drawing/2014/main" id="{123B927F-05E9-634B-A242-DB00F3948B14}"/>
              </a:ext>
            </a:extLst>
          </p:cNvPr>
          <p:cNvSpPr/>
          <p:nvPr userDrawn="1"/>
        </p:nvSpPr>
        <p:spPr>
          <a:xfrm>
            <a:off x="1166728" y="4489366"/>
            <a:ext cx="4050388" cy="1311315"/>
          </a:xfrm>
          <a:custGeom>
            <a:avLst/>
            <a:gdLst>
              <a:gd name="connsiteX0" fmla="*/ 0 w 5143350"/>
              <a:gd name="connsiteY0" fmla="*/ 0 h 1311315"/>
              <a:gd name="connsiteX1" fmla="*/ 5143350 w 5143350"/>
              <a:gd name="connsiteY1" fmla="*/ 0 h 1311315"/>
              <a:gd name="connsiteX2" fmla="*/ 5084295 w 5143350"/>
              <a:gd name="connsiteY2" fmla="*/ 32054 h 1311315"/>
              <a:gd name="connsiteX3" fmla="*/ 4752400 w 5143350"/>
              <a:gd name="connsiteY3" fmla="*/ 656273 h 1311315"/>
              <a:gd name="connsiteX4" fmla="*/ 5084295 w 5143350"/>
              <a:gd name="connsiteY4" fmla="*/ 1280492 h 1311315"/>
              <a:gd name="connsiteX5" fmla="*/ 5141082 w 5143350"/>
              <a:gd name="connsiteY5" fmla="*/ 1311315 h 1311315"/>
              <a:gd name="connsiteX6" fmla="*/ 0 w 5143350"/>
              <a:gd name="connsiteY6" fmla="*/ 1311315 h 131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350" h="1311315">
                <a:moveTo>
                  <a:pt x="0" y="0"/>
                </a:moveTo>
                <a:lnTo>
                  <a:pt x="5143350" y="0"/>
                </a:lnTo>
                <a:lnTo>
                  <a:pt x="5084295" y="32054"/>
                </a:lnTo>
                <a:cubicBezTo>
                  <a:pt x="4884053" y="167335"/>
                  <a:pt x="4752400" y="396429"/>
                  <a:pt x="4752400" y="656273"/>
                </a:cubicBezTo>
                <a:cubicBezTo>
                  <a:pt x="4752400" y="916117"/>
                  <a:pt x="4884053" y="1145211"/>
                  <a:pt x="5084295" y="1280492"/>
                </a:cubicBezTo>
                <a:lnTo>
                  <a:pt x="5141082" y="1311315"/>
                </a:lnTo>
                <a:lnTo>
                  <a:pt x="0" y="1311315"/>
                </a:lnTo>
                <a:close/>
              </a:path>
            </a:pathLst>
          </a:cu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18"/>
          </a:p>
        </p:txBody>
      </p:sp>
      <p:sp>
        <p:nvSpPr>
          <p:cNvPr id="69" name="Picture Placeholder 45">
            <a:extLst>
              <a:ext uri="{FF2B5EF4-FFF2-40B4-BE49-F238E27FC236}">
                <a16:creationId xmlns:a16="http://schemas.microsoft.com/office/drawing/2014/main" id="{1439BC8F-1165-ED4F-8749-33D2643DB9B7}"/>
              </a:ext>
            </a:extLst>
          </p:cNvPr>
          <p:cNvSpPr>
            <a:spLocks noGrp="1"/>
          </p:cNvSpPr>
          <p:nvPr>
            <p:ph type="pic" sz="quarter" idx="40"/>
          </p:nvPr>
        </p:nvSpPr>
        <p:spPr>
          <a:xfrm>
            <a:off x="634874" y="4494843"/>
            <a:ext cx="1049521" cy="1308993"/>
          </a:xfrm>
          <a:prstGeom prst="ellipse">
            <a:avLst/>
          </a:prstGeom>
        </p:spPr>
        <p:txBody>
          <a:bodyPr/>
          <a:lstStyle/>
          <a:p>
            <a:endParaRPr lang="en-US"/>
          </a:p>
        </p:txBody>
      </p:sp>
      <p:sp>
        <p:nvSpPr>
          <p:cNvPr id="70" name="Picture Placeholder 45">
            <a:extLst>
              <a:ext uri="{FF2B5EF4-FFF2-40B4-BE49-F238E27FC236}">
                <a16:creationId xmlns:a16="http://schemas.microsoft.com/office/drawing/2014/main" id="{A013A6CE-8426-D74B-A3E2-72127984B793}"/>
              </a:ext>
            </a:extLst>
          </p:cNvPr>
          <p:cNvSpPr>
            <a:spLocks noGrp="1"/>
          </p:cNvSpPr>
          <p:nvPr>
            <p:ph type="pic" sz="quarter" idx="41"/>
          </p:nvPr>
        </p:nvSpPr>
        <p:spPr>
          <a:xfrm>
            <a:off x="4980623" y="4494843"/>
            <a:ext cx="1049521" cy="1308993"/>
          </a:xfrm>
          <a:prstGeom prst="ellipse">
            <a:avLst/>
          </a:prstGeom>
        </p:spPr>
        <p:txBody>
          <a:bodyPr/>
          <a:lstStyle/>
          <a:p>
            <a:endParaRPr lang="en-US"/>
          </a:p>
        </p:txBody>
      </p:sp>
      <p:sp>
        <p:nvSpPr>
          <p:cNvPr id="71" name="Text Placeholder 50">
            <a:extLst>
              <a:ext uri="{FF2B5EF4-FFF2-40B4-BE49-F238E27FC236}">
                <a16:creationId xmlns:a16="http://schemas.microsoft.com/office/drawing/2014/main" id="{E7AD3DD9-53B8-AA41-B9B8-C690B6BC40C0}"/>
              </a:ext>
            </a:extLst>
          </p:cNvPr>
          <p:cNvSpPr>
            <a:spLocks noGrp="1"/>
          </p:cNvSpPr>
          <p:nvPr>
            <p:ph type="body" sz="quarter" idx="42" hasCustomPrompt="1"/>
          </p:nvPr>
        </p:nvSpPr>
        <p:spPr>
          <a:xfrm>
            <a:off x="1788903" y="4557926"/>
            <a:ext cx="2940368" cy="1187267"/>
          </a:xfrm>
          <a:prstGeom prst="rect">
            <a:avLst/>
          </a:prstGeom>
        </p:spPr>
        <p:txBody>
          <a:bodyPr numCol="1" anchor="ctr" anchorCtr="0"/>
          <a:lstStyle>
            <a:lvl1pPr>
              <a:lnSpc>
                <a:spcPct val="100000"/>
              </a:lnSpc>
              <a:defRPr sz="1575" b="1" i="0" spc="0">
                <a:latin typeface="Nunito Sans ExtraBold" pitchFamily="2" charset="77"/>
              </a:defRPr>
            </a:lvl1pPr>
            <a:lvl2pPr marL="0" indent="0">
              <a:tabLst/>
              <a:defRPr sz="1260"/>
            </a:lvl2pPr>
          </a:lstStyle>
          <a:p>
            <a:pPr lvl="0"/>
            <a:r>
              <a:rPr lang="en-US"/>
              <a:t>Name</a:t>
            </a:r>
          </a:p>
          <a:p>
            <a:pPr lvl="1"/>
            <a:r>
              <a:rPr lang="en-US"/>
              <a:t>Title</a:t>
            </a:r>
            <a:br>
              <a:rPr lang="en-US"/>
            </a:br>
            <a:r>
              <a:rPr lang="en-US"/>
              <a:t>Business Unit or Service Line</a:t>
            </a:r>
          </a:p>
        </p:txBody>
      </p:sp>
      <p:sp>
        <p:nvSpPr>
          <p:cNvPr id="73" name="Text Placeholder 50">
            <a:extLst>
              <a:ext uri="{FF2B5EF4-FFF2-40B4-BE49-F238E27FC236}">
                <a16:creationId xmlns:a16="http://schemas.microsoft.com/office/drawing/2014/main" id="{21687F0A-76EF-7341-99F7-A5C4B92CC672}"/>
              </a:ext>
            </a:extLst>
          </p:cNvPr>
          <p:cNvSpPr>
            <a:spLocks noGrp="1"/>
          </p:cNvSpPr>
          <p:nvPr>
            <p:ph type="body" sz="quarter" idx="44" hasCustomPrompt="1"/>
          </p:nvPr>
        </p:nvSpPr>
        <p:spPr>
          <a:xfrm>
            <a:off x="6169451" y="4557926"/>
            <a:ext cx="2940368" cy="1187267"/>
          </a:xfrm>
          <a:prstGeom prst="rect">
            <a:avLst/>
          </a:prstGeom>
        </p:spPr>
        <p:txBody>
          <a:bodyPr numCol="1" anchor="ctr" anchorCtr="0"/>
          <a:lstStyle>
            <a:lvl1pPr>
              <a:lnSpc>
                <a:spcPct val="100000"/>
              </a:lnSpc>
              <a:defRPr sz="1575" b="1" i="0" spc="0">
                <a:latin typeface="Nunito Sans ExtraBold" pitchFamily="2" charset="77"/>
              </a:defRPr>
            </a:lvl1pPr>
            <a:lvl2pPr marL="0" indent="0">
              <a:tabLst/>
              <a:defRPr sz="1260"/>
            </a:lvl2pPr>
          </a:lstStyle>
          <a:p>
            <a:pPr lvl="0"/>
            <a:r>
              <a:rPr lang="en-US"/>
              <a:t>Name</a:t>
            </a:r>
          </a:p>
          <a:p>
            <a:pPr lvl="1"/>
            <a:r>
              <a:rPr lang="en-US"/>
              <a:t>Title</a:t>
            </a:r>
            <a:br>
              <a:rPr lang="en-US"/>
            </a:br>
            <a:r>
              <a:rPr lang="en-US"/>
              <a:t>Business Unit or Service Line</a:t>
            </a:r>
          </a:p>
        </p:txBody>
      </p:sp>
      <p:sp>
        <p:nvSpPr>
          <p:cNvPr id="27" name="Footer Placeholder 6">
            <a:extLst>
              <a:ext uri="{FF2B5EF4-FFF2-40B4-BE49-F238E27FC236}">
                <a16:creationId xmlns:a16="http://schemas.microsoft.com/office/drawing/2014/main" id="{1EFD1CA1-1BF3-404B-97E7-FBC2149C8363}"/>
              </a:ext>
            </a:extLst>
          </p:cNvPr>
          <p:cNvSpPr>
            <a:spLocks noGrp="1"/>
          </p:cNvSpPr>
          <p:nvPr>
            <p:ph type="ftr" sz="quarter" idx="3"/>
          </p:nvPr>
        </p:nvSpPr>
        <p:spPr>
          <a:xfrm>
            <a:off x="142928" y="179996"/>
            <a:ext cx="1632294" cy="177453"/>
          </a:xfrm>
          <a:prstGeom prst="rect">
            <a:avLst/>
          </a:prstGeom>
        </p:spPr>
        <p:txBody>
          <a:bodyPr vert="horz" lIns="91440" tIns="45720" rIns="91440" bIns="45720" rtlCol="0" anchor="ctr"/>
          <a:lstStyle>
            <a:lvl1pPr algn="l">
              <a:defRPr sz="630">
                <a:solidFill>
                  <a:schemeClr val="tx1"/>
                </a:solidFill>
              </a:defRPr>
            </a:lvl1pPr>
          </a:lstStyle>
          <a:p>
            <a:endParaRPr lang="en-US"/>
          </a:p>
        </p:txBody>
      </p:sp>
    </p:spTree>
    <p:extLst>
      <p:ext uri="{BB962C8B-B14F-4D97-AF65-F5344CB8AC3E}">
        <p14:creationId xmlns:p14="http://schemas.microsoft.com/office/powerpoint/2010/main" val="1273245950"/>
      </p:ext>
    </p:extLst>
  </p:cSld>
  <p:clrMapOvr>
    <a:overrideClrMapping bg1="dk1" tx1="lt1" bg2="dk2" tx2="lt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Salm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9F55804-8F9A-4DD1-A66E-09A5220EF51B}"/>
              </a:ext>
            </a:extLst>
          </p:cNvPr>
          <p:cNvSpPr/>
          <p:nvPr userDrawn="1"/>
        </p:nvSpPr>
        <p:spPr bwMode="blackGray">
          <a:xfrm>
            <a:off x="6094608" y="0"/>
            <a:ext cx="35065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noProof="0" dirty="0"/>
          </a:p>
        </p:txBody>
      </p:sp>
      <p:sp>
        <p:nvSpPr>
          <p:cNvPr id="15" name="Picture Placeholder 25">
            <a:extLst>
              <a:ext uri="{FF2B5EF4-FFF2-40B4-BE49-F238E27FC236}">
                <a16:creationId xmlns:a16="http://schemas.microsoft.com/office/drawing/2014/main" id="{9255F7C5-3492-4794-A27E-EF60752426C0}"/>
              </a:ext>
            </a:extLst>
          </p:cNvPr>
          <p:cNvSpPr>
            <a:spLocks noGrp="1"/>
          </p:cNvSpPr>
          <p:nvPr>
            <p:ph type="pic" sz="quarter" idx="17"/>
          </p:nvPr>
        </p:nvSpPr>
        <p:spPr>
          <a:xfrm>
            <a:off x="4" y="0"/>
            <a:ext cx="6094608" cy="6858000"/>
          </a:xfrm>
          <a:prstGeom prst="rect">
            <a:avLst/>
          </a:prstGeom>
        </p:spPr>
        <p:txBody>
          <a:bodyPr/>
          <a:lstStyle/>
          <a:p>
            <a:r>
              <a:rPr lang="en-US" noProof="0"/>
              <a:t>Click icon to add picture</a:t>
            </a:r>
            <a:endParaRPr lang="en-US" noProof="0" dirty="0"/>
          </a:p>
        </p:txBody>
      </p:sp>
      <p:sp>
        <p:nvSpPr>
          <p:cNvPr id="16" name="Text Placeholder 7">
            <a:extLst>
              <a:ext uri="{FF2B5EF4-FFF2-40B4-BE49-F238E27FC236}">
                <a16:creationId xmlns:a16="http://schemas.microsoft.com/office/drawing/2014/main" id="{E21A0D0F-D5FA-42C0-81B3-FD1AC8764276}"/>
              </a:ext>
            </a:extLst>
          </p:cNvPr>
          <p:cNvSpPr>
            <a:spLocks noGrp="1"/>
          </p:cNvSpPr>
          <p:nvPr>
            <p:ph type="body" sz="quarter" idx="12" hasCustomPrompt="1"/>
          </p:nvPr>
        </p:nvSpPr>
        <p:spPr bwMode="white">
          <a:xfrm>
            <a:off x="6329175" y="401711"/>
            <a:ext cx="2750166" cy="1435391"/>
          </a:xfrm>
          <a:prstGeom prst="rect">
            <a:avLst/>
          </a:prstGeom>
        </p:spPr>
        <p:txBody>
          <a:bodyPr>
            <a:noAutofit/>
          </a:bodyPr>
          <a:lstStyle>
            <a:lvl1pPr marL="0" indent="0">
              <a:spcBef>
                <a:spcPts val="0"/>
              </a:spcBef>
              <a:spcAft>
                <a:spcPts val="0"/>
              </a:spcAft>
              <a:buNone/>
              <a:defRPr sz="9692" b="1">
                <a:solidFill>
                  <a:schemeClr val="bg1"/>
                </a:solidFill>
              </a:defRPr>
            </a:lvl1pPr>
          </a:lstStyle>
          <a:p>
            <a:pPr lvl="0"/>
            <a:r>
              <a:rPr lang="en-US" noProof="0" dirty="0"/>
              <a:t>No.</a:t>
            </a:r>
          </a:p>
        </p:txBody>
      </p:sp>
      <p:sp>
        <p:nvSpPr>
          <p:cNvPr id="17" name="Text Placeholder 7">
            <a:extLst>
              <a:ext uri="{FF2B5EF4-FFF2-40B4-BE49-F238E27FC236}">
                <a16:creationId xmlns:a16="http://schemas.microsoft.com/office/drawing/2014/main" id="{C62A319A-4CF3-4A18-A803-6EEA61AEAC69}"/>
              </a:ext>
            </a:extLst>
          </p:cNvPr>
          <p:cNvSpPr>
            <a:spLocks noGrp="1"/>
          </p:cNvSpPr>
          <p:nvPr>
            <p:ph type="body" sz="quarter" idx="13" hasCustomPrompt="1"/>
          </p:nvPr>
        </p:nvSpPr>
        <p:spPr bwMode="white">
          <a:xfrm>
            <a:off x="6329180" y="1975125"/>
            <a:ext cx="2750167" cy="1199405"/>
          </a:xfrm>
          <a:prstGeom prst="rect">
            <a:avLst/>
          </a:prstGeom>
        </p:spPr>
        <p:txBody>
          <a:bodyPr>
            <a:noAutofit/>
          </a:bodyPr>
          <a:lstStyle>
            <a:lvl1pPr marL="0" indent="0">
              <a:spcBef>
                <a:spcPts val="0"/>
              </a:spcBef>
              <a:spcAft>
                <a:spcPts val="0"/>
              </a:spcAft>
              <a:buNone/>
              <a:defRPr sz="2714" b="0">
                <a:solidFill>
                  <a:schemeClr val="bg1"/>
                </a:solidFill>
              </a:defRPr>
            </a:lvl1pPr>
          </a:lstStyle>
          <a:p>
            <a:pPr lvl="0"/>
            <a:r>
              <a:rPr lang="en-US" noProof="0"/>
              <a:t>Click to insert title</a:t>
            </a:r>
          </a:p>
        </p:txBody>
      </p:sp>
      <p:sp>
        <p:nvSpPr>
          <p:cNvPr id="18" name="Text Placeholder 7">
            <a:extLst>
              <a:ext uri="{FF2B5EF4-FFF2-40B4-BE49-F238E27FC236}">
                <a16:creationId xmlns:a16="http://schemas.microsoft.com/office/drawing/2014/main" id="{8E113042-EC5F-4832-828E-66317CF4AB83}"/>
              </a:ext>
            </a:extLst>
          </p:cNvPr>
          <p:cNvSpPr>
            <a:spLocks noGrp="1"/>
          </p:cNvSpPr>
          <p:nvPr>
            <p:ph type="body" sz="quarter" idx="14" hasCustomPrompt="1"/>
          </p:nvPr>
        </p:nvSpPr>
        <p:spPr bwMode="white">
          <a:xfrm>
            <a:off x="6329187" y="3287001"/>
            <a:ext cx="2750167" cy="1199405"/>
          </a:xfrm>
          <a:prstGeom prst="rect">
            <a:avLst/>
          </a:prstGeom>
        </p:spPr>
        <p:txBody>
          <a:bodyPr>
            <a:noAutofit/>
          </a:bodyPr>
          <a:lstStyle>
            <a:lvl1pPr marL="0" indent="0">
              <a:spcBef>
                <a:spcPts val="0"/>
              </a:spcBef>
              <a:spcAft>
                <a:spcPts val="0"/>
              </a:spcAft>
              <a:buNone/>
              <a:defRPr sz="1551" b="0">
                <a:solidFill>
                  <a:schemeClr val="bg1"/>
                </a:solidFill>
              </a:defRPr>
            </a:lvl1pPr>
          </a:lstStyle>
          <a:p>
            <a:pPr lvl="0"/>
            <a:r>
              <a:rPr lang="en-US" noProof="0"/>
              <a:t>Click to insert short key message</a:t>
            </a:r>
          </a:p>
        </p:txBody>
      </p:sp>
    </p:spTree>
    <p:extLst>
      <p:ext uri="{BB962C8B-B14F-4D97-AF65-F5344CB8AC3E}">
        <p14:creationId xmlns:p14="http://schemas.microsoft.com/office/powerpoint/2010/main" val="20319969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Section Divider Dark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A01329-6F84-4125-A057-4EEC2E1257C3}"/>
              </a:ext>
            </a:extLst>
          </p:cNvPr>
          <p:cNvSpPr/>
          <p:nvPr userDrawn="1"/>
        </p:nvSpPr>
        <p:spPr bwMode="blackGray">
          <a:xfrm>
            <a:off x="1" y="0"/>
            <a:ext cx="9601200" cy="6858000"/>
          </a:xfrm>
          <a:prstGeom prst="rect">
            <a:avLst/>
          </a:prstGeom>
          <a:solidFill>
            <a:schemeClr val="accent1"/>
          </a:solidFill>
          <a:ln w="25400" cap="flat" cmpd="sng" algn="ctr">
            <a:noFill/>
            <a:prstDash val="solid"/>
          </a:ln>
          <a:effectLst/>
        </p:spPr>
        <p:txBody>
          <a:bodyPr rtlCol="0" anchor="t" anchorCtr="0"/>
          <a:lstStyle/>
          <a:p>
            <a:pPr marL="0" marR="0" lvl="0" indent="0" algn="ctr" defTabSz="844047" eaLnBrk="1" fontAlgn="auto" latinLnBrk="0" hangingPunct="1">
              <a:lnSpc>
                <a:spcPct val="100000"/>
              </a:lnSpc>
              <a:spcBef>
                <a:spcPts val="0"/>
              </a:spcBef>
              <a:spcAft>
                <a:spcPts val="0"/>
              </a:spcAft>
              <a:buClrTx/>
              <a:buSzTx/>
              <a:buFontTx/>
              <a:buNone/>
              <a:tabLst/>
              <a:defRPr/>
            </a:pPr>
            <a:endParaRPr kumimoji="0" lang="en-US" sz="11077" b="1" i="0" u="none" strike="noStrike" kern="0" cap="none" spc="-140" normalizeH="0" baseline="0" noProof="0" dirty="0">
              <a:ln>
                <a:noFill/>
              </a:ln>
              <a:solidFill>
                <a:schemeClr val="bg1"/>
              </a:solidFill>
              <a:effectLst/>
              <a:uLnTx/>
              <a:uFillTx/>
              <a:latin typeface="Arial"/>
              <a:ea typeface="MS PGothic"/>
              <a:cs typeface="+mn-cs"/>
            </a:endParaRPr>
          </a:p>
        </p:txBody>
      </p:sp>
      <p:sp>
        <p:nvSpPr>
          <p:cNvPr id="7" name="Title 1"/>
          <p:cNvSpPr>
            <a:spLocks noGrp="1"/>
          </p:cNvSpPr>
          <p:nvPr>
            <p:ph type="ctrTitle" hasCustomPrompt="1"/>
          </p:nvPr>
        </p:nvSpPr>
        <p:spPr bwMode="white">
          <a:xfrm>
            <a:off x="2720343" y="2895600"/>
            <a:ext cx="6400800" cy="685800"/>
          </a:xfrm>
          <a:prstGeom prst="rect">
            <a:avLst/>
          </a:prstGeom>
        </p:spPr>
        <p:txBody>
          <a:bodyPr anchor="t">
            <a:normAutofit/>
          </a:bodyPr>
          <a:lstStyle>
            <a:lvl1pPr algn="l">
              <a:defRPr lang="en-US" sz="3323" b="1" kern="1200" baseline="0" dirty="0">
                <a:solidFill>
                  <a:schemeClr val="bg1"/>
                </a:solidFill>
                <a:latin typeface="Arial" pitchFamily="34" charset="0"/>
                <a:ea typeface="+mj-ea"/>
                <a:cs typeface="Arial" pitchFamily="34" charset="0"/>
              </a:defRPr>
            </a:lvl1pPr>
          </a:lstStyle>
          <a:p>
            <a:r>
              <a:rPr lang="en-US" noProof="0"/>
              <a:t>Section Divider Title</a:t>
            </a:r>
          </a:p>
        </p:txBody>
      </p:sp>
      <p:sp>
        <p:nvSpPr>
          <p:cNvPr id="8" name="Subtitle 2"/>
          <p:cNvSpPr>
            <a:spLocks noGrp="1"/>
          </p:cNvSpPr>
          <p:nvPr>
            <p:ph type="subTitle" idx="1" hasCustomPrompt="1"/>
          </p:nvPr>
        </p:nvSpPr>
        <p:spPr bwMode="white">
          <a:xfrm>
            <a:off x="2720343" y="3657602"/>
            <a:ext cx="6400800" cy="609600"/>
          </a:xfrm>
          <a:prstGeom prst="rect">
            <a:avLst/>
          </a:prstGeom>
        </p:spPr>
        <p:txBody>
          <a:bodyPr>
            <a:normAutofit/>
          </a:bodyPr>
          <a:lstStyle>
            <a:lvl1pPr marL="0" indent="0" algn="l">
              <a:buNone/>
              <a:defRPr sz="2217">
                <a:solidFill>
                  <a:schemeClr val="bg1"/>
                </a:solidFill>
                <a:latin typeface="Arial" pitchFamily="34" charset="0"/>
                <a:cs typeface="Arial" pitchFamily="34" charset="0"/>
              </a:defRPr>
            </a:lvl1pPr>
            <a:lvl2pPr marL="422025" indent="0" algn="ctr">
              <a:buNone/>
              <a:defRPr>
                <a:solidFill>
                  <a:schemeClr val="tx1">
                    <a:tint val="75000"/>
                  </a:schemeClr>
                </a:solidFill>
              </a:defRPr>
            </a:lvl2pPr>
            <a:lvl3pPr marL="844047" indent="0" algn="ctr">
              <a:buNone/>
              <a:defRPr>
                <a:solidFill>
                  <a:schemeClr val="tx1">
                    <a:tint val="75000"/>
                  </a:schemeClr>
                </a:solidFill>
              </a:defRPr>
            </a:lvl3pPr>
            <a:lvl4pPr marL="1266071" indent="0" algn="ctr">
              <a:buNone/>
              <a:defRPr>
                <a:solidFill>
                  <a:schemeClr val="tx1">
                    <a:tint val="75000"/>
                  </a:schemeClr>
                </a:solidFill>
              </a:defRPr>
            </a:lvl4pPr>
            <a:lvl5pPr marL="1688095" indent="0" algn="ctr">
              <a:buNone/>
              <a:defRPr>
                <a:solidFill>
                  <a:schemeClr val="tx1">
                    <a:tint val="75000"/>
                  </a:schemeClr>
                </a:solidFill>
              </a:defRPr>
            </a:lvl5pPr>
            <a:lvl6pPr marL="2110116" indent="0" algn="ctr">
              <a:buNone/>
              <a:defRPr>
                <a:solidFill>
                  <a:schemeClr val="tx1">
                    <a:tint val="75000"/>
                  </a:schemeClr>
                </a:solidFill>
              </a:defRPr>
            </a:lvl6pPr>
            <a:lvl7pPr marL="2532142" indent="0" algn="ctr">
              <a:buNone/>
              <a:defRPr>
                <a:solidFill>
                  <a:schemeClr val="tx1">
                    <a:tint val="75000"/>
                  </a:schemeClr>
                </a:solidFill>
              </a:defRPr>
            </a:lvl7pPr>
            <a:lvl8pPr marL="2954165" indent="0" algn="ctr">
              <a:buNone/>
              <a:defRPr>
                <a:solidFill>
                  <a:schemeClr val="tx1">
                    <a:tint val="75000"/>
                  </a:schemeClr>
                </a:solidFill>
              </a:defRPr>
            </a:lvl8pPr>
            <a:lvl9pPr marL="3376190" indent="0" algn="ctr">
              <a:buNone/>
              <a:defRPr>
                <a:solidFill>
                  <a:schemeClr val="tx1">
                    <a:tint val="75000"/>
                  </a:schemeClr>
                </a:solidFill>
              </a:defRPr>
            </a:lvl9pPr>
          </a:lstStyle>
          <a:p>
            <a:r>
              <a:rPr lang="en-US" noProof="0"/>
              <a:t>Section Divider Subtitle</a:t>
            </a:r>
          </a:p>
        </p:txBody>
      </p:sp>
      <p:cxnSp>
        <p:nvCxnSpPr>
          <p:cNvPr id="9" name="Straight Connector 8"/>
          <p:cNvCxnSpPr/>
          <p:nvPr userDrawn="1"/>
        </p:nvCxnSpPr>
        <p:spPr bwMode="white">
          <a:xfrm>
            <a:off x="2720343" y="2743200"/>
            <a:ext cx="64008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bwMode="white">
          <a:xfrm>
            <a:off x="480061" y="2743200"/>
            <a:ext cx="192024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bwMode="white">
          <a:xfrm>
            <a:off x="480060" y="2912616"/>
            <a:ext cx="2240280" cy="668775"/>
          </a:xfrm>
          <a:prstGeom prst="rect">
            <a:avLst/>
          </a:prstGeom>
        </p:spPr>
        <p:txBody>
          <a:bodyPr>
            <a:noAutofit/>
          </a:bodyPr>
          <a:lstStyle>
            <a:lvl1pPr>
              <a:buNone/>
              <a:defRPr sz="3323" b="1" baseline="0">
                <a:solidFill>
                  <a:schemeClr val="bg1"/>
                </a:solidFill>
              </a:defRPr>
            </a:lvl1pPr>
            <a:lvl2pPr>
              <a:buNone/>
              <a:defRPr sz="739"/>
            </a:lvl2pPr>
            <a:lvl3pPr>
              <a:buNone/>
              <a:defRPr sz="739"/>
            </a:lvl3pPr>
            <a:lvl4pPr>
              <a:buNone/>
              <a:defRPr sz="739"/>
            </a:lvl4pPr>
            <a:lvl5pPr>
              <a:buNone/>
              <a:defRPr sz="739"/>
            </a:lvl5pPr>
          </a:lstStyle>
          <a:p>
            <a:pPr lvl="0"/>
            <a:r>
              <a:rPr lang="en-US" noProof="0"/>
              <a:t>Section No.</a:t>
            </a:r>
          </a:p>
        </p:txBody>
      </p:sp>
    </p:spTree>
    <p:extLst>
      <p:ext uri="{BB962C8B-B14F-4D97-AF65-F5344CB8AC3E}">
        <p14:creationId xmlns:p14="http://schemas.microsoft.com/office/powerpoint/2010/main" val="40383043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Section Divider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A01329-6F84-4125-A057-4EEC2E1257C3}"/>
              </a:ext>
            </a:extLst>
          </p:cNvPr>
          <p:cNvSpPr/>
          <p:nvPr userDrawn="1"/>
        </p:nvSpPr>
        <p:spPr bwMode="blackGray">
          <a:xfrm>
            <a:off x="1" y="10048"/>
            <a:ext cx="9601200" cy="6858000"/>
          </a:xfrm>
          <a:prstGeom prst="rect">
            <a:avLst/>
          </a:prstGeom>
          <a:solidFill>
            <a:schemeClr val="tx2"/>
          </a:solidFill>
          <a:ln w="25400" cap="flat" cmpd="sng" algn="ctr">
            <a:noFill/>
            <a:prstDash val="solid"/>
          </a:ln>
          <a:effectLst/>
        </p:spPr>
        <p:txBody>
          <a:bodyPr rtlCol="0" anchor="t" anchorCtr="0"/>
          <a:lstStyle/>
          <a:p>
            <a:pPr marL="0" marR="0" lvl="0" indent="0" algn="ctr" defTabSz="844047" eaLnBrk="1" fontAlgn="auto" latinLnBrk="0" hangingPunct="1">
              <a:lnSpc>
                <a:spcPct val="100000"/>
              </a:lnSpc>
              <a:spcBef>
                <a:spcPts val="0"/>
              </a:spcBef>
              <a:spcAft>
                <a:spcPts val="0"/>
              </a:spcAft>
              <a:buClrTx/>
              <a:buSzTx/>
              <a:buFontTx/>
              <a:buNone/>
              <a:tabLst/>
              <a:defRPr/>
            </a:pPr>
            <a:endParaRPr kumimoji="0" lang="en-US" sz="11077" b="1" i="0" u="none" strike="noStrike" kern="0" cap="none" spc="-140" normalizeH="0" baseline="0" noProof="0" dirty="0">
              <a:ln>
                <a:noFill/>
              </a:ln>
              <a:solidFill>
                <a:schemeClr val="bg1"/>
              </a:solidFill>
              <a:effectLst/>
              <a:uLnTx/>
              <a:uFillTx/>
              <a:latin typeface="Arial"/>
              <a:ea typeface="MS PGothic"/>
              <a:cs typeface="+mn-cs"/>
            </a:endParaRPr>
          </a:p>
        </p:txBody>
      </p:sp>
      <p:sp>
        <p:nvSpPr>
          <p:cNvPr id="7" name="Title 1"/>
          <p:cNvSpPr>
            <a:spLocks noGrp="1"/>
          </p:cNvSpPr>
          <p:nvPr>
            <p:ph type="ctrTitle" hasCustomPrompt="1"/>
          </p:nvPr>
        </p:nvSpPr>
        <p:spPr bwMode="white">
          <a:xfrm>
            <a:off x="2720343" y="2895600"/>
            <a:ext cx="6400800" cy="685800"/>
          </a:xfrm>
          <a:prstGeom prst="rect">
            <a:avLst/>
          </a:prstGeom>
        </p:spPr>
        <p:txBody>
          <a:bodyPr anchor="t">
            <a:normAutofit/>
          </a:bodyPr>
          <a:lstStyle>
            <a:lvl1pPr algn="l">
              <a:defRPr lang="en-US" sz="3323" b="1" kern="1200" baseline="0" dirty="0">
                <a:solidFill>
                  <a:schemeClr val="bg1"/>
                </a:solidFill>
                <a:latin typeface="Arial" pitchFamily="34" charset="0"/>
                <a:ea typeface="+mj-ea"/>
                <a:cs typeface="Arial" pitchFamily="34" charset="0"/>
              </a:defRPr>
            </a:lvl1pPr>
          </a:lstStyle>
          <a:p>
            <a:r>
              <a:rPr lang="en-US" noProof="0"/>
              <a:t>Section Divider Title</a:t>
            </a:r>
          </a:p>
        </p:txBody>
      </p:sp>
      <p:sp>
        <p:nvSpPr>
          <p:cNvPr id="8" name="Subtitle 2"/>
          <p:cNvSpPr>
            <a:spLocks noGrp="1"/>
          </p:cNvSpPr>
          <p:nvPr>
            <p:ph type="subTitle" idx="1" hasCustomPrompt="1"/>
          </p:nvPr>
        </p:nvSpPr>
        <p:spPr bwMode="white">
          <a:xfrm>
            <a:off x="2720343" y="3657602"/>
            <a:ext cx="6400800" cy="609600"/>
          </a:xfrm>
          <a:prstGeom prst="rect">
            <a:avLst/>
          </a:prstGeom>
        </p:spPr>
        <p:txBody>
          <a:bodyPr>
            <a:normAutofit/>
          </a:bodyPr>
          <a:lstStyle>
            <a:lvl1pPr marL="0" indent="0" algn="l">
              <a:buNone/>
              <a:defRPr sz="2217">
                <a:solidFill>
                  <a:schemeClr val="bg1"/>
                </a:solidFill>
                <a:latin typeface="Arial" pitchFamily="34" charset="0"/>
                <a:cs typeface="Arial" pitchFamily="34" charset="0"/>
              </a:defRPr>
            </a:lvl1pPr>
            <a:lvl2pPr marL="422025" indent="0" algn="ctr">
              <a:buNone/>
              <a:defRPr>
                <a:solidFill>
                  <a:schemeClr val="tx1">
                    <a:tint val="75000"/>
                  </a:schemeClr>
                </a:solidFill>
              </a:defRPr>
            </a:lvl2pPr>
            <a:lvl3pPr marL="844047" indent="0" algn="ctr">
              <a:buNone/>
              <a:defRPr>
                <a:solidFill>
                  <a:schemeClr val="tx1">
                    <a:tint val="75000"/>
                  </a:schemeClr>
                </a:solidFill>
              </a:defRPr>
            </a:lvl3pPr>
            <a:lvl4pPr marL="1266071" indent="0" algn="ctr">
              <a:buNone/>
              <a:defRPr>
                <a:solidFill>
                  <a:schemeClr val="tx1">
                    <a:tint val="75000"/>
                  </a:schemeClr>
                </a:solidFill>
              </a:defRPr>
            </a:lvl4pPr>
            <a:lvl5pPr marL="1688095" indent="0" algn="ctr">
              <a:buNone/>
              <a:defRPr>
                <a:solidFill>
                  <a:schemeClr val="tx1">
                    <a:tint val="75000"/>
                  </a:schemeClr>
                </a:solidFill>
              </a:defRPr>
            </a:lvl5pPr>
            <a:lvl6pPr marL="2110116" indent="0" algn="ctr">
              <a:buNone/>
              <a:defRPr>
                <a:solidFill>
                  <a:schemeClr val="tx1">
                    <a:tint val="75000"/>
                  </a:schemeClr>
                </a:solidFill>
              </a:defRPr>
            </a:lvl6pPr>
            <a:lvl7pPr marL="2532142" indent="0" algn="ctr">
              <a:buNone/>
              <a:defRPr>
                <a:solidFill>
                  <a:schemeClr val="tx1">
                    <a:tint val="75000"/>
                  </a:schemeClr>
                </a:solidFill>
              </a:defRPr>
            </a:lvl7pPr>
            <a:lvl8pPr marL="2954165" indent="0" algn="ctr">
              <a:buNone/>
              <a:defRPr>
                <a:solidFill>
                  <a:schemeClr val="tx1">
                    <a:tint val="75000"/>
                  </a:schemeClr>
                </a:solidFill>
              </a:defRPr>
            </a:lvl8pPr>
            <a:lvl9pPr marL="3376190" indent="0" algn="ctr">
              <a:buNone/>
              <a:defRPr>
                <a:solidFill>
                  <a:schemeClr val="tx1">
                    <a:tint val="75000"/>
                  </a:schemeClr>
                </a:solidFill>
              </a:defRPr>
            </a:lvl9pPr>
          </a:lstStyle>
          <a:p>
            <a:r>
              <a:rPr lang="en-US" noProof="0"/>
              <a:t>Section Divider Subtitle</a:t>
            </a:r>
          </a:p>
        </p:txBody>
      </p:sp>
      <p:cxnSp>
        <p:nvCxnSpPr>
          <p:cNvPr id="9" name="Straight Connector 8"/>
          <p:cNvCxnSpPr/>
          <p:nvPr userDrawn="1"/>
        </p:nvCxnSpPr>
        <p:spPr bwMode="white">
          <a:xfrm>
            <a:off x="2720343" y="2743200"/>
            <a:ext cx="64008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bwMode="white">
          <a:xfrm>
            <a:off x="480061" y="2743200"/>
            <a:ext cx="192024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bwMode="white">
          <a:xfrm>
            <a:off x="480060" y="2912616"/>
            <a:ext cx="2240280" cy="668775"/>
          </a:xfrm>
          <a:prstGeom prst="rect">
            <a:avLst/>
          </a:prstGeom>
        </p:spPr>
        <p:txBody>
          <a:bodyPr>
            <a:noAutofit/>
          </a:bodyPr>
          <a:lstStyle>
            <a:lvl1pPr>
              <a:buNone/>
              <a:defRPr sz="3323" b="1" baseline="0">
                <a:solidFill>
                  <a:schemeClr val="bg1"/>
                </a:solidFill>
              </a:defRPr>
            </a:lvl1pPr>
            <a:lvl2pPr>
              <a:buNone/>
              <a:defRPr sz="739"/>
            </a:lvl2pPr>
            <a:lvl3pPr>
              <a:buNone/>
              <a:defRPr sz="739"/>
            </a:lvl3pPr>
            <a:lvl4pPr>
              <a:buNone/>
              <a:defRPr sz="739"/>
            </a:lvl4pPr>
            <a:lvl5pPr>
              <a:buNone/>
              <a:defRPr sz="739"/>
            </a:lvl5pPr>
          </a:lstStyle>
          <a:p>
            <a:pPr lvl="0"/>
            <a:r>
              <a:rPr lang="en-US" noProof="0"/>
              <a:t>Section No.</a:t>
            </a:r>
          </a:p>
        </p:txBody>
      </p:sp>
    </p:spTree>
    <p:extLst>
      <p:ext uri="{BB962C8B-B14F-4D97-AF65-F5344CB8AC3E}">
        <p14:creationId xmlns:p14="http://schemas.microsoft.com/office/powerpoint/2010/main" val="239382650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Section Divider Gre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A01329-6F84-4125-A057-4EEC2E1257C3}"/>
              </a:ext>
            </a:extLst>
          </p:cNvPr>
          <p:cNvSpPr/>
          <p:nvPr userDrawn="1"/>
        </p:nvSpPr>
        <p:spPr bwMode="blackGray">
          <a:xfrm>
            <a:off x="1" y="0"/>
            <a:ext cx="9601200" cy="6858000"/>
          </a:xfrm>
          <a:prstGeom prst="rect">
            <a:avLst/>
          </a:prstGeom>
          <a:solidFill>
            <a:schemeClr val="tx1"/>
          </a:solidFill>
          <a:ln w="25400" cap="flat" cmpd="sng" algn="ctr">
            <a:noFill/>
            <a:prstDash val="solid"/>
          </a:ln>
          <a:effectLst/>
        </p:spPr>
        <p:txBody>
          <a:bodyPr rtlCol="0" anchor="t" anchorCtr="0"/>
          <a:lstStyle/>
          <a:p>
            <a:pPr marL="0" marR="0" lvl="0" indent="0" algn="ctr" defTabSz="844047" eaLnBrk="1" fontAlgn="auto" latinLnBrk="0" hangingPunct="1">
              <a:lnSpc>
                <a:spcPct val="100000"/>
              </a:lnSpc>
              <a:spcBef>
                <a:spcPts val="0"/>
              </a:spcBef>
              <a:spcAft>
                <a:spcPts val="0"/>
              </a:spcAft>
              <a:buClrTx/>
              <a:buSzTx/>
              <a:buFontTx/>
              <a:buNone/>
              <a:tabLst/>
              <a:defRPr/>
            </a:pPr>
            <a:endParaRPr kumimoji="0" lang="en-US" sz="11077" b="1" i="0" u="none" strike="noStrike" kern="0" cap="none" spc="-140" normalizeH="0" baseline="0" noProof="0" dirty="0">
              <a:ln>
                <a:noFill/>
              </a:ln>
              <a:solidFill>
                <a:schemeClr val="bg1"/>
              </a:solidFill>
              <a:effectLst/>
              <a:uLnTx/>
              <a:uFillTx/>
              <a:latin typeface="Arial"/>
              <a:ea typeface="MS PGothic"/>
              <a:cs typeface="+mn-cs"/>
            </a:endParaRPr>
          </a:p>
        </p:txBody>
      </p:sp>
      <p:sp>
        <p:nvSpPr>
          <p:cNvPr id="7" name="Title 1"/>
          <p:cNvSpPr>
            <a:spLocks noGrp="1"/>
          </p:cNvSpPr>
          <p:nvPr>
            <p:ph type="ctrTitle" hasCustomPrompt="1"/>
          </p:nvPr>
        </p:nvSpPr>
        <p:spPr bwMode="white">
          <a:xfrm>
            <a:off x="2720343" y="2895600"/>
            <a:ext cx="6400800" cy="685800"/>
          </a:xfrm>
          <a:prstGeom prst="rect">
            <a:avLst/>
          </a:prstGeom>
        </p:spPr>
        <p:txBody>
          <a:bodyPr anchor="t">
            <a:normAutofit/>
          </a:bodyPr>
          <a:lstStyle>
            <a:lvl1pPr algn="l">
              <a:defRPr lang="en-US" sz="3323" b="1" kern="1200" baseline="0" dirty="0">
                <a:solidFill>
                  <a:schemeClr val="bg1"/>
                </a:solidFill>
                <a:latin typeface="Arial" pitchFamily="34" charset="0"/>
                <a:ea typeface="+mj-ea"/>
                <a:cs typeface="Arial" pitchFamily="34" charset="0"/>
              </a:defRPr>
            </a:lvl1pPr>
          </a:lstStyle>
          <a:p>
            <a:r>
              <a:rPr lang="en-US" noProof="0"/>
              <a:t>Section Divider Title</a:t>
            </a:r>
          </a:p>
        </p:txBody>
      </p:sp>
      <p:sp>
        <p:nvSpPr>
          <p:cNvPr id="8" name="Subtitle 2"/>
          <p:cNvSpPr>
            <a:spLocks noGrp="1"/>
          </p:cNvSpPr>
          <p:nvPr>
            <p:ph type="subTitle" idx="1" hasCustomPrompt="1"/>
          </p:nvPr>
        </p:nvSpPr>
        <p:spPr bwMode="white">
          <a:xfrm>
            <a:off x="2720343" y="3657602"/>
            <a:ext cx="6400800" cy="609600"/>
          </a:xfrm>
          <a:prstGeom prst="rect">
            <a:avLst/>
          </a:prstGeom>
        </p:spPr>
        <p:txBody>
          <a:bodyPr>
            <a:normAutofit/>
          </a:bodyPr>
          <a:lstStyle>
            <a:lvl1pPr marL="0" indent="0" algn="l">
              <a:buNone/>
              <a:defRPr sz="2217">
                <a:solidFill>
                  <a:schemeClr val="bg1"/>
                </a:solidFill>
                <a:latin typeface="Arial" pitchFamily="34" charset="0"/>
                <a:cs typeface="Arial" pitchFamily="34" charset="0"/>
              </a:defRPr>
            </a:lvl1pPr>
            <a:lvl2pPr marL="422025" indent="0" algn="ctr">
              <a:buNone/>
              <a:defRPr>
                <a:solidFill>
                  <a:schemeClr val="tx1">
                    <a:tint val="75000"/>
                  </a:schemeClr>
                </a:solidFill>
              </a:defRPr>
            </a:lvl2pPr>
            <a:lvl3pPr marL="844047" indent="0" algn="ctr">
              <a:buNone/>
              <a:defRPr>
                <a:solidFill>
                  <a:schemeClr val="tx1">
                    <a:tint val="75000"/>
                  </a:schemeClr>
                </a:solidFill>
              </a:defRPr>
            </a:lvl3pPr>
            <a:lvl4pPr marL="1266071" indent="0" algn="ctr">
              <a:buNone/>
              <a:defRPr>
                <a:solidFill>
                  <a:schemeClr val="tx1">
                    <a:tint val="75000"/>
                  </a:schemeClr>
                </a:solidFill>
              </a:defRPr>
            </a:lvl4pPr>
            <a:lvl5pPr marL="1688095" indent="0" algn="ctr">
              <a:buNone/>
              <a:defRPr>
                <a:solidFill>
                  <a:schemeClr val="tx1">
                    <a:tint val="75000"/>
                  </a:schemeClr>
                </a:solidFill>
              </a:defRPr>
            </a:lvl5pPr>
            <a:lvl6pPr marL="2110116" indent="0" algn="ctr">
              <a:buNone/>
              <a:defRPr>
                <a:solidFill>
                  <a:schemeClr val="tx1">
                    <a:tint val="75000"/>
                  </a:schemeClr>
                </a:solidFill>
              </a:defRPr>
            </a:lvl6pPr>
            <a:lvl7pPr marL="2532142" indent="0" algn="ctr">
              <a:buNone/>
              <a:defRPr>
                <a:solidFill>
                  <a:schemeClr val="tx1">
                    <a:tint val="75000"/>
                  </a:schemeClr>
                </a:solidFill>
              </a:defRPr>
            </a:lvl7pPr>
            <a:lvl8pPr marL="2954165" indent="0" algn="ctr">
              <a:buNone/>
              <a:defRPr>
                <a:solidFill>
                  <a:schemeClr val="tx1">
                    <a:tint val="75000"/>
                  </a:schemeClr>
                </a:solidFill>
              </a:defRPr>
            </a:lvl8pPr>
            <a:lvl9pPr marL="3376190" indent="0" algn="ctr">
              <a:buNone/>
              <a:defRPr>
                <a:solidFill>
                  <a:schemeClr val="tx1">
                    <a:tint val="75000"/>
                  </a:schemeClr>
                </a:solidFill>
              </a:defRPr>
            </a:lvl9pPr>
          </a:lstStyle>
          <a:p>
            <a:r>
              <a:rPr lang="en-US" noProof="0"/>
              <a:t>Section Divider Subtitle</a:t>
            </a:r>
          </a:p>
        </p:txBody>
      </p:sp>
      <p:cxnSp>
        <p:nvCxnSpPr>
          <p:cNvPr id="9" name="Straight Connector 8"/>
          <p:cNvCxnSpPr/>
          <p:nvPr userDrawn="1"/>
        </p:nvCxnSpPr>
        <p:spPr bwMode="white">
          <a:xfrm>
            <a:off x="2720343" y="2743200"/>
            <a:ext cx="64008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bwMode="white">
          <a:xfrm>
            <a:off x="480061" y="2743200"/>
            <a:ext cx="192024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bwMode="white">
          <a:xfrm>
            <a:off x="480060" y="2912616"/>
            <a:ext cx="2240280" cy="668775"/>
          </a:xfrm>
          <a:prstGeom prst="rect">
            <a:avLst/>
          </a:prstGeom>
        </p:spPr>
        <p:txBody>
          <a:bodyPr>
            <a:noAutofit/>
          </a:bodyPr>
          <a:lstStyle>
            <a:lvl1pPr>
              <a:buNone/>
              <a:defRPr sz="3323" b="1" baseline="0">
                <a:solidFill>
                  <a:schemeClr val="bg1"/>
                </a:solidFill>
              </a:defRPr>
            </a:lvl1pPr>
            <a:lvl2pPr>
              <a:buNone/>
              <a:defRPr sz="739"/>
            </a:lvl2pPr>
            <a:lvl3pPr>
              <a:buNone/>
              <a:defRPr sz="739"/>
            </a:lvl3pPr>
            <a:lvl4pPr>
              <a:buNone/>
              <a:defRPr sz="739"/>
            </a:lvl4pPr>
            <a:lvl5pPr>
              <a:buNone/>
              <a:defRPr sz="739"/>
            </a:lvl5pPr>
          </a:lstStyle>
          <a:p>
            <a:pPr lvl="0"/>
            <a:r>
              <a:rPr lang="en-US" noProof="0"/>
              <a:t>Section No.</a:t>
            </a:r>
          </a:p>
        </p:txBody>
      </p:sp>
    </p:spTree>
    <p:extLst>
      <p:ext uri="{BB962C8B-B14F-4D97-AF65-F5344CB8AC3E}">
        <p14:creationId xmlns:p14="http://schemas.microsoft.com/office/powerpoint/2010/main" val="190014047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Section Divider Cya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A01329-6F84-4125-A057-4EEC2E1257C3}"/>
              </a:ext>
            </a:extLst>
          </p:cNvPr>
          <p:cNvSpPr/>
          <p:nvPr userDrawn="1"/>
        </p:nvSpPr>
        <p:spPr bwMode="blackGray">
          <a:xfrm>
            <a:off x="0" y="0"/>
            <a:ext cx="9601200" cy="6858000"/>
          </a:xfrm>
          <a:prstGeom prst="rect">
            <a:avLst/>
          </a:prstGeom>
          <a:solidFill>
            <a:schemeClr val="accent4"/>
          </a:solidFill>
          <a:ln w="25400" cap="flat" cmpd="sng" algn="ctr">
            <a:noFill/>
            <a:prstDash val="solid"/>
          </a:ln>
          <a:effectLst/>
        </p:spPr>
        <p:txBody>
          <a:bodyPr rtlCol="0" anchor="t" anchorCtr="0"/>
          <a:lstStyle/>
          <a:p>
            <a:pPr marL="0" marR="0" lvl="0" indent="0" algn="ctr" defTabSz="844047" eaLnBrk="1" fontAlgn="auto" latinLnBrk="0" hangingPunct="1">
              <a:lnSpc>
                <a:spcPct val="100000"/>
              </a:lnSpc>
              <a:spcBef>
                <a:spcPts val="0"/>
              </a:spcBef>
              <a:spcAft>
                <a:spcPts val="0"/>
              </a:spcAft>
              <a:buClrTx/>
              <a:buSzTx/>
              <a:buFontTx/>
              <a:buNone/>
              <a:tabLst/>
              <a:defRPr/>
            </a:pPr>
            <a:endParaRPr kumimoji="0" lang="en-US" sz="11077" b="1" i="0" u="none" strike="noStrike" kern="0" cap="none" spc="-140" normalizeH="0" baseline="0" noProof="0" dirty="0">
              <a:ln>
                <a:noFill/>
              </a:ln>
              <a:solidFill>
                <a:schemeClr val="bg1"/>
              </a:solidFill>
              <a:effectLst/>
              <a:uLnTx/>
              <a:uFillTx/>
              <a:latin typeface="Arial"/>
              <a:ea typeface="MS PGothic"/>
              <a:cs typeface="+mn-cs"/>
            </a:endParaRPr>
          </a:p>
        </p:txBody>
      </p:sp>
      <p:sp>
        <p:nvSpPr>
          <p:cNvPr id="7" name="Title 1"/>
          <p:cNvSpPr>
            <a:spLocks noGrp="1"/>
          </p:cNvSpPr>
          <p:nvPr>
            <p:ph type="ctrTitle" hasCustomPrompt="1"/>
          </p:nvPr>
        </p:nvSpPr>
        <p:spPr bwMode="white">
          <a:xfrm>
            <a:off x="2720343" y="2895600"/>
            <a:ext cx="6400800" cy="685800"/>
          </a:xfrm>
          <a:prstGeom prst="rect">
            <a:avLst/>
          </a:prstGeom>
        </p:spPr>
        <p:txBody>
          <a:bodyPr anchor="t">
            <a:normAutofit/>
          </a:bodyPr>
          <a:lstStyle>
            <a:lvl1pPr algn="l">
              <a:defRPr lang="en-US" sz="3323" b="1" kern="1200" baseline="0" dirty="0">
                <a:solidFill>
                  <a:schemeClr val="bg1"/>
                </a:solidFill>
                <a:latin typeface="Arial" pitchFamily="34" charset="0"/>
                <a:ea typeface="+mj-ea"/>
                <a:cs typeface="Arial" pitchFamily="34" charset="0"/>
              </a:defRPr>
            </a:lvl1pPr>
          </a:lstStyle>
          <a:p>
            <a:r>
              <a:rPr lang="en-US" noProof="0"/>
              <a:t>Section Divider Title</a:t>
            </a:r>
          </a:p>
        </p:txBody>
      </p:sp>
      <p:sp>
        <p:nvSpPr>
          <p:cNvPr id="8" name="Subtitle 2"/>
          <p:cNvSpPr>
            <a:spLocks noGrp="1"/>
          </p:cNvSpPr>
          <p:nvPr>
            <p:ph type="subTitle" idx="1" hasCustomPrompt="1"/>
          </p:nvPr>
        </p:nvSpPr>
        <p:spPr bwMode="white">
          <a:xfrm>
            <a:off x="2720343" y="3657602"/>
            <a:ext cx="6400800" cy="609600"/>
          </a:xfrm>
          <a:prstGeom prst="rect">
            <a:avLst/>
          </a:prstGeom>
        </p:spPr>
        <p:txBody>
          <a:bodyPr>
            <a:normAutofit/>
          </a:bodyPr>
          <a:lstStyle>
            <a:lvl1pPr marL="0" indent="0" algn="l">
              <a:buNone/>
              <a:defRPr sz="2217">
                <a:solidFill>
                  <a:schemeClr val="bg1"/>
                </a:solidFill>
                <a:latin typeface="Arial" pitchFamily="34" charset="0"/>
                <a:cs typeface="Arial" pitchFamily="34" charset="0"/>
              </a:defRPr>
            </a:lvl1pPr>
            <a:lvl2pPr marL="422025" indent="0" algn="ctr">
              <a:buNone/>
              <a:defRPr>
                <a:solidFill>
                  <a:schemeClr val="tx1">
                    <a:tint val="75000"/>
                  </a:schemeClr>
                </a:solidFill>
              </a:defRPr>
            </a:lvl2pPr>
            <a:lvl3pPr marL="844047" indent="0" algn="ctr">
              <a:buNone/>
              <a:defRPr>
                <a:solidFill>
                  <a:schemeClr val="tx1">
                    <a:tint val="75000"/>
                  </a:schemeClr>
                </a:solidFill>
              </a:defRPr>
            </a:lvl3pPr>
            <a:lvl4pPr marL="1266071" indent="0" algn="ctr">
              <a:buNone/>
              <a:defRPr>
                <a:solidFill>
                  <a:schemeClr val="tx1">
                    <a:tint val="75000"/>
                  </a:schemeClr>
                </a:solidFill>
              </a:defRPr>
            </a:lvl4pPr>
            <a:lvl5pPr marL="1688095" indent="0" algn="ctr">
              <a:buNone/>
              <a:defRPr>
                <a:solidFill>
                  <a:schemeClr val="tx1">
                    <a:tint val="75000"/>
                  </a:schemeClr>
                </a:solidFill>
              </a:defRPr>
            </a:lvl5pPr>
            <a:lvl6pPr marL="2110116" indent="0" algn="ctr">
              <a:buNone/>
              <a:defRPr>
                <a:solidFill>
                  <a:schemeClr val="tx1">
                    <a:tint val="75000"/>
                  </a:schemeClr>
                </a:solidFill>
              </a:defRPr>
            </a:lvl6pPr>
            <a:lvl7pPr marL="2532142" indent="0" algn="ctr">
              <a:buNone/>
              <a:defRPr>
                <a:solidFill>
                  <a:schemeClr val="tx1">
                    <a:tint val="75000"/>
                  </a:schemeClr>
                </a:solidFill>
              </a:defRPr>
            </a:lvl7pPr>
            <a:lvl8pPr marL="2954165" indent="0" algn="ctr">
              <a:buNone/>
              <a:defRPr>
                <a:solidFill>
                  <a:schemeClr val="tx1">
                    <a:tint val="75000"/>
                  </a:schemeClr>
                </a:solidFill>
              </a:defRPr>
            </a:lvl8pPr>
            <a:lvl9pPr marL="3376190" indent="0" algn="ctr">
              <a:buNone/>
              <a:defRPr>
                <a:solidFill>
                  <a:schemeClr val="tx1">
                    <a:tint val="75000"/>
                  </a:schemeClr>
                </a:solidFill>
              </a:defRPr>
            </a:lvl9pPr>
          </a:lstStyle>
          <a:p>
            <a:r>
              <a:rPr lang="en-US" noProof="0"/>
              <a:t>Section Divider Subtitle</a:t>
            </a:r>
          </a:p>
        </p:txBody>
      </p:sp>
      <p:cxnSp>
        <p:nvCxnSpPr>
          <p:cNvPr id="9" name="Straight Connector 8"/>
          <p:cNvCxnSpPr/>
          <p:nvPr userDrawn="1"/>
        </p:nvCxnSpPr>
        <p:spPr bwMode="white">
          <a:xfrm>
            <a:off x="2720343" y="2743200"/>
            <a:ext cx="64008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bwMode="white">
          <a:xfrm>
            <a:off x="480061" y="2743200"/>
            <a:ext cx="192024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bwMode="white">
          <a:xfrm>
            <a:off x="480060" y="2912616"/>
            <a:ext cx="2240280" cy="668775"/>
          </a:xfrm>
          <a:prstGeom prst="rect">
            <a:avLst/>
          </a:prstGeom>
        </p:spPr>
        <p:txBody>
          <a:bodyPr>
            <a:noAutofit/>
          </a:bodyPr>
          <a:lstStyle>
            <a:lvl1pPr>
              <a:buNone/>
              <a:defRPr sz="3323" b="1" baseline="0">
                <a:solidFill>
                  <a:schemeClr val="bg1"/>
                </a:solidFill>
              </a:defRPr>
            </a:lvl1pPr>
            <a:lvl2pPr>
              <a:buNone/>
              <a:defRPr sz="739"/>
            </a:lvl2pPr>
            <a:lvl3pPr>
              <a:buNone/>
              <a:defRPr sz="739"/>
            </a:lvl3pPr>
            <a:lvl4pPr>
              <a:buNone/>
              <a:defRPr sz="739"/>
            </a:lvl4pPr>
            <a:lvl5pPr>
              <a:buNone/>
              <a:defRPr sz="739"/>
            </a:lvl5pPr>
          </a:lstStyle>
          <a:p>
            <a:pPr lvl="0"/>
            <a:r>
              <a:rPr lang="en-US" noProof="0"/>
              <a:t>Section No.</a:t>
            </a:r>
          </a:p>
        </p:txBody>
      </p:sp>
    </p:spTree>
    <p:extLst>
      <p:ext uri="{BB962C8B-B14F-4D97-AF65-F5344CB8AC3E}">
        <p14:creationId xmlns:p14="http://schemas.microsoft.com/office/powerpoint/2010/main" val="21614073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Section Divider Viole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A01329-6F84-4125-A057-4EEC2E1257C3}"/>
              </a:ext>
            </a:extLst>
          </p:cNvPr>
          <p:cNvSpPr/>
          <p:nvPr userDrawn="1"/>
        </p:nvSpPr>
        <p:spPr bwMode="blackGray">
          <a:xfrm>
            <a:off x="1" y="0"/>
            <a:ext cx="9601200" cy="6858000"/>
          </a:xfrm>
          <a:prstGeom prst="rect">
            <a:avLst/>
          </a:prstGeom>
          <a:solidFill>
            <a:schemeClr val="accent5"/>
          </a:solidFill>
          <a:ln w="25400" cap="flat" cmpd="sng" algn="ctr">
            <a:noFill/>
            <a:prstDash val="solid"/>
          </a:ln>
          <a:effectLst/>
        </p:spPr>
        <p:txBody>
          <a:bodyPr rtlCol="0" anchor="t" anchorCtr="0"/>
          <a:lstStyle/>
          <a:p>
            <a:pPr marL="0" marR="0" lvl="0" indent="0" algn="ctr" defTabSz="844047" eaLnBrk="1" fontAlgn="auto" latinLnBrk="0" hangingPunct="1">
              <a:lnSpc>
                <a:spcPct val="100000"/>
              </a:lnSpc>
              <a:spcBef>
                <a:spcPts val="0"/>
              </a:spcBef>
              <a:spcAft>
                <a:spcPts val="0"/>
              </a:spcAft>
              <a:buClrTx/>
              <a:buSzTx/>
              <a:buFontTx/>
              <a:buNone/>
              <a:tabLst/>
              <a:defRPr/>
            </a:pPr>
            <a:endParaRPr kumimoji="0" lang="en-US" sz="11077" b="1" i="0" u="none" strike="noStrike" kern="0" cap="none" spc="-140" normalizeH="0" baseline="0" noProof="0" dirty="0">
              <a:ln>
                <a:noFill/>
              </a:ln>
              <a:solidFill>
                <a:schemeClr val="bg1"/>
              </a:solidFill>
              <a:effectLst/>
              <a:uLnTx/>
              <a:uFillTx/>
              <a:latin typeface="Arial"/>
              <a:ea typeface="MS PGothic"/>
              <a:cs typeface="+mn-cs"/>
            </a:endParaRPr>
          </a:p>
        </p:txBody>
      </p:sp>
      <p:sp>
        <p:nvSpPr>
          <p:cNvPr id="7" name="Title 1"/>
          <p:cNvSpPr>
            <a:spLocks noGrp="1"/>
          </p:cNvSpPr>
          <p:nvPr>
            <p:ph type="ctrTitle" hasCustomPrompt="1"/>
          </p:nvPr>
        </p:nvSpPr>
        <p:spPr bwMode="white">
          <a:xfrm>
            <a:off x="2720343" y="2895600"/>
            <a:ext cx="6400800" cy="685800"/>
          </a:xfrm>
          <a:prstGeom prst="rect">
            <a:avLst/>
          </a:prstGeom>
        </p:spPr>
        <p:txBody>
          <a:bodyPr anchor="t">
            <a:normAutofit/>
          </a:bodyPr>
          <a:lstStyle>
            <a:lvl1pPr algn="l">
              <a:defRPr lang="en-US" sz="3323" b="1" kern="1200" baseline="0" dirty="0">
                <a:solidFill>
                  <a:schemeClr val="bg1"/>
                </a:solidFill>
                <a:latin typeface="Arial" pitchFamily="34" charset="0"/>
                <a:ea typeface="+mj-ea"/>
                <a:cs typeface="Arial" pitchFamily="34" charset="0"/>
              </a:defRPr>
            </a:lvl1pPr>
          </a:lstStyle>
          <a:p>
            <a:r>
              <a:rPr lang="en-US" noProof="0"/>
              <a:t>Section Divider Title</a:t>
            </a:r>
          </a:p>
        </p:txBody>
      </p:sp>
      <p:sp>
        <p:nvSpPr>
          <p:cNvPr id="8" name="Subtitle 2"/>
          <p:cNvSpPr>
            <a:spLocks noGrp="1"/>
          </p:cNvSpPr>
          <p:nvPr>
            <p:ph type="subTitle" idx="1" hasCustomPrompt="1"/>
          </p:nvPr>
        </p:nvSpPr>
        <p:spPr bwMode="white">
          <a:xfrm>
            <a:off x="2720343" y="3657602"/>
            <a:ext cx="6400800" cy="609600"/>
          </a:xfrm>
          <a:prstGeom prst="rect">
            <a:avLst/>
          </a:prstGeom>
        </p:spPr>
        <p:txBody>
          <a:bodyPr>
            <a:normAutofit/>
          </a:bodyPr>
          <a:lstStyle>
            <a:lvl1pPr marL="0" indent="0" algn="l">
              <a:buNone/>
              <a:defRPr sz="2217">
                <a:solidFill>
                  <a:schemeClr val="bg1"/>
                </a:solidFill>
                <a:latin typeface="Arial" pitchFamily="34" charset="0"/>
                <a:cs typeface="Arial" pitchFamily="34" charset="0"/>
              </a:defRPr>
            </a:lvl1pPr>
            <a:lvl2pPr marL="422025" indent="0" algn="ctr">
              <a:buNone/>
              <a:defRPr>
                <a:solidFill>
                  <a:schemeClr val="tx1">
                    <a:tint val="75000"/>
                  </a:schemeClr>
                </a:solidFill>
              </a:defRPr>
            </a:lvl2pPr>
            <a:lvl3pPr marL="844047" indent="0" algn="ctr">
              <a:buNone/>
              <a:defRPr>
                <a:solidFill>
                  <a:schemeClr val="tx1">
                    <a:tint val="75000"/>
                  </a:schemeClr>
                </a:solidFill>
              </a:defRPr>
            </a:lvl3pPr>
            <a:lvl4pPr marL="1266071" indent="0" algn="ctr">
              <a:buNone/>
              <a:defRPr>
                <a:solidFill>
                  <a:schemeClr val="tx1">
                    <a:tint val="75000"/>
                  </a:schemeClr>
                </a:solidFill>
              </a:defRPr>
            </a:lvl4pPr>
            <a:lvl5pPr marL="1688095" indent="0" algn="ctr">
              <a:buNone/>
              <a:defRPr>
                <a:solidFill>
                  <a:schemeClr val="tx1">
                    <a:tint val="75000"/>
                  </a:schemeClr>
                </a:solidFill>
              </a:defRPr>
            </a:lvl5pPr>
            <a:lvl6pPr marL="2110116" indent="0" algn="ctr">
              <a:buNone/>
              <a:defRPr>
                <a:solidFill>
                  <a:schemeClr val="tx1">
                    <a:tint val="75000"/>
                  </a:schemeClr>
                </a:solidFill>
              </a:defRPr>
            </a:lvl6pPr>
            <a:lvl7pPr marL="2532142" indent="0" algn="ctr">
              <a:buNone/>
              <a:defRPr>
                <a:solidFill>
                  <a:schemeClr val="tx1">
                    <a:tint val="75000"/>
                  </a:schemeClr>
                </a:solidFill>
              </a:defRPr>
            </a:lvl7pPr>
            <a:lvl8pPr marL="2954165" indent="0" algn="ctr">
              <a:buNone/>
              <a:defRPr>
                <a:solidFill>
                  <a:schemeClr val="tx1">
                    <a:tint val="75000"/>
                  </a:schemeClr>
                </a:solidFill>
              </a:defRPr>
            </a:lvl8pPr>
            <a:lvl9pPr marL="3376190" indent="0" algn="ctr">
              <a:buNone/>
              <a:defRPr>
                <a:solidFill>
                  <a:schemeClr val="tx1">
                    <a:tint val="75000"/>
                  </a:schemeClr>
                </a:solidFill>
              </a:defRPr>
            </a:lvl9pPr>
          </a:lstStyle>
          <a:p>
            <a:r>
              <a:rPr lang="en-US" noProof="0"/>
              <a:t>Section Divider Subtitle</a:t>
            </a:r>
          </a:p>
        </p:txBody>
      </p:sp>
      <p:cxnSp>
        <p:nvCxnSpPr>
          <p:cNvPr id="9" name="Straight Connector 8"/>
          <p:cNvCxnSpPr/>
          <p:nvPr userDrawn="1"/>
        </p:nvCxnSpPr>
        <p:spPr bwMode="white">
          <a:xfrm>
            <a:off x="2720343" y="2743200"/>
            <a:ext cx="64008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bwMode="white">
          <a:xfrm>
            <a:off x="480061" y="2743200"/>
            <a:ext cx="192024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bwMode="white">
          <a:xfrm>
            <a:off x="480060" y="2912616"/>
            <a:ext cx="2240280" cy="668775"/>
          </a:xfrm>
          <a:prstGeom prst="rect">
            <a:avLst/>
          </a:prstGeom>
        </p:spPr>
        <p:txBody>
          <a:bodyPr>
            <a:noAutofit/>
          </a:bodyPr>
          <a:lstStyle>
            <a:lvl1pPr>
              <a:buNone/>
              <a:defRPr sz="3323" b="1" baseline="0">
                <a:solidFill>
                  <a:schemeClr val="bg1"/>
                </a:solidFill>
              </a:defRPr>
            </a:lvl1pPr>
            <a:lvl2pPr>
              <a:buNone/>
              <a:defRPr sz="739"/>
            </a:lvl2pPr>
            <a:lvl3pPr>
              <a:buNone/>
              <a:defRPr sz="739"/>
            </a:lvl3pPr>
            <a:lvl4pPr>
              <a:buNone/>
              <a:defRPr sz="739"/>
            </a:lvl4pPr>
            <a:lvl5pPr>
              <a:buNone/>
              <a:defRPr sz="739"/>
            </a:lvl5pPr>
          </a:lstStyle>
          <a:p>
            <a:pPr lvl="0"/>
            <a:r>
              <a:rPr lang="en-US" noProof="0"/>
              <a:t>Section No.</a:t>
            </a:r>
          </a:p>
        </p:txBody>
      </p:sp>
    </p:spTree>
    <p:extLst>
      <p:ext uri="{BB962C8B-B14F-4D97-AF65-F5344CB8AC3E}">
        <p14:creationId xmlns:p14="http://schemas.microsoft.com/office/powerpoint/2010/main" val="428059269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Section Divider Salm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A01329-6F84-4125-A057-4EEC2E1257C3}"/>
              </a:ext>
            </a:extLst>
          </p:cNvPr>
          <p:cNvSpPr/>
          <p:nvPr userDrawn="1"/>
        </p:nvSpPr>
        <p:spPr bwMode="blackGray">
          <a:xfrm>
            <a:off x="1" y="0"/>
            <a:ext cx="9601200" cy="6858000"/>
          </a:xfrm>
          <a:prstGeom prst="rect">
            <a:avLst/>
          </a:prstGeom>
          <a:solidFill>
            <a:schemeClr val="accent6"/>
          </a:solidFill>
          <a:ln w="25400" cap="flat" cmpd="sng" algn="ctr">
            <a:noFill/>
            <a:prstDash val="solid"/>
          </a:ln>
          <a:effectLst/>
        </p:spPr>
        <p:txBody>
          <a:bodyPr rtlCol="0" anchor="t" anchorCtr="0"/>
          <a:lstStyle/>
          <a:p>
            <a:pPr marL="0" marR="0" lvl="0" indent="0" algn="ctr" defTabSz="844047" eaLnBrk="1" fontAlgn="auto" latinLnBrk="0" hangingPunct="1">
              <a:lnSpc>
                <a:spcPct val="100000"/>
              </a:lnSpc>
              <a:spcBef>
                <a:spcPts val="0"/>
              </a:spcBef>
              <a:spcAft>
                <a:spcPts val="0"/>
              </a:spcAft>
              <a:buClrTx/>
              <a:buSzTx/>
              <a:buFontTx/>
              <a:buNone/>
              <a:tabLst/>
              <a:defRPr/>
            </a:pPr>
            <a:endParaRPr kumimoji="0" lang="en-US" sz="11077" b="1" i="0" u="none" strike="noStrike" kern="0" cap="none" spc="-140" normalizeH="0" baseline="0" noProof="0" dirty="0">
              <a:ln>
                <a:noFill/>
              </a:ln>
              <a:solidFill>
                <a:schemeClr val="bg1"/>
              </a:solidFill>
              <a:effectLst/>
              <a:uLnTx/>
              <a:uFillTx/>
              <a:latin typeface="Arial"/>
              <a:ea typeface="MS PGothic"/>
              <a:cs typeface="+mn-cs"/>
            </a:endParaRPr>
          </a:p>
        </p:txBody>
      </p:sp>
      <p:sp>
        <p:nvSpPr>
          <p:cNvPr id="7" name="Title 1"/>
          <p:cNvSpPr>
            <a:spLocks noGrp="1"/>
          </p:cNvSpPr>
          <p:nvPr>
            <p:ph type="ctrTitle" hasCustomPrompt="1"/>
          </p:nvPr>
        </p:nvSpPr>
        <p:spPr bwMode="white">
          <a:xfrm>
            <a:off x="2720343" y="2895600"/>
            <a:ext cx="6400800" cy="685800"/>
          </a:xfrm>
          <a:prstGeom prst="rect">
            <a:avLst/>
          </a:prstGeom>
        </p:spPr>
        <p:txBody>
          <a:bodyPr anchor="t">
            <a:normAutofit/>
          </a:bodyPr>
          <a:lstStyle>
            <a:lvl1pPr algn="l">
              <a:defRPr lang="en-US" sz="3323" b="1" kern="1200" baseline="0" dirty="0">
                <a:solidFill>
                  <a:schemeClr val="bg1"/>
                </a:solidFill>
                <a:latin typeface="Arial" pitchFamily="34" charset="0"/>
                <a:ea typeface="+mj-ea"/>
                <a:cs typeface="Arial" pitchFamily="34" charset="0"/>
              </a:defRPr>
            </a:lvl1pPr>
          </a:lstStyle>
          <a:p>
            <a:r>
              <a:rPr lang="en-US" noProof="0"/>
              <a:t>Section Divider Title</a:t>
            </a:r>
          </a:p>
        </p:txBody>
      </p:sp>
      <p:sp>
        <p:nvSpPr>
          <p:cNvPr id="8" name="Subtitle 2"/>
          <p:cNvSpPr>
            <a:spLocks noGrp="1"/>
          </p:cNvSpPr>
          <p:nvPr>
            <p:ph type="subTitle" idx="1" hasCustomPrompt="1"/>
          </p:nvPr>
        </p:nvSpPr>
        <p:spPr bwMode="white">
          <a:xfrm>
            <a:off x="2720343" y="3657602"/>
            <a:ext cx="6400800" cy="609600"/>
          </a:xfrm>
          <a:prstGeom prst="rect">
            <a:avLst/>
          </a:prstGeom>
        </p:spPr>
        <p:txBody>
          <a:bodyPr>
            <a:normAutofit/>
          </a:bodyPr>
          <a:lstStyle>
            <a:lvl1pPr marL="0" indent="0" algn="l">
              <a:buNone/>
              <a:defRPr sz="2217">
                <a:solidFill>
                  <a:schemeClr val="bg1"/>
                </a:solidFill>
                <a:latin typeface="Arial" pitchFamily="34" charset="0"/>
                <a:cs typeface="Arial" pitchFamily="34" charset="0"/>
              </a:defRPr>
            </a:lvl1pPr>
            <a:lvl2pPr marL="422025" indent="0" algn="ctr">
              <a:buNone/>
              <a:defRPr>
                <a:solidFill>
                  <a:schemeClr val="tx1">
                    <a:tint val="75000"/>
                  </a:schemeClr>
                </a:solidFill>
              </a:defRPr>
            </a:lvl2pPr>
            <a:lvl3pPr marL="844047" indent="0" algn="ctr">
              <a:buNone/>
              <a:defRPr>
                <a:solidFill>
                  <a:schemeClr val="tx1">
                    <a:tint val="75000"/>
                  </a:schemeClr>
                </a:solidFill>
              </a:defRPr>
            </a:lvl3pPr>
            <a:lvl4pPr marL="1266071" indent="0" algn="ctr">
              <a:buNone/>
              <a:defRPr>
                <a:solidFill>
                  <a:schemeClr val="tx1">
                    <a:tint val="75000"/>
                  </a:schemeClr>
                </a:solidFill>
              </a:defRPr>
            </a:lvl4pPr>
            <a:lvl5pPr marL="1688095" indent="0" algn="ctr">
              <a:buNone/>
              <a:defRPr>
                <a:solidFill>
                  <a:schemeClr val="tx1">
                    <a:tint val="75000"/>
                  </a:schemeClr>
                </a:solidFill>
              </a:defRPr>
            </a:lvl5pPr>
            <a:lvl6pPr marL="2110116" indent="0" algn="ctr">
              <a:buNone/>
              <a:defRPr>
                <a:solidFill>
                  <a:schemeClr val="tx1">
                    <a:tint val="75000"/>
                  </a:schemeClr>
                </a:solidFill>
              </a:defRPr>
            </a:lvl6pPr>
            <a:lvl7pPr marL="2532142" indent="0" algn="ctr">
              <a:buNone/>
              <a:defRPr>
                <a:solidFill>
                  <a:schemeClr val="tx1">
                    <a:tint val="75000"/>
                  </a:schemeClr>
                </a:solidFill>
              </a:defRPr>
            </a:lvl7pPr>
            <a:lvl8pPr marL="2954165" indent="0" algn="ctr">
              <a:buNone/>
              <a:defRPr>
                <a:solidFill>
                  <a:schemeClr val="tx1">
                    <a:tint val="75000"/>
                  </a:schemeClr>
                </a:solidFill>
              </a:defRPr>
            </a:lvl8pPr>
            <a:lvl9pPr marL="3376190" indent="0" algn="ctr">
              <a:buNone/>
              <a:defRPr>
                <a:solidFill>
                  <a:schemeClr val="tx1">
                    <a:tint val="75000"/>
                  </a:schemeClr>
                </a:solidFill>
              </a:defRPr>
            </a:lvl9pPr>
          </a:lstStyle>
          <a:p>
            <a:r>
              <a:rPr lang="en-US" noProof="0"/>
              <a:t>Section Divider Subtitle</a:t>
            </a:r>
          </a:p>
        </p:txBody>
      </p:sp>
      <p:cxnSp>
        <p:nvCxnSpPr>
          <p:cNvPr id="9" name="Straight Connector 8"/>
          <p:cNvCxnSpPr/>
          <p:nvPr userDrawn="1"/>
        </p:nvCxnSpPr>
        <p:spPr bwMode="white">
          <a:xfrm>
            <a:off x="2720343" y="2743200"/>
            <a:ext cx="64008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bwMode="white">
          <a:xfrm>
            <a:off x="480061" y="2743200"/>
            <a:ext cx="192024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bwMode="white">
          <a:xfrm>
            <a:off x="480060" y="2912616"/>
            <a:ext cx="2240280" cy="668775"/>
          </a:xfrm>
          <a:prstGeom prst="rect">
            <a:avLst/>
          </a:prstGeom>
        </p:spPr>
        <p:txBody>
          <a:bodyPr>
            <a:noAutofit/>
          </a:bodyPr>
          <a:lstStyle>
            <a:lvl1pPr>
              <a:buNone/>
              <a:defRPr sz="3323" b="1" baseline="0">
                <a:solidFill>
                  <a:schemeClr val="bg1"/>
                </a:solidFill>
              </a:defRPr>
            </a:lvl1pPr>
            <a:lvl2pPr>
              <a:buNone/>
              <a:defRPr sz="739"/>
            </a:lvl2pPr>
            <a:lvl3pPr>
              <a:buNone/>
              <a:defRPr sz="739"/>
            </a:lvl3pPr>
            <a:lvl4pPr>
              <a:buNone/>
              <a:defRPr sz="739"/>
            </a:lvl4pPr>
            <a:lvl5pPr>
              <a:buNone/>
              <a:defRPr sz="739"/>
            </a:lvl5pPr>
          </a:lstStyle>
          <a:p>
            <a:pPr lvl="0"/>
            <a:r>
              <a:rPr lang="en-US" noProof="0"/>
              <a:t>Section No.</a:t>
            </a:r>
          </a:p>
        </p:txBody>
      </p:sp>
    </p:spTree>
    <p:extLst>
      <p:ext uri="{BB962C8B-B14F-4D97-AF65-F5344CB8AC3E}">
        <p14:creationId xmlns:p14="http://schemas.microsoft.com/office/powerpoint/2010/main" val="38919822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ver Letter_Kroll">
    <p:spTree>
      <p:nvGrpSpPr>
        <p:cNvPr id="1" name=""/>
        <p:cNvGrpSpPr/>
        <p:nvPr/>
      </p:nvGrpSpPr>
      <p:grpSpPr>
        <a:xfrm>
          <a:off x="0" y="0"/>
          <a:ext cx="0" cy="0"/>
          <a:chOff x="0" y="0"/>
          <a:chExt cx="0" cy="0"/>
        </a:xfrm>
      </p:grpSpPr>
      <p:sp>
        <p:nvSpPr>
          <p:cNvPr id="13" name="Content Placeholder 13">
            <a:extLst>
              <a:ext uri="{FF2B5EF4-FFF2-40B4-BE49-F238E27FC236}">
                <a16:creationId xmlns:a16="http://schemas.microsoft.com/office/drawing/2014/main" id="{29C2DB9D-BD70-43E4-B847-5E6EF540B8DD}"/>
              </a:ext>
            </a:extLst>
          </p:cNvPr>
          <p:cNvSpPr>
            <a:spLocks noGrp="1"/>
          </p:cNvSpPr>
          <p:nvPr>
            <p:ph sz="quarter" idx="13" hasCustomPrompt="1"/>
          </p:nvPr>
        </p:nvSpPr>
        <p:spPr>
          <a:xfrm>
            <a:off x="399132" y="2354059"/>
            <a:ext cx="7900988" cy="2116148"/>
          </a:xfrm>
          <a:prstGeom prst="rect">
            <a:avLst/>
          </a:prstGeom>
        </p:spPr>
        <p:txBody>
          <a:bodyPr/>
          <a:lstStyle>
            <a:lvl1pPr marL="0" indent="0">
              <a:lnSpc>
                <a:spcPct val="100000"/>
              </a:lnSpc>
              <a:spcBef>
                <a:spcPts val="582"/>
              </a:spcBef>
              <a:spcAft>
                <a:spcPts val="0"/>
              </a:spcAft>
              <a:buNone/>
              <a:defRPr sz="969">
                <a:solidFill>
                  <a:schemeClr val="tx1"/>
                </a:solidFill>
              </a:defRPr>
            </a:lvl1pPr>
            <a:lvl2pPr marL="211011" indent="0">
              <a:lnSpc>
                <a:spcPct val="110000"/>
              </a:lnSpc>
              <a:spcBef>
                <a:spcPts val="582"/>
              </a:spcBef>
              <a:spcAft>
                <a:spcPts val="582"/>
              </a:spcAft>
              <a:buNone/>
              <a:defRPr/>
            </a:lvl2pPr>
            <a:lvl3pPr marL="422025" indent="0">
              <a:lnSpc>
                <a:spcPct val="110000"/>
              </a:lnSpc>
              <a:spcBef>
                <a:spcPts val="582"/>
              </a:spcBef>
              <a:spcAft>
                <a:spcPts val="582"/>
              </a:spcAft>
              <a:buNone/>
              <a:defRPr/>
            </a:lvl3pPr>
            <a:lvl4pPr marL="1266072" indent="0">
              <a:lnSpc>
                <a:spcPct val="110000"/>
              </a:lnSpc>
              <a:spcBef>
                <a:spcPts val="582"/>
              </a:spcBef>
              <a:spcAft>
                <a:spcPts val="582"/>
              </a:spcAft>
              <a:buNone/>
              <a:defRPr/>
            </a:lvl4pPr>
            <a:lvl5pPr marL="1688095" indent="0">
              <a:lnSpc>
                <a:spcPct val="110000"/>
              </a:lnSpc>
              <a:spcBef>
                <a:spcPts val="582"/>
              </a:spcBef>
              <a:spcAft>
                <a:spcPts val="582"/>
              </a:spcAft>
              <a:buNone/>
              <a:defRPr/>
            </a:lvl5pPr>
          </a:lstStyle>
          <a:p>
            <a:pPr lvl="0"/>
            <a:r>
              <a:rPr lang="en-US" noProof="0"/>
              <a:t>Click to add text</a:t>
            </a:r>
          </a:p>
        </p:txBody>
      </p:sp>
      <p:sp>
        <p:nvSpPr>
          <p:cNvPr id="17" name="Picture Placeholder 13">
            <a:extLst>
              <a:ext uri="{FF2B5EF4-FFF2-40B4-BE49-F238E27FC236}">
                <a16:creationId xmlns:a16="http://schemas.microsoft.com/office/drawing/2014/main" id="{B4207757-FB78-466A-AAF6-E93BCD4D4432}"/>
              </a:ext>
            </a:extLst>
          </p:cNvPr>
          <p:cNvSpPr>
            <a:spLocks noGrp="1"/>
          </p:cNvSpPr>
          <p:nvPr>
            <p:ph type="pic" sz="quarter" idx="16" hasCustomPrompt="1"/>
          </p:nvPr>
        </p:nvSpPr>
        <p:spPr>
          <a:xfrm>
            <a:off x="399134" y="4572743"/>
            <a:ext cx="1711383" cy="514667"/>
          </a:xfrm>
          <a:prstGeom prst="rect">
            <a:avLst/>
          </a:prstGeom>
        </p:spPr>
        <p:txBody>
          <a:bodyPr>
            <a:normAutofit/>
          </a:bodyPr>
          <a:lstStyle>
            <a:lvl1pPr marL="0" indent="0">
              <a:lnSpc>
                <a:spcPct val="100000"/>
              </a:lnSpc>
              <a:buNone/>
              <a:defRPr sz="969">
                <a:solidFill>
                  <a:schemeClr val="tx1"/>
                </a:solidFill>
              </a:defRPr>
            </a:lvl1pPr>
          </a:lstStyle>
          <a:p>
            <a:r>
              <a:rPr lang="en-US" noProof="0" dirty="0"/>
              <a:t>Signature</a:t>
            </a:r>
          </a:p>
        </p:txBody>
      </p:sp>
      <p:sp>
        <p:nvSpPr>
          <p:cNvPr id="18" name="Content Placeholder 13">
            <a:extLst>
              <a:ext uri="{FF2B5EF4-FFF2-40B4-BE49-F238E27FC236}">
                <a16:creationId xmlns:a16="http://schemas.microsoft.com/office/drawing/2014/main" id="{41A94F81-8BC3-4F0E-9787-5C659A317C50}"/>
              </a:ext>
            </a:extLst>
          </p:cNvPr>
          <p:cNvSpPr>
            <a:spLocks noGrp="1"/>
          </p:cNvSpPr>
          <p:nvPr>
            <p:ph sz="quarter" idx="17" hasCustomPrompt="1"/>
          </p:nvPr>
        </p:nvSpPr>
        <p:spPr>
          <a:xfrm>
            <a:off x="399133" y="5189499"/>
            <a:ext cx="4057430" cy="1236241"/>
          </a:xfrm>
          <a:prstGeom prst="rect">
            <a:avLst/>
          </a:prstGeom>
        </p:spPr>
        <p:txBody>
          <a:bodyPr/>
          <a:lstStyle>
            <a:lvl1pPr marL="0" indent="0">
              <a:lnSpc>
                <a:spcPct val="100000"/>
              </a:lnSpc>
              <a:spcBef>
                <a:spcPts val="582"/>
              </a:spcBef>
              <a:spcAft>
                <a:spcPts val="0"/>
              </a:spcAft>
              <a:buNone/>
              <a:defRPr sz="969">
                <a:solidFill>
                  <a:schemeClr val="tx1"/>
                </a:solidFill>
              </a:defRPr>
            </a:lvl1pPr>
            <a:lvl2pPr marL="211011" indent="0">
              <a:lnSpc>
                <a:spcPct val="110000"/>
              </a:lnSpc>
              <a:spcBef>
                <a:spcPts val="582"/>
              </a:spcBef>
              <a:spcAft>
                <a:spcPts val="582"/>
              </a:spcAft>
              <a:buNone/>
              <a:defRPr/>
            </a:lvl2pPr>
            <a:lvl3pPr marL="422025" indent="0">
              <a:lnSpc>
                <a:spcPct val="110000"/>
              </a:lnSpc>
              <a:spcBef>
                <a:spcPts val="582"/>
              </a:spcBef>
              <a:spcAft>
                <a:spcPts val="582"/>
              </a:spcAft>
              <a:buNone/>
              <a:defRPr/>
            </a:lvl3pPr>
            <a:lvl4pPr marL="1266072" indent="0">
              <a:lnSpc>
                <a:spcPct val="110000"/>
              </a:lnSpc>
              <a:spcBef>
                <a:spcPts val="582"/>
              </a:spcBef>
              <a:spcAft>
                <a:spcPts val="582"/>
              </a:spcAft>
              <a:buNone/>
              <a:defRPr/>
            </a:lvl4pPr>
            <a:lvl5pPr marL="1688095" indent="0">
              <a:lnSpc>
                <a:spcPct val="110000"/>
              </a:lnSpc>
              <a:spcBef>
                <a:spcPts val="582"/>
              </a:spcBef>
              <a:spcAft>
                <a:spcPts val="582"/>
              </a:spcAft>
              <a:buNone/>
              <a:defRPr/>
            </a:lvl5pPr>
          </a:lstStyle>
          <a:p>
            <a:pPr lvl="0"/>
            <a:r>
              <a:rPr lang="en-US" noProof="0"/>
              <a:t>Click to add signature block</a:t>
            </a:r>
          </a:p>
        </p:txBody>
      </p:sp>
      <p:sp>
        <p:nvSpPr>
          <p:cNvPr id="19" name="Content Placeholder 13">
            <a:extLst>
              <a:ext uri="{FF2B5EF4-FFF2-40B4-BE49-F238E27FC236}">
                <a16:creationId xmlns:a16="http://schemas.microsoft.com/office/drawing/2014/main" id="{5BBAF334-91F6-4948-A280-68B687216D3B}"/>
              </a:ext>
            </a:extLst>
          </p:cNvPr>
          <p:cNvSpPr>
            <a:spLocks noGrp="1"/>
          </p:cNvSpPr>
          <p:nvPr>
            <p:ph sz="quarter" idx="18" hasCustomPrompt="1"/>
          </p:nvPr>
        </p:nvSpPr>
        <p:spPr>
          <a:xfrm>
            <a:off x="399133" y="1090510"/>
            <a:ext cx="4057430" cy="1132930"/>
          </a:xfrm>
          <a:prstGeom prst="rect">
            <a:avLst/>
          </a:prstGeom>
        </p:spPr>
        <p:txBody>
          <a:bodyPr/>
          <a:lstStyle>
            <a:lvl1pPr marL="0" indent="0">
              <a:lnSpc>
                <a:spcPct val="100000"/>
              </a:lnSpc>
              <a:spcBef>
                <a:spcPts val="0"/>
              </a:spcBef>
              <a:spcAft>
                <a:spcPts val="0"/>
              </a:spcAft>
              <a:buNone/>
              <a:defRPr sz="969">
                <a:solidFill>
                  <a:schemeClr val="tx1"/>
                </a:solidFill>
              </a:defRPr>
            </a:lvl1pPr>
            <a:lvl2pPr marL="211011" indent="0">
              <a:lnSpc>
                <a:spcPct val="110000"/>
              </a:lnSpc>
              <a:spcBef>
                <a:spcPts val="582"/>
              </a:spcBef>
              <a:spcAft>
                <a:spcPts val="582"/>
              </a:spcAft>
              <a:buNone/>
              <a:defRPr/>
            </a:lvl2pPr>
            <a:lvl3pPr marL="422025" indent="0">
              <a:lnSpc>
                <a:spcPct val="110000"/>
              </a:lnSpc>
              <a:spcBef>
                <a:spcPts val="582"/>
              </a:spcBef>
              <a:spcAft>
                <a:spcPts val="582"/>
              </a:spcAft>
              <a:buNone/>
              <a:defRPr/>
            </a:lvl3pPr>
            <a:lvl4pPr marL="1266072" indent="0">
              <a:lnSpc>
                <a:spcPct val="110000"/>
              </a:lnSpc>
              <a:spcBef>
                <a:spcPts val="582"/>
              </a:spcBef>
              <a:spcAft>
                <a:spcPts val="582"/>
              </a:spcAft>
              <a:buNone/>
              <a:defRPr/>
            </a:lvl4pPr>
            <a:lvl5pPr marL="1688095" indent="0">
              <a:lnSpc>
                <a:spcPct val="110000"/>
              </a:lnSpc>
              <a:spcBef>
                <a:spcPts val="582"/>
              </a:spcBef>
              <a:spcAft>
                <a:spcPts val="582"/>
              </a:spcAft>
              <a:buNone/>
              <a:defRPr/>
            </a:lvl5pPr>
          </a:lstStyle>
          <a:p>
            <a:pPr lvl="0"/>
            <a:r>
              <a:rPr lang="en-US" noProof="0"/>
              <a:t>Date, address and email</a:t>
            </a:r>
          </a:p>
        </p:txBody>
      </p:sp>
      <p:cxnSp>
        <p:nvCxnSpPr>
          <p:cNvPr id="23" name="Straight Connector 22">
            <a:extLst>
              <a:ext uri="{FF2B5EF4-FFF2-40B4-BE49-F238E27FC236}">
                <a16:creationId xmlns:a16="http://schemas.microsoft.com/office/drawing/2014/main" id="{557CB3AD-F4E9-4644-9BA4-F53307CBC1C6}"/>
              </a:ext>
            </a:extLst>
          </p:cNvPr>
          <p:cNvCxnSpPr/>
          <p:nvPr userDrawn="1"/>
        </p:nvCxnSpPr>
        <p:spPr>
          <a:xfrm>
            <a:off x="400051" y="6560191"/>
            <a:ext cx="8801100" cy="0"/>
          </a:xfrm>
          <a:prstGeom prst="line">
            <a:avLst/>
          </a:prstGeom>
          <a:ln w="3175">
            <a:solidFill>
              <a:srgbClr val="4555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C43AA75-2C5E-4A1F-B166-C1E600149701}"/>
              </a:ext>
            </a:extLst>
          </p:cNvPr>
          <p:cNvCxnSpPr/>
          <p:nvPr userDrawn="1"/>
        </p:nvCxnSpPr>
        <p:spPr>
          <a:xfrm>
            <a:off x="400051" y="6560191"/>
            <a:ext cx="88011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88ADB949-6FBE-4001-8E92-C4ECCFBA9B24}"/>
              </a:ext>
            </a:extLst>
          </p:cNvPr>
          <p:cNvSpPr>
            <a:spLocks noGrp="1"/>
          </p:cNvSpPr>
          <p:nvPr>
            <p:ph type="dt" sz="half" idx="19"/>
          </p:nvPr>
        </p:nvSpPr>
        <p:spPr/>
        <p:txBody>
          <a:bodyPr/>
          <a:lstStyle>
            <a:lvl1pPr>
              <a:defRPr>
                <a:solidFill>
                  <a:schemeClr val="tx1"/>
                </a:solidFill>
              </a:defRPr>
            </a:lvl1pPr>
          </a:lstStyle>
          <a:p>
            <a:endParaRPr lang="en-US" dirty="0"/>
          </a:p>
        </p:txBody>
      </p:sp>
      <p:sp>
        <p:nvSpPr>
          <p:cNvPr id="4" name="Slide Number Placeholder 3">
            <a:extLst>
              <a:ext uri="{FF2B5EF4-FFF2-40B4-BE49-F238E27FC236}">
                <a16:creationId xmlns:a16="http://schemas.microsoft.com/office/drawing/2014/main" id="{35755DD1-DE5D-4AB9-A9D6-F79428065076}"/>
              </a:ext>
            </a:extLst>
          </p:cNvPr>
          <p:cNvSpPr>
            <a:spLocks noGrp="1"/>
          </p:cNvSpPr>
          <p:nvPr>
            <p:ph type="sldNum" sz="quarter" idx="21"/>
          </p:nvPr>
        </p:nvSpPr>
        <p:spPr/>
        <p:txBody>
          <a:bodyPr/>
          <a:lstStyle>
            <a:lvl1pPr>
              <a:defRPr>
                <a:solidFill>
                  <a:schemeClr val="tx1"/>
                </a:solidFill>
              </a:defRPr>
            </a:lvl1pPr>
          </a:lstStyle>
          <a:p>
            <a:fld id="{DB123B72-C350-4D21-AB62-89377322142C}" type="slidenum">
              <a:rPr lang="en-US" smtClean="0"/>
              <a:pPr/>
              <a:t>‹#›</a:t>
            </a:fld>
            <a:endParaRPr lang="en-US" dirty="0"/>
          </a:p>
        </p:txBody>
      </p:sp>
      <p:pic>
        <p:nvPicPr>
          <p:cNvPr id="12" name="Picture 11">
            <a:extLst>
              <a:ext uri="{FF2B5EF4-FFF2-40B4-BE49-F238E27FC236}">
                <a16:creationId xmlns:a16="http://schemas.microsoft.com/office/drawing/2014/main" id="{84C613E3-BB75-4C8A-913B-4F9FCD2128FF}"/>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502711" y="200941"/>
            <a:ext cx="1904184" cy="771132"/>
          </a:xfrm>
          <a:prstGeom prst="rect">
            <a:avLst/>
          </a:prstGeom>
        </p:spPr>
      </p:pic>
      <p:sp>
        <p:nvSpPr>
          <p:cNvPr id="15" name="TextBox 14">
            <a:extLst>
              <a:ext uri="{FF2B5EF4-FFF2-40B4-BE49-F238E27FC236}">
                <a16:creationId xmlns:a16="http://schemas.microsoft.com/office/drawing/2014/main" id="{8B5BB2D5-1A51-4F7F-968C-EAEC74E7C271}"/>
              </a:ext>
            </a:extLst>
          </p:cNvPr>
          <p:cNvSpPr txBox="1"/>
          <p:nvPr userDrawn="1"/>
        </p:nvSpPr>
        <p:spPr bwMode="blackGray">
          <a:xfrm>
            <a:off x="3" y="-7249"/>
            <a:ext cx="9601195" cy="145357"/>
          </a:xfrm>
          <a:prstGeom prst="rect">
            <a:avLst/>
          </a:prstGeom>
          <a:solidFill>
            <a:schemeClr val="accent1"/>
          </a:solidFill>
          <a:ln>
            <a:noFill/>
          </a:ln>
        </p:spPr>
        <p:txBody>
          <a:bodyPr wrap="square" lIns="104677" tIns="139569" rIns="2512246" numCol="1" spcCol="288000" rtlCol="0">
            <a:noAutofit/>
          </a:bodyPr>
          <a:lstStyle>
            <a:defPPr>
              <a:defRPr lang="en-US"/>
            </a:defPPr>
            <a:lvl1pPr marR="0" lvl="0" indent="0" defTabSz="914400" fontAlgn="auto">
              <a:lnSpc>
                <a:spcPct val="120000"/>
              </a:lnSpc>
              <a:spcBef>
                <a:spcPts val="300"/>
              </a:spcBef>
              <a:spcAft>
                <a:spcPts val="300"/>
              </a:spcAft>
              <a:buClrTx/>
              <a:buSzTx/>
              <a:buFontTx/>
              <a:buNone/>
              <a:tabLst/>
              <a:defRPr kumimoji="0" sz="800" b="0" i="0" u="none" strike="noStrike" kern="0" cap="none" spc="0" normalizeH="0" baseline="0">
                <a:ln>
                  <a:noFill/>
                </a:ln>
                <a:solidFill>
                  <a:srgbClr val="415560"/>
                </a:solidFill>
                <a:effectLst/>
                <a:uLnTx/>
                <a:uFillTx/>
              </a:defRPr>
            </a:lvl1pPr>
          </a:lstStyle>
          <a:p>
            <a:pPr lvl="0"/>
            <a:endParaRPr lang="en-US" sz="774" noProof="0" dirty="0"/>
          </a:p>
        </p:txBody>
      </p:sp>
      <p:sp>
        <p:nvSpPr>
          <p:cNvPr id="14" name="Rectangle 13">
            <a:extLst>
              <a:ext uri="{FF2B5EF4-FFF2-40B4-BE49-F238E27FC236}">
                <a16:creationId xmlns:a16="http://schemas.microsoft.com/office/drawing/2014/main" id="{58AD3A15-8F39-42C0-ACFE-F0EB3D8BF1FE}"/>
              </a:ext>
            </a:extLst>
          </p:cNvPr>
          <p:cNvSpPr/>
          <p:nvPr userDrawn="1"/>
        </p:nvSpPr>
        <p:spPr>
          <a:xfrm>
            <a:off x="400051" y="6586759"/>
            <a:ext cx="1139094" cy="211596"/>
          </a:xfrm>
          <a:prstGeom prst="rect">
            <a:avLst/>
          </a:prstGeom>
        </p:spPr>
        <p:txBody>
          <a:bodyPr wrap="none" lIns="0">
            <a:spAutoFit/>
          </a:bodyPr>
          <a:lstStyle/>
          <a:p>
            <a:pPr marL="0" marR="0" lvl="0" indent="0" algn="l" defTabSz="886144" rtl="0" eaLnBrk="1" fontAlgn="auto" latinLnBrk="0" hangingPunct="1">
              <a:lnSpc>
                <a:spcPct val="100000"/>
              </a:lnSpc>
              <a:spcBef>
                <a:spcPts val="0"/>
              </a:spcBef>
              <a:spcAft>
                <a:spcPts val="0"/>
              </a:spcAft>
              <a:buClrTx/>
              <a:buSzTx/>
              <a:buFontTx/>
              <a:buNone/>
              <a:tabLst/>
              <a:defRPr/>
            </a:pPr>
            <a:r>
              <a:rPr lang="en-US" sz="775" kern="1200" noProof="0" dirty="0">
                <a:solidFill>
                  <a:schemeClr val="tx1"/>
                </a:solidFill>
                <a:latin typeface="Arial" pitchFamily="34" charset="0"/>
                <a:ea typeface="+mn-ea"/>
                <a:cs typeface="Arial" pitchFamily="34" charset="0"/>
              </a:rPr>
              <a:t>Private and Confidential</a:t>
            </a:r>
          </a:p>
        </p:txBody>
      </p:sp>
    </p:spTree>
    <p:extLst>
      <p:ext uri="{BB962C8B-B14F-4D97-AF65-F5344CB8AC3E}">
        <p14:creationId xmlns:p14="http://schemas.microsoft.com/office/powerpoint/2010/main" val="229844788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Cover Letter_D&amp;P Endorsed">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22F22ED2-EE26-4DE4-8216-FF0147ED53B4}"/>
              </a:ext>
            </a:extLst>
          </p:cNvPr>
          <p:cNvCxnSpPr/>
          <p:nvPr userDrawn="1"/>
        </p:nvCxnSpPr>
        <p:spPr>
          <a:xfrm>
            <a:off x="400051" y="6560191"/>
            <a:ext cx="8801100" cy="0"/>
          </a:xfrm>
          <a:prstGeom prst="line">
            <a:avLst/>
          </a:prstGeom>
          <a:ln w="3175">
            <a:solidFill>
              <a:srgbClr val="455560"/>
            </a:solidFill>
          </a:ln>
        </p:spPr>
        <p:style>
          <a:lnRef idx="1">
            <a:schemeClr val="accent1"/>
          </a:lnRef>
          <a:fillRef idx="0">
            <a:schemeClr val="accent1"/>
          </a:fillRef>
          <a:effectRef idx="0">
            <a:schemeClr val="accent1"/>
          </a:effectRef>
          <a:fontRef idx="minor">
            <a:schemeClr val="tx1"/>
          </a:fontRef>
        </p:style>
      </p:cxnSp>
      <p:sp>
        <p:nvSpPr>
          <p:cNvPr id="28" name="Content Placeholder 13">
            <a:extLst>
              <a:ext uri="{FF2B5EF4-FFF2-40B4-BE49-F238E27FC236}">
                <a16:creationId xmlns:a16="http://schemas.microsoft.com/office/drawing/2014/main" id="{8B040B76-3A06-42C9-88A5-423DA4095D1A}"/>
              </a:ext>
            </a:extLst>
          </p:cNvPr>
          <p:cNvSpPr>
            <a:spLocks noGrp="1"/>
          </p:cNvSpPr>
          <p:nvPr>
            <p:ph sz="quarter" idx="13" hasCustomPrompt="1"/>
          </p:nvPr>
        </p:nvSpPr>
        <p:spPr>
          <a:xfrm>
            <a:off x="399132" y="2354059"/>
            <a:ext cx="7900988" cy="2116148"/>
          </a:xfrm>
          <a:prstGeom prst="rect">
            <a:avLst/>
          </a:prstGeom>
        </p:spPr>
        <p:txBody>
          <a:bodyPr/>
          <a:lstStyle>
            <a:lvl1pPr marL="0" indent="0">
              <a:lnSpc>
                <a:spcPct val="100000"/>
              </a:lnSpc>
              <a:spcBef>
                <a:spcPts val="582"/>
              </a:spcBef>
              <a:spcAft>
                <a:spcPts val="0"/>
              </a:spcAft>
              <a:buNone/>
              <a:defRPr sz="969">
                <a:solidFill>
                  <a:schemeClr val="tx1"/>
                </a:solidFill>
              </a:defRPr>
            </a:lvl1pPr>
            <a:lvl2pPr marL="211011" indent="0">
              <a:lnSpc>
                <a:spcPct val="110000"/>
              </a:lnSpc>
              <a:spcBef>
                <a:spcPts val="582"/>
              </a:spcBef>
              <a:spcAft>
                <a:spcPts val="582"/>
              </a:spcAft>
              <a:buNone/>
              <a:defRPr/>
            </a:lvl2pPr>
            <a:lvl3pPr marL="422025" indent="0">
              <a:lnSpc>
                <a:spcPct val="110000"/>
              </a:lnSpc>
              <a:spcBef>
                <a:spcPts val="582"/>
              </a:spcBef>
              <a:spcAft>
                <a:spcPts val="582"/>
              </a:spcAft>
              <a:buNone/>
              <a:defRPr/>
            </a:lvl3pPr>
            <a:lvl4pPr marL="1266072" indent="0">
              <a:lnSpc>
                <a:spcPct val="110000"/>
              </a:lnSpc>
              <a:spcBef>
                <a:spcPts val="582"/>
              </a:spcBef>
              <a:spcAft>
                <a:spcPts val="582"/>
              </a:spcAft>
              <a:buNone/>
              <a:defRPr/>
            </a:lvl4pPr>
            <a:lvl5pPr marL="1688095" indent="0">
              <a:lnSpc>
                <a:spcPct val="110000"/>
              </a:lnSpc>
              <a:spcBef>
                <a:spcPts val="582"/>
              </a:spcBef>
              <a:spcAft>
                <a:spcPts val="582"/>
              </a:spcAft>
              <a:buNone/>
              <a:defRPr/>
            </a:lvl5pPr>
          </a:lstStyle>
          <a:p>
            <a:pPr lvl="0"/>
            <a:r>
              <a:rPr lang="en-US" noProof="0"/>
              <a:t>Click to add text</a:t>
            </a:r>
          </a:p>
        </p:txBody>
      </p:sp>
      <p:sp>
        <p:nvSpPr>
          <p:cNvPr id="29" name="Picture Placeholder 13">
            <a:extLst>
              <a:ext uri="{FF2B5EF4-FFF2-40B4-BE49-F238E27FC236}">
                <a16:creationId xmlns:a16="http://schemas.microsoft.com/office/drawing/2014/main" id="{867900A4-6113-4745-8E0E-9D0FA7A13B88}"/>
              </a:ext>
            </a:extLst>
          </p:cNvPr>
          <p:cNvSpPr>
            <a:spLocks noGrp="1"/>
          </p:cNvSpPr>
          <p:nvPr>
            <p:ph type="pic" sz="quarter" idx="16" hasCustomPrompt="1"/>
          </p:nvPr>
        </p:nvSpPr>
        <p:spPr>
          <a:xfrm>
            <a:off x="399134" y="4572743"/>
            <a:ext cx="1711383" cy="514667"/>
          </a:xfrm>
          <a:prstGeom prst="rect">
            <a:avLst/>
          </a:prstGeom>
        </p:spPr>
        <p:txBody>
          <a:bodyPr>
            <a:normAutofit/>
          </a:bodyPr>
          <a:lstStyle>
            <a:lvl1pPr marL="0" indent="0">
              <a:buNone/>
              <a:defRPr sz="969">
                <a:solidFill>
                  <a:schemeClr val="tx1"/>
                </a:solidFill>
              </a:defRPr>
            </a:lvl1pPr>
          </a:lstStyle>
          <a:p>
            <a:r>
              <a:rPr lang="en-US" noProof="0" dirty="0"/>
              <a:t>Signature</a:t>
            </a:r>
          </a:p>
        </p:txBody>
      </p:sp>
      <p:sp>
        <p:nvSpPr>
          <p:cNvPr id="30" name="Content Placeholder 13">
            <a:extLst>
              <a:ext uri="{FF2B5EF4-FFF2-40B4-BE49-F238E27FC236}">
                <a16:creationId xmlns:a16="http://schemas.microsoft.com/office/drawing/2014/main" id="{7C2CA823-B4A6-4C38-B01F-30AE6BC6ABDD}"/>
              </a:ext>
            </a:extLst>
          </p:cNvPr>
          <p:cNvSpPr>
            <a:spLocks noGrp="1"/>
          </p:cNvSpPr>
          <p:nvPr>
            <p:ph sz="quarter" idx="17" hasCustomPrompt="1"/>
          </p:nvPr>
        </p:nvSpPr>
        <p:spPr>
          <a:xfrm>
            <a:off x="399133" y="5189499"/>
            <a:ext cx="4057430" cy="1236241"/>
          </a:xfrm>
          <a:prstGeom prst="rect">
            <a:avLst/>
          </a:prstGeom>
        </p:spPr>
        <p:txBody>
          <a:bodyPr/>
          <a:lstStyle>
            <a:lvl1pPr marL="0" indent="0">
              <a:lnSpc>
                <a:spcPct val="100000"/>
              </a:lnSpc>
              <a:spcBef>
                <a:spcPts val="582"/>
              </a:spcBef>
              <a:spcAft>
                <a:spcPts val="0"/>
              </a:spcAft>
              <a:buNone/>
              <a:defRPr sz="969">
                <a:solidFill>
                  <a:schemeClr val="tx1"/>
                </a:solidFill>
              </a:defRPr>
            </a:lvl1pPr>
            <a:lvl2pPr marL="211011" indent="0">
              <a:lnSpc>
                <a:spcPct val="110000"/>
              </a:lnSpc>
              <a:spcBef>
                <a:spcPts val="582"/>
              </a:spcBef>
              <a:spcAft>
                <a:spcPts val="582"/>
              </a:spcAft>
              <a:buNone/>
              <a:defRPr/>
            </a:lvl2pPr>
            <a:lvl3pPr marL="422025" indent="0">
              <a:lnSpc>
                <a:spcPct val="110000"/>
              </a:lnSpc>
              <a:spcBef>
                <a:spcPts val="582"/>
              </a:spcBef>
              <a:spcAft>
                <a:spcPts val="582"/>
              </a:spcAft>
              <a:buNone/>
              <a:defRPr/>
            </a:lvl3pPr>
            <a:lvl4pPr marL="1266072" indent="0">
              <a:lnSpc>
                <a:spcPct val="110000"/>
              </a:lnSpc>
              <a:spcBef>
                <a:spcPts val="582"/>
              </a:spcBef>
              <a:spcAft>
                <a:spcPts val="582"/>
              </a:spcAft>
              <a:buNone/>
              <a:defRPr/>
            </a:lvl4pPr>
            <a:lvl5pPr marL="1688095" indent="0">
              <a:lnSpc>
                <a:spcPct val="110000"/>
              </a:lnSpc>
              <a:spcBef>
                <a:spcPts val="582"/>
              </a:spcBef>
              <a:spcAft>
                <a:spcPts val="582"/>
              </a:spcAft>
              <a:buNone/>
              <a:defRPr/>
            </a:lvl5pPr>
          </a:lstStyle>
          <a:p>
            <a:pPr lvl="0"/>
            <a:r>
              <a:rPr lang="en-US" noProof="0"/>
              <a:t>Click to add signature block</a:t>
            </a:r>
          </a:p>
        </p:txBody>
      </p:sp>
      <p:sp>
        <p:nvSpPr>
          <p:cNvPr id="31" name="Content Placeholder 13">
            <a:extLst>
              <a:ext uri="{FF2B5EF4-FFF2-40B4-BE49-F238E27FC236}">
                <a16:creationId xmlns:a16="http://schemas.microsoft.com/office/drawing/2014/main" id="{46027915-D141-4909-A3C1-04427BB2FECB}"/>
              </a:ext>
            </a:extLst>
          </p:cNvPr>
          <p:cNvSpPr>
            <a:spLocks noGrp="1"/>
          </p:cNvSpPr>
          <p:nvPr>
            <p:ph sz="quarter" idx="18" hasCustomPrompt="1"/>
          </p:nvPr>
        </p:nvSpPr>
        <p:spPr>
          <a:xfrm>
            <a:off x="399133" y="1090510"/>
            <a:ext cx="4057430" cy="1132930"/>
          </a:xfrm>
          <a:prstGeom prst="rect">
            <a:avLst/>
          </a:prstGeom>
        </p:spPr>
        <p:txBody>
          <a:bodyPr/>
          <a:lstStyle>
            <a:lvl1pPr marL="0" indent="0">
              <a:lnSpc>
                <a:spcPct val="100000"/>
              </a:lnSpc>
              <a:spcBef>
                <a:spcPts val="0"/>
              </a:spcBef>
              <a:spcAft>
                <a:spcPts val="0"/>
              </a:spcAft>
              <a:buNone/>
              <a:defRPr sz="969">
                <a:solidFill>
                  <a:schemeClr val="tx1"/>
                </a:solidFill>
              </a:defRPr>
            </a:lvl1pPr>
            <a:lvl2pPr marL="211011" indent="0">
              <a:lnSpc>
                <a:spcPct val="110000"/>
              </a:lnSpc>
              <a:spcBef>
                <a:spcPts val="582"/>
              </a:spcBef>
              <a:spcAft>
                <a:spcPts val="582"/>
              </a:spcAft>
              <a:buNone/>
              <a:defRPr/>
            </a:lvl2pPr>
            <a:lvl3pPr marL="422025" indent="0">
              <a:lnSpc>
                <a:spcPct val="110000"/>
              </a:lnSpc>
              <a:spcBef>
                <a:spcPts val="582"/>
              </a:spcBef>
              <a:spcAft>
                <a:spcPts val="582"/>
              </a:spcAft>
              <a:buNone/>
              <a:defRPr/>
            </a:lvl3pPr>
            <a:lvl4pPr marL="1266072" indent="0">
              <a:lnSpc>
                <a:spcPct val="110000"/>
              </a:lnSpc>
              <a:spcBef>
                <a:spcPts val="582"/>
              </a:spcBef>
              <a:spcAft>
                <a:spcPts val="582"/>
              </a:spcAft>
              <a:buNone/>
              <a:defRPr/>
            </a:lvl4pPr>
            <a:lvl5pPr marL="1688095" indent="0">
              <a:lnSpc>
                <a:spcPct val="110000"/>
              </a:lnSpc>
              <a:spcBef>
                <a:spcPts val="582"/>
              </a:spcBef>
              <a:spcAft>
                <a:spcPts val="582"/>
              </a:spcAft>
              <a:buNone/>
              <a:defRPr/>
            </a:lvl5pPr>
          </a:lstStyle>
          <a:p>
            <a:pPr lvl="0"/>
            <a:r>
              <a:rPr lang="en-US" noProof="0"/>
              <a:t>Date, address and email</a:t>
            </a:r>
          </a:p>
        </p:txBody>
      </p:sp>
      <p:cxnSp>
        <p:nvCxnSpPr>
          <p:cNvPr id="16" name="Straight Connector 15">
            <a:extLst>
              <a:ext uri="{FF2B5EF4-FFF2-40B4-BE49-F238E27FC236}">
                <a16:creationId xmlns:a16="http://schemas.microsoft.com/office/drawing/2014/main" id="{869F90B8-80D2-42A0-A206-A97268AEF11B}"/>
              </a:ext>
            </a:extLst>
          </p:cNvPr>
          <p:cNvCxnSpPr/>
          <p:nvPr userDrawn="1"/>
        </p:nvCxnSpPr>
        <p:spPr>
          <a:xfrm>
            <a:off x="400051" y="6560191"/>
            <a:ext cx="88011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E6418875-AF63-4B2C-BE3E-142F9858471F}"/>
              </a:ext>
            </a:extLst>
          </p:cNvPr>
          <p:cNvSpPr>
            <a:spLocks noGrp="1"/>
          </p:cNvSpPr>
          <p:nvPr>
            <p:ph type="dt" sz="half" idx="19"/>
          </p:nvPr>
        </p:nvSpPr>
        <p:spPr/>
        <p:txBody>
          <a:bodyPr/>
          <a:lstStyle>
            <a:lvl1pPr>
              <a:defRPr>
                <a:solidFill>
                  <a:schemeClr val="tx1"/>
                </a:solidFill>
              </a:defRPr>
            </a:lvl1pPr>
          </a:lstStyle>
          <a:p>
            <a:endParaRPr lang="en-US" dirty="0"/>
          </a:p>
        </p:txBody>
      </p:sp>
      <p:sp>
        <p:nvSpPr>
          <p:cNvPr id="4" name="Slide Number Placeholder 3">
            <a:extLst>
              <a:ext uri="{FF2B5EF4-FFF2-40B4-BE49-F238E27FC236}">
                <a16:creationId xmlns:a16="http://schemas.microsoft.com/office/drawing/2014/main" id="{D2323703-7E9B-43A5-93A1-CC7D2A27DFEF}"/>
              </a:ext>
            </a:extLst>
          </p:cNvPr>
          <p:cNvSpPr>
            <a:spLocks noGrp="1"/>
          </p:cNvSpPr>
          <p:nvPr>
            <p:ph type="sldNum" sz="quarter" idx="21"/>
          </p:nvPr>
        </p:nvSpPr>
        <p:spPr/>
        <p:txBody>
          <a:bodyPr/>
          <a:lstStyle>
            <a:lvl1pPr>
              <a:defRPr>
                <a:solidFill>
                  <a:schemeClr val="tx1"/>
                </a:solidFill>
              </a:defRPr>
            </a:lvl1pPr>
          </a:lstStyle>
          <a:p>
            <a:fld id="{DB123B72-C350-4D21-AB62-89377322142C}" type="slidenum">
              <a:rPr lang="en-US" smtClean="0"/>
              <a:pPr/>
              <a:t>‹#›</a:t>
            </a:fld>
            <a:endParaRPr lang="en-US" dirty="0"/>
          </a:p>
        </p:txBody>
      </p:sp>
      <p:sp>
        <p:nvSpPr>
          <p:cNvPr id="15" name="TextBox 14">
            <a:extLst>
              <a:ext uri="{FF2B5EF4-FFF2-40B4-BE49-F238E27FC236}">
                <a16:creationId xmlns:a16="http://schemas.microsoft.com/office/drawing/2014/main" id="{EFEE2473-2470-4029-800F-26FBA4667EA0}"/>
              </a:ext>
            </a:extLst>
          </p:cNvPr>
          <p:cNvSpPr txBox="1"/>
          <p:nvPr userDrawn="1"/>
        </p:nvSpPr>
        <p:spPr bwMode="blackGray">
          <a:xfrm>
            <a:off x="3" y="-7249"/>
            <a:ext cx="9601195" cy="145357"/>
          </a:xfrm>
          <a:prstGeom prst="rect">
            <a:avLst/>
          </a:prstGeom>
          <a:solidFill>
            <a:schemeClr val="accent1"/>
          </a:solidFill>
          <a:ln>
            <a:noFill/>
          </a:ln>
        </p:spPr>
        <p:txBody>
          <a:bodyPr wrap="square" lIns="104677" tIns="139569" rIns="2512246" numCol="1" spcCol="288000" rtlCol="0">
            <a:noAutofit/>
          </a:bodyPr>
          <a:lstStyle>
            <a:defPPr>
              <a:defRPr lang="en-US"/>
            </a:defPPr>
            <a:lvl1pPr marR="0" lvl="0" indent="0" defTabSz="914400" fontAlgn="auto">
              <a:lnSpc>
                <a:spcPct val="120000"/>
              </a:lnSpc>
              <a:spcBef>
                <a:spcPts val="300"/>
              </a:spcBef>
              <a:spcAft>
                <a:spcPts val="300"/>
              </a:spcAft>
              <a:buClrTx/>
              <a:buSzTx/>
              <a:buFontTx/>
              <a:buNone/>
              <a:tabLst/>
              <a:defRPr kumimoji="0" sz="800" b="0" i="0" u="none" strike="noStrike" kern="0" cap="none" spc="0" normalizeH="0" baseline="0">
                <a:ln>
                  <a:noFill/>
                </a:ln>
                <a:solidFill>
                  <a:srgbClr val="415560"/>
                </a:solidFill>
                <a:effectLst/>
                <a:uLnTx/>
                <a:uFillTx/>
              </a:defRPr>
            </a:lvl1pPr>
          </a:lstStyle>
          <a:p>
            <a:pPr lvl="0"/>
            <a:endParaRPr lang="en-US" sz="774" noProof="0" dirty="0"/>
          </a:p>
        </p:txBody>
      </p:sp>
      <p:sp>
        <p:nvSpPr>
          <p:cNvPr id="17" name="Rectangle 16">
            <a:extLst>
              <a:ext uri="{FF2B5EF4-FFF2-40B4-BE49-F238E27FC236}">
                <a16:creationId xmlns:a16="http://schemas.microsoft.com/office/drawing/2014/main" id="{B0FD148A-3145-4F50-891E-F4282325C2F6}"/>
              </a:ext>
            </a:extLst>
          </p:cNvPr>
          <p:cNvSpPr/>
          <p:nvPr userDrawn="1"/>
        </p:nvSpPr>
        <p:spPr>
          <a:xfrm>
            <a:off x="400051" y="6586759"/>
            <a:ext cx="1139094" cy="211596"/>
          </a:xfrm>
          <a:prstGeom prst="rect">
            <a:avLst/>
          </a:prstGeom>
        </p:spPr>
        <p:txBody>
          <a:bodyPr wrap="none" lIns="0">
            <a:spAutoFit/>
          </a:bodyPr>
          <a:lstStyle/>
          <a:p>
            <a:pPr marL="0" marR="0" lvl="0" indent="0" algn="l" defTabSz="886144" rtl="0" eaLnBrk="1" fontAlgn="auto" latinLnBrk="0" hangingPunct="1">
              <a:lnSpc>
                <a:spcPct val="100000"/>
              </a:lnSpc>
              <a:spcBef>
                <a:spcPts val="0"/>
              </a:spcBef>
              <a:spcAft>
                <a:spcPts val="0"/>
              </a:spcAft>
              <a:buClrTx/>
              <a:buSzTx/>
              <a:buFontTx/>
              <a:buNone/>
              <a:tabLst/>
              <a:defRPr/>
            </a:pPr>
            <a:r>
              <a:rPr lang="en-US" sz="775" kern="1200" noProof="0" dirty="0">
                <a:solidFill>
                  <a:schemeClr val="tx1"/>
                </a:solidFill>
                <a:latin typeface="Arial" pitchFamily="34" charset="0"/>
                <a:ea typeface="+mn-ea"/>
                <a:cs typeface="Arial" pitchFamily="34" charset="0"/>
              </a:rPr>
              <a:t>Private and Confidential</a:t>
            </a:r>
          </a:p>
        </p:txBody>
      </p:sp>
      <p:pic>
        <p:nvPicPr>
          <p:cNvPr id="5" name="Picture 4" descr="Logo, company name&#10;&#10;Description automatically generated">
            <a:extLst>
              <a:ext uri="{FF2B5EF4-FFF2-40B4-BE49-F238E27FC236}">
                <a16:creationId xmlns:a16="http://schemas.microsoft.com/office/drawing/2014/main" id="{C53125C9-8DFF-4592-8B50-FD8BD8459676}"/>
              </a:ext>
            </a:extLst>
          </p:cNvPr>
          <p:cNvPicPr>
            <a:picLocks noChangeAspect="1"/>
          </p:cNvPicPr>
          <p:nvPr userDrawn="1"/>
        </p:nvPicPr>
        <p:blipFill>
          <a:blip r:embed="rId2"/>
          <a:stretch>
            <a:fillRect/>
          </a:stretch>
        </p:blipFill>
        <p:spPr>
          <a:xfrm>
            <a:off x="6864371" y="202109"/>
            <a:ext cx="2736830" cy="1106959"/>
          </a:xfrm>
          <a:prstGeom prst="rect">
            <a:avLst/>
          </a:prstGeom>
        </p:spPr>
      </p:pic>
    </p:spTree>
    <p:extLst>
      <p:ext uri="{BB962C8B-B14F-4D97-AF65-F5344CB8AC3E}">
        <p14:creationId xmlns:p14="http://schemas.microsoft.com/office/powerpoint/2010/main" val="44883870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ver Letter_KBS">
    <p:spTree>
      <p:nvGrpSpPr>
        <p:cNvPr id="1" name=""/>
        <p:cNvGrpSpPr/>
        <p:nvPr/>
      </p:nvGrpSpPr>
      <p:grpSpPr>
        <a:xfrm>
          <a:off x="0" y="0"/>
          <a:ext cx="0" cy="0"/>
          <a:chOff x="0" y="0"/>
          <a:chExt cx="0" cy="0"/>
        </a:xfrm>
      </p:grpSpPr>
      <p:sp>
        <p:nvSpPr>
          <p:cNvPr id="13" name="Content Placeholder 13">
            <a:extLst>
              <a:ext uri="{FF2B5EF4-FFF2-40B4-BE49-F238E27FC236}">
                <a16:creationId xmlns:a16="http://schemas.microsoft.com/office/drawing/2014/main" id="{29C2DB9D-BD70-43E4-B847-5E6EF540B8DD}"/>
              </a:ext>
            </a:extLst>
          </p:cNvPr>
          <p:cNvSpPr>
            <a:spLocks noGrp="1"/>
          </p:cNvSpPr>
          <p:nvPr>
            <p:ph sz="quarter" idx="13" hasCustomPrompt="1"/>
          </p:nvPr>
        </p:nvSpPr>
        <p:spPr>
          <a:xfrm>
            <a:off x="399132" y="2354059"/>
            <a:ext cx="7900988" cy="2116148"/>
          </a:xfrm>
          <a:prstGeom prst="rect">
            <a:avLst/>
          </a:prstGeom>
        </p:spPr>
        <p:txBody>
          <a:bodyPr/>
          <a:lstStyle>
            <a:lvl1pPr marL="0" indent="0">
              <a:lnSpc>
                <a:spcPct val="100000"/>
              </a:lnSpc>
              <a:spcBef>
                <a:spcPts val="582"/>
              </a:spcBef>
              <a:spcAft>
                <a:spcPts val="0"/>
              </a:spcAft>
              <a:buNone/>
              <a:defRPr sz="969">
                <a:solidFill>
                  <a:schemeClr val="tx1"/>
                </a:solidFill>
              </a:defRPr>
            </a:lvl1pPr>
            <a:lvl2pPr marL="211011" indent="0">
              <a:lnSpc>
                <a:spcPct val="110000"/>
              </a:lnSpc>
              <a:spcBef>
                <a:spcPts val="582"/>
              </a:spcBef>
              <a:spcAft>
                <a:spcPts val="582"/>
              </a:spcAft>
              <a:buNone/>
              <a:defRPr/>
            </a:lvl2pPr>
            <a:lvl3pPr marL="422025" indent="0">
              <a:lnSpc>
                <a:spcPct val="110000"/>
              </a:lnSpc>
              <a:spcBef>
                <a:spcPts val="582"/>
              </a:spcBef>
              <a:spcAft>
                <a:spcPts val="582"/>
              </a:spcAft>
              <a:buNone/>
              <a:defRPr/>
            </a:lvl3pPr>
            <a:lvl4pPr marL="1266072" indent="0">
              <a:lnSpc>
                <a:spcPct val="110000"/>
              </a:lnSpc>
              <a:spcBef>
                <a:spcPts val="582"/>
              </a:spcBef>
              <a:spcAft>
                <a:spcPts val="582"/>
              </a:spcAft>
              <a:buNone/>
              <a:defRPr/>
            </a:lvl4pPr>
            <a:lvl5pPr marL="1688095" indent="0">
              <a:lnSpc>
                <a:spcPct val="110000"/>
              </a:lnSpc>
              <a:spcBef>
                <a:spcPts val="582"/>
              </a:spcBef>
              <a:spcAft>
                <a:spcPts val="582"/>
              </a:spcAft>
              <a:buNone/>
              <a:defRPr/>
            </a:lvl5pPr>
          </a:lstStyle>
          <a:p>
            <a:pPr lvl="0"/>
            <a:r>
              <a:rPr lang="en-US" noProof="0"/>
              <a:t>Click to add text</a:t>
            </a:r>
          </a:p>
        </p:txBody>
      </p:sp>
      <p:sp>
        <p:nvSpPr>
          <p:cNvPr id="17" name="Picture Placeholder 13">
            <a:extLst>
              <a:ext uri="{FF2B5EF4-FFF2-40B4-BE49-F238E27FC236}">
                <a16:creationId xmlns:a16="http://schemas.microsoft.com/office/drawing/2014/main" id="{B4207757-FB78-466A-AAF6-E93BCD4D4432}"/>
              </a:ext>
            </a:extLst>
          </p:cNvPr>
          <p:cNvSpPr>
            <a:spLocks noGrp="1"/>
          </p:cNvSpPr>
          <p:nvPr>
            <p:ph type="pic" sz="quarter" idx="16" hasCustomPrompt="1"/>
          </p:nvPr>
        </p:nvSpPr>
        <p:spPr>
          <a:xfrm>
            <a:off x="399134" y="4572743"/>
            <a:ext cx="1711383" cy="514667"/>
          </a:xfrm>
          <a:prstGeom prst="rect">
            <a:avLst/>
          </a:prstGeom>
        </p:spPr>
        <p:txBody>
          <a:bodyPr>
            <a:normAutofit/>
          </a:bodyPr>
          <a:lstStyle>
            <a:lvl1pPr marL="0" indent="0">
              <a:lnSpc>
                <a:spcPct val="100000"/>
              </a:lnSpc>
              <a:buNone/>
              <a:defRPr sz="969">
                <a:solidFill>
                  <a:schemeClr val="tx1"/>
                </a:solidFill>
              </a:defRPr>
            </a:lvl1pPr>
          </a:lstStyle>
          <a:p>
            <a:r>
              <a:rPr lang="en-US" noProof="0" dirty="0"/>
              <a:t>Signature</a:t>
            </a:r>
          </a:p>
        </p:txBody>
      </p:sp>
      <p:sp>
        <p:nvSpPr>
          <p:cNvPr id="18" name="Content Placeholder 13">
            <a:extLst>
              <a:ext uri="{FF2B5EF4-FFF2-40B4-BE49-F238E27FC236}">
                <a16:creationId xmlns:a16="http://schemas.microsoft.com/office/drawing/2014/main" id="{41A94F81-8BC3-4F0E-9787-5C659A317C50}"/>
              </a:ext>
            </a:extLst>
          </p:cNvPr>
          <p:cNvSpPr>
            <a:spLocks noGrp="1"/>
          </p:cNvSpPr>
          <p:nvPr>
            <p:ph sz="quarter" idx="17" hasCustomPrompt="1"/>
          </p:nvPr>
        </p:nvSpPr>
        <p:spPr>
          <a:xfrm>
            <a:off x="399133" y="5189499"/>
            <a:ext cx="4057430" cy="1236241"/>
          </a:xfrm>
          <a:prstGeom prst="rect">
            <a:avLst/>
          </a:prstGeom>
        </p:spPr>
        <p:txBody>
          <a:bodyPr/>
          <a:lstStyle>
            <a:lvl1pPr marL="0" indent="0">
              <a:lnSpc>
                <a:spcPct val="100000"/>
              </a:lnSpc>
              <a:spcBef>
                <a:spcPts val="582"/>
              </a:spcBef>
              <a:spcAft>
                <a:spcPts val="0"/>
              </a:spcAft>
              <a:buNone/>
              <a:defRPr sz="969">
                <a:solidFill>
                  <a:schemeClr val="tx1"/>
                </a:solidFill>
              </a:defRPr>
            </a:lvl1pPr>
            <a:lvl2pPr marL="211011" indent="0">
              <a:lnSpc>
                <a:spcPct val="110000"/>
              </a:lnSpc>
              <a:spcBef>
                <a:spcPts val="582"/>
              </a:spcBef>
              <a:spcAft>
                <a:spcPts val="582"/>
              </a:spcAft>
              <a:buNone/>
              <a:defRPr/>
            </a:lvl2pPr>
            <a:lvl3pPr marL="422025" indent="0">
              <a:lnSpc>
                <a:spcPct val="110000"/>
              </a:lnSpc>
              <a:spcBef>
                <a:spcPts val="582"/>
              </a:spcBef>
              <a:spcAft>
                <a:spcPts val="582"/>
              </a:spcAft>
              <a:buNone/>
              <a:defRPr/>
            </a:lvl3pPr>
            <a:lvl4pPr marL="1266072" indent="0">
              <a:lnSpc>
                <a:spcPct val="110000"/>
              </a:lnSpc>
              <a:spcBef>
                <a:spcPts val="582"/>
              </a:spcBef>
              <a:spcAft>
                <a:spcPts val="582"/>
              </a:spcAft>
              <a:buNone/>
              <a:defRPr/>
            </a:lvl4pPr>
            <a:lvl5pPr marL="1688095" indent="0">
              <a:lnSpc>
                <a:spcPct val="110000"/>
              </a:lnSpc>
              <a:spcBef>
                <a:spcPts val="582"/>
              </a:spcBef>
              <a:spcAft>
                <a:spcPts val="582"/>
              </a:spcAft>
              <a:buNone/>
              <a:defRPr/>
            </a:lvl5pPr>
          </a:lstStyle>
          <a:p>
            <a:pPr lvl="0"/>
            <a:r>
              <a:rPr lang="en-US" noProof="0"/>
              <a:t>Click to add signature block</a:t>
            </a:r>
          </a:p>
        </p:txBody>
      </p:sp>
      <p:sp>
        <p:nvSpPr>
          <p:cNvPr id="19" name="Content Placeholder 13">
            <a:extLst>
              <a:ext uri="{FF2B5EF4-FFF2-40B4-BE49-F238E27FC236}">
                <a16:creationId xmlns:a16="http://schemas.microsoft.com/office/drawing/2014/main" id="{5BBAF334-91F6-4948-A280-68B687216D3B}"/>
              </a:ext>
            </a:extLst>
          </p:cNvPr>
          <p:cNvSpPr>
            <a:spLocks noGrp="1"/>
          </p:cNvSpPr>
          <p:nvPr>
            <p:ph sz="quarter" idx="18" hasCustomPrompt="1"/>
          </p:nvPr>
        </p:nvSpPr>
        <p:spPr>
          <a:xfrm>
            <a:off x="399133" y="1090510"/>
            <a:ext cx="4057430" cy="1132930"/>
          </a:xfrm>
          <a:prstGeom prst="rect">
            <a:avLst/>
          </a:prstGeom>
        </p:spPr>
        <p:txBody>
          <a:bodyPr/>
          <a:lstStyle>
            <a:lvl1pPr marL="0" indent="0">
              <a:lnSpc>
                <a:spcPct val="100000"/>
              </a:lnSpc>
              <a:spcBef>
                <a:spcPts val="0"/>
              </a:spcBef>
              <a:spcAft>
                <a:spcPts val="0"/>
              </a:spcAft>
              <a:buNone/>
              <a:defRPr sz="969">
                <a:solidFill>
                  <a:schemeClr val="tx1"/>
                </a:solidFill>
              </a:defRPr>
            </a:lvl1pPr>
            <a:lvl2pPr marL="211011" indent="0">
              <a:lnSpc>
                <a:spcPct val="110000"/>
              </a:lnSpc>
              <a:spcBef>
                <a:spcPts val="582"/>
              </a:spcBef>
              <a:spcAft>
                <a:spcPts val="582"/>
              </a:spcAft>
              <a:buNone/>
              <a:defRPr/>
            </a:lvl2pPr>
            <a:lvl3pPr marL="422025" indent="0">
              <a:lnSpc>
                <a:spcPct val="110000"/>
              </a:lnSpc>
              <a:spcBef>
                <a:spcPts val="582"/>
              </a:spcBef>
              <a:spcAft>
                <a:spcPts val="582"/>
              </a:spcAft>
              <a:buNone/>
              <a:defRPr/>
            </a:lvl3pPr>
            <a:lvl4pPr marL="1266072" indent="0">
              <a:lnSpc>
                <a:spcPct val="110000"/>
              </a:lnSpc>
              <a:spcBef>
                <a:spcPts val="582"/>
              </a:spcBef>
              <a:spcAft>
                <a:spcPts val="582"/>
              </a:spcAft>
              <a:buNone/>
              <a:defRPr/>
            </a:lvl4pPr>
            <a:lvl5pPr marL="1688095" indent="0">
              <a:lnSpc>
                <a:spcPct val="110000"/>
              </a:lnSpc>
              <a:spcBef>
                <a:spcPts val="582"/>
              </a:spcBef>
              <a:spcAft>
                <a:spcPts val="582"/>
              </a:spcAft>
              <a:buNone/>
              <a:defRPr/>
            </a:lvl5pPr>
          </a:lstStyle>
          <a:p>
            <a:pPr lvl="0"/>
            <a:r>
              <a:rPr lang="en-US" noProof="0"/>
              <a:t>Date, address and email</a:t>
            </a:r>
          </a:p>
        </p:txBody>
      </p:sp>
      <p:cxnSp>
        <p:nvCxnSpPr>
          <p:cNvPr id="23" name="Straight Connector 22">
            <a:extLst>
              <a:ext uri="{FF2B5EF4-FFF2-40B4-BE49-F238E27FC236}">
                <a16:creationId xmlns:a16="http://schemas.microsoft.com/office/drawing/2014/main" id="{557CB3AD-F4E9-4644-9BA4-F53307CBC1C6}"/>
              </a:ext>
            </a:extLst>
          </p:cNvPr>
          <p:cNvCxnSpPr/>
          <p:nvPr userDrawn="1"/>
        </p:nvCxnSpPr>
        <p:spPr>
          <a:xfrm>
            <a:off x="400051" y="6560191"/>
            <a:ext cx="8801100" cy="0"/>
          </a:xfrm>
          <a:prstGeom prst="line">
            <a:avLst/>
          </a:prstGeom>
          <a:ln w="3175">
            <a:solidFill>
              <a:srgbClr val="4555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C43AA75-2C5E-4A1F-B166-C1E600149701}"/>
              </a:ext>
            </a:extLst>
          </p:cNvPr>
          <p:cNvCxnSpPr/>
          <p:nvPr userDrawn="1"/>
        </p:nvCxnSpPr>
        <p:spPr>
          <a:xfrm>
            <a:off x="400051" y="6560191"/>
            <a:ext cx="88011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88ADB949-6FBE-4001-8E92-C4ECCFBA9B24}"/>
              </a:ext>
            </a:extLst>
          </p:cNvPr>
          <p:cNvSpPr>
            <a:spLocks noGrp="1"/>
          </p:cNvSpPr>
          <p:nvPr>
            <p:ph type="dt" sz="half" idx="19"/>
          </p:nvPr>
        </p:nvSpPr>
        <p:spPr/>
        <p:txBody>
          <a:bodyPr/>
          <a:lstStyle>
            <a:lvl1pPr>
              <a:defRPr>
                <a:solidFill>
                  <a:schemeClr val="tx1"/>
                </a:solidFill>
              </a:defRPr>
            </a:lvl1pPr>
          </a:lstStyle>
          <a:p>
            <a:endParaRPr lang="en-US" dirty="0"/>
          </a:p>
        </p:txBody>
      </p:sp>
      <p:sp>
        <p:nvSpPr>
          <p:cNvPr id="4" name="Slide Number Placeholder 3">
            <a:extLst>
              <a:ext uri="{FF2B5EF4-FFF2-40B4-BE49-F238E27FC236}">
                <a16:creationId xmlns:a16="http://schemas.microsoft.com/office/drawing/2014/main" id="{35755DD1-DE5D-4AB9-A9D6-F79428065076}"/>
              </a:ext>
            </a:extLst>
          </p:cNvPr>
          <p:cNvSpPr>
            <a:spLocks noGrp="1"/>
          </p:cNvSpPr>
          <p:nvPr>
            <p:ph type="sldNum" sz="quarter" idx="21"/>
          </p:nvPr>
        </p:nvSpPr>
        <p:spPr/>
        <p:txBody>
          <a:bodyPr/>
          <a:lstStyle>
            <a:lvl1pPr>
              <a:defRPr>
                <a:solidFill>
                  <a:schemeClr val="tx1"/>
                </a:solidFill>
              </a:defRPr>
            </a:lvl1pPr>
          </a:lstStyle>
          <a:p>
            <a:fld id="{DB123B72-C350-4D21-AB62-89377322142C}" type="slidenum">
              <a:rPr lang="en-US" smtClean="0"/>
              <a:pPr/>
              <a:t>‹#›</a:t>
            </a:fld>
            <a:endParaRPr lang="en-US" dirty="0"/>
          </a:p>
        </p:txBody>
      </p:sp>
      <p:pic>
        <p:nvPicPr>
          <p:cNvPr id="12" name="Picture 11" descr="Logo&#10;&#10;Description automatically generated">
            <a:extLst>
              <a:ext uri="{FF2B5EF4-FFF2-40B4-BE49-F238E27FC236}">
                <a16:creationId xmlns:a16="http://schemas.microsoft.com/office/drawing/2014/main" id="{AAF4C093-927A-4453-A5D3-583C89A0C81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950815" y="201606"/>
            <a:ext cx="2457921" cy="992170"/>
          </a:xfrm>
          <a:prstGeom prst="rect">
            <a:avLst/>
          </a:prstGeom>
        </p:spPr>
      </p:pic>
      <p:sp>
        <p:nvSpPr>
          <p:cNvPr id="15" name="TextBox 14">
            <a:extLst>
              <a:ext uri="{FF2B5EF4-FFF2-40B4-BE49-F238E27FC236}">
                <a16:creationId xmlns:a16="http://schemas.microsoft.com/office/drawing/2014/main" id="{8C5A13E6-158C-4DBF-9BCF-3A9E78197F44}"/>
              </a:ext>
            </a:extLst>
          </p:cNvPr>
          <p:cNvSpPr txBox="1"/>
          <p:nvPr userDrawn="1"/>
        </p:nvSpPr>
        <p:spPr bwMode="blackGray">
          <a:xfrm>
            <a:off x="3" y="-7249"/>
            <a:ext cx="9601195" cy="145357"/>
          </a:xfrm>
          <a:prstGeom prst="rect">
            <a:avLst/>
          </a:prstGeom>
          <a:solidFill>
            <a:schemeClr val="accent1"/>
          </a:solidFill>
          <a:ln>
            <a:noFill/>
          </a:ln>
        </p:spPr>
        <p:txBody>
          <a:bodyPr wrap="square" lIns="104677" tIns="139569" rIns="2512246" numCol="1" spcCol="288000" rtlCol="0">
            <a:noAutofit/>
          </a:bodyPr>
          <a:lstStyle>
            <a:defPPr>
              <a:defRPr lang="en-US"/>
            </a:defPPr>
            <a:lvl1pPr marR="0" lvl="0" indent="0" defTabSz="914400" fontAlgn="auto">
              <a:lnSpc>
                <a:spcPct val="120000"/>
              </a:lnSpc>
              <a:spcBef>
                <a:spcPts val="300"/>
              </a:spcBef>
              <a:spcAft>
                <a:spcPts val="300"/>
              </a:spcAft>
              <a:buClrTx/>
              <a:buSzTx/>
              <a:buFontTx/>
              <a:buNone/>
              <a:tabLst/>
              <a:defRPr kumimoji="0" sz="800" b="0" i="0" u="none" strike="noStrike" kern="0" cap="none" spc="0" normalizeH="0" baseline="0">
                <a:ln>
                  <a:noFill/>
                </a:ln>
                <a:solidFill>
                  <a:srgbClr val="415560"/>
                </a:solidFill>
                <a:effectLst/>
                <a:uLnTx/>
                <a:uFillTx/>
              </a:defRPr>
            </a:lvl1pPr>
          </a:lstStyle>
          <a:p>
            <a:pPr lvl="0"/>
            <a:endParaRPr lang="en-US" sz="774" noProof="0" dirty="0"/>
          </a:p>
        </p:txBody>
      </p:sp>
      <p:sp>
        <p:nvSpPr>
          <p:cNvPr id="14" name="Rectangle 13">
            <a:extLst>
              <a:ext uri="{FF2B5EF4-FFF2-40B4-BE49-F238E27FC236}">
                <a16:creationId xmlns:a16="http://schemas.microsoft.com/office/drawing/2014/main" id="{BDEE6A91-2CB9-43F0-90A4-C953F68D6CCA}"/>
              </a:ext>
            </a:extLst>
          </p:cNvPr>
          <p:cNvSpPr/>
          <p:nvPr userDrawn="1"/>
        </p:nvSpPr>
        <p:spPr>
          <a:xfrm>
            <a:off x="400051" y="6586759"/>
            <a:ext cx="1139094" cy="211596"/>
          </a:xfrm>
          <a:prstGeom prst="rect">
            <a:avLst/>
          </a:prstGeom>
        </p:spPr>
        <p:txBody>
          <a:bodyPr wrap="none" lIns="0">
            <a:spAutoFit/>
          </a:bodyPr>
          <a:lstStyle/>
          <a:p>
            <a:pPr marL="0" marR="0" lvl="0" indent="0" algn="l" defTabSz="886144" rtl="0" eaLnBrk="1" fontAlgn="auto" latinLnBrk="0" hangingPunct="1">
              <a:lnSpc>
                <a:spcPct val="100000"/>
              </a:lnSpc>
              <a:spcBef>
                <a:spcPts val="0"/>
              </a:spcBef>
              <a:spcAft>
                <a:spcPts val="0"/>
              </a:spcAft>
              <a:buClrTx/>
              <a:buSzTx/>
              <a:buFontTx/>
              <a:buNone/>
              <a:tabLst/>
              <a:defRPr/>
            </a:pPr>
            <a:r>
              <a:rPr lang="en-US" sz="775" kern="1200" noProof="0" dirty="0">
                <a:solidFill>
                  <a:schemeClr val="tx1"/>
                </a:solidFill>
                <a:latin typeface="Arial" pitchFamily="34" charset="0"/>
                <a:ea typeface="+mn-ea"/>
                <a:cs typeface="Arial" pitchFamily="34" charset="0"/>
              </a:rPr>
              <a:t>Private and Confidential</a:t>
            </a:r>
          </a:p>
        </p:txBody>
      </p:sp>
    </p:spTree>
    <p:extLst>
      <p:ext uri="{BB962C8B-B14F-4D97-AF65-F5344CB8AC3E}">
        <p14:creationId xmlns:p14="http://schemas.microsoft.com/office/powerpoint/2010/main" val="3190743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mployee Profile">
    <p:bg>
      <p:bgRef idx="1001">
        <a:schemeClr val="bg1"/>
      </p:bgRef>
    </p:bg>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B3703F67-E7B4-5845-AF4B-0D84997507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68784" y="6481064"/>
            <a:ext cx="509664" cy="148336"/>
          </a:xfrm>
          <a:prstGeom prst="rect">
            <a:avLst/>
          </a:prstGeom>
        </p:spPr>
      </p:pic>
      <p:sp>
        <p:nvSpPr>
          <p:cNvPr id="6" name="Slide Number Placeholder 4">
            <a:extLst>
              <a:ext uri="{FF2B5EF4-FFF2-40B4-BE49-F238E27FC236}">
                <a16:creationId xmlns:a16="http://schemas.microsoft.com/office/drawing/2014/main" id="{1A00414D-3410-B243-BEE9-16B5A21B81FE}"/>
              </a:ext>
            </a:extLst>
          </p:cNvPr>
          <p:cNvSpPr>
            <a:spLocks noGrp="1"/>
          </p:cNvSpPr>
          <p:nvPr>
            <p:ph type="sldNum" sz="quarter" idx="12"/>
          </p:nvPr>
        </p:nvSpPr>
        <p:spPr>
          <a:xfrm>
            <a:off x="9266158" y="6454777"/>
            <a:ext cx="335042" cy="174625"/>
          </a:xfrm>
          <a:prstGeom prst="rect">
            <a:avLst/>
          </a:prstGeom>
        </p:spPr>
        <p:txBody>
          <a:bodyPr lIns="0" tIns="0" rIns="0" bIns="0" anchor="b" anchorCtr="0"/>
          <a:lstStyle>
            <a:lvl1pPr algn="l">
              <a:defRPr sz="708">
                <a:solidFill>
                  <a:schemeClr val="tx1"/>
                </a:solidFill>
              </a:defRPr>
            </a:lvl1pPr>
          </a:lstStyle>
          <a:p>
            <a:fld id="{CB7FE98A-78B1-495F-8A5C-53E48422F91F}" type="slidenum">
              <a:rPr lang="en-US" smtClean="0"/>
              <a:pPr/>
              <a:t>‹#›</a:t>
            </a:fld>
            <a:endParaRPr lang="en-US"/>
          </a:p>
        </p:txBody>
      </p:sp>
      <p:sp>
        <p:nvSpPr>
          <p:cNvPr id="5" name="Rectangle 4">
            <a:extLst>
              <a:ext uri="{FF2B5EF4-FFF2-40B4-BE49-F238E27FC236}">
                <a16:creationId xmlns:a16="http://schemas.microsoft.com/office/drawing/2014/main" id="{654FB0E6-B86D-8948-9776-CECE66917FF4}"/>
              </a:ext>
            </a:extLst>
          </p:cNvPr>
          <p:cNvSpPr/>
          <p:nvPr userDrawn="1"/>
        </p:nvSpPr>
        <p:spPr>
          <a:xfrm>
            <a:off x="0" y="601886"/>
            <a:ext cx="2506642" cy="370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cxnSp>
        <p:nvCxnSpPr>
          <p:cNvPr id="13" name="Straight Connector 12">
            <a:extLst>
              <a:ext uri="{FF2B5EF4-FFF2-40B4-BE49-F238E27FC236}">
                <a16:creationId xmlns:a16="http://schemas.microsoft.com/office/drawing/2014/main" id="{B3CA579E-F83E-0F41-8BFB-36019723BDA7}"/>
              </a:ext>
            </a:extLst>
          </p:cNvPr>
          <p:cNvCxnSpPr/>
          <p:nvPr userDrawn="1"/>
        </p:nvCxnSpPr>
        <p:spPr>
          <a:xfrm>
            <a:off x="647170" y="3703899"/>
            <a:ext cx="1832127"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E787EDF4-7E0D-F043-9B1B-13C2366A0103}"/>
              </a:ext>
            </a:extLst>
          </p:cNvPr>
          <p:cNvSpPr>
            <a:spLocks noGrp="1"/>
          </p:cNvSpPr>
          <p:nvPr>
            <p:ph type="body" sz="quarter" idx="13" hasCustomPrompt="1"/>
          </p:nvPr>
        </p:nvSpPr>
        <p:spPr>
          <a:xfrm>
            <a:off x="580476" y="551119"/>
            <a:ext cx="1852731" cy="460375"/>
          </a:xfrm>
          <a:prstGeom prst="rect">
            <a:avLst/>
          </a:prstGeom>
        </p:spPr>
        <p:txBody>
          <a:bodyPr numCol="1" anchor="ctr" anchorCtr="0"/>
          <a:lstStyle>
            <a:lvl1pPr>
              <a:defRPr sz="1575" b="1" i="0">
                <a:solidFill>
                  <a:schemeClr val="bg1"/>
                </a:solidFill>
                <a:latin typeface="Nunito Sans ExtraBold" pitchFamily="2" charset="77"/>
              </a:defRPr>
            </a:lvl1pPr>
            <a:lvl2pPr>
              <a:defRPr b="1" i="0">
                <a:solidFill>
                  <a:schemeClr val="bg1"/>
                </a:solidFill>
                <a:latin typeface="Nunito Sans ExtraBold" pitchFamily="2" charset="77"/>
              </a:defRPr>
            </a:lvl2pPr>
            <a:lvl3pPr>
              <a:defRPr b="1" i="0">
                <a:solidFill>
                  <a:schemeClr val="bg1"/>
                </a:solidFill>
                <a:latin typeface="Nunito Sans ExtraBold" pitchFamily="2" charset="77"/>
              </a:defRPr>
            </a:lvl3pPr>
            <a:lvl4pPr>
              <a:defRPr b="1" i="0">
                <a:solidFill>
                  <a:schemeClr val="bg1"/>
                </a:solidFill>
                <a:latin typeface="Nunito Sans ExtraBold" pitchFamily="2" charset="77"/>
              </a:defRPr>
            </a:lvl4pPr>
            <a:lvl5pPr>
              <a:defRPr b="1" i="0">
                <a:solidFill>
                  <a:schemeClr val="bg1"/>
                </a:solidFill>
                <a:latin typeface="Nunito Sans ExtraBold" pitchFamily="2" charset="77"/>
              </a:defRPr>
            </a:lvl5pPr>
          </a:lstStyle>
          <a:p>
            <a:pPr lvl="0"/>
            <a:r>
              <a:rPr lang="en-US"/>
              <a:t>Name First Last</a:t>
            </a:r>
          </a:p>
        </p:txBody>
      </p:sp>
      <p:sp>
        <p:nvSpPr>
          <p:cNvPr id="17" name="Text Placeholder 15">
            <a:extLst>
              <a:ext uri="{FF2B5EF4-FFF2-40B4-BE49-F238E27FC236}">
                <a16:creationId xmlns:a16="http://schemas.microsoft.com/office/drawing/2014/main" id="{8A48CDCF-7E05-BC47-827C-33BD6F0953E4}"/>
              </a:ext>
            </a:extLst>
          </p:cNvPr>
          <p:cNvSpPr>
            <a:spLocks noGrp="1"/>
          </p:cNvSpPr>
          <p:nvPr>
            <p:ph type="body" sz="quarter" idx="14"/>
          </p:nvPr>
        </p:nvSpPr>
        <p:spPr>
          <a:xfrm>
            <a:off x="2616578" y="1140542"/>
            <a:ext cx="6324540" cy="5031658"/>
          </a:xfrm>
          <a:prstGeom prst="rect">
            <a:avLst/>
          </a:prstGeom>
        </p:spPr>
        <p:txBody>
          <a:bodyPr spcCol="457200"/>
          <a:lstStyle>
            <a:lvl1pPr>
              <a:lnSpc>
                <a:spcPct val="100000"/>
              </a:lnSpc>
              <a:defRPr sz="1103"/>
            </a:lvl1pPr>
            <a:lvl2pPr marL="226271" indent="-135012">
              <a:lnSpc>
                <a:spcPct val="100000"/>
              </a:lnSpc>
              <a:buClr>
                <a:schemeClr val="accent2"/>
              </a:buClr>
              <a:buFont typeface="Arial" panose="020B0604020202020204" pitchFamily="34" charset="0"/>
              <a:buChar char="•"/>
              <a:defRPr sz="1103"/>
            </a:lvl2pPr>
            <a:lvl3pPr marL="317529" indent="-135012">
              <a:lnSpc>
                <a:spcPct val="100000"/>
              </a:lnSpc>
              <a:buClr>
                <a:schemeClr val="accent2"/>
              </a:buClr>
              <a:buSzPct val="100000"/>
              <a:buFont typeface="System Font Regular"/>
              <a:buChar char="–"/>
              <a:defRPr sz="1103"/>
            </a:lvl3pPr>
            <a:lvl4pPr marL="410038" indent="-135012">
              <a:lnSpc>
                <a:spcPct val="100000"/>
              </a:lnSpc>
              <a:buClr>
                <a:schemeClr val="accent2"/>
              </a:buClr>
              <a:buSzPct val="75000"/>
              <a:buFont typeface="Courier New" panose="02070309020205020404" pitchFamily="49" charset="0"/>
              <a:buChar char="o"/>
              <a:defRPr sz="1103"/>
            </a:lvl4pPr>
            <a:lvl5pPr marL="501297" indent="-135012">
              <a:lnSpc>
                <a:spcPct val="100000"/>
              </a:lnSpc>
              <a:buClr>
                <a:schemeClr val="accent2"/>
              </a:buClr>
              <a:buFont typeface="System Font Regular"/>
              <a:buChar char="-"/>
              <a:defRPr sz="110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8">
            <a:extLst>
              <a:ext uri="{FF2B5EF4-FFF2-40B4-BE49-F238E27FC236}">
                <a16:creationId xmlns:a16="http://schemas.microsoft.com/office/drawing/2014/main" id="{89D24559-E4EA-C543-9DD6-A7A5C21600EF}"/>
              </a:ext>
            </a:extLst>
          </p:cNvPr>
          <p:cNvSpPr>
            <a:spLocks noGrp="1"/>
          </p:cNvSpPr>
          <p:nvPr>
            <p:ph type="body" sz="quarter" idx="15" hasCustomPrompt="1"/>
          </p:nvPr>
        </p:nvSpPr>
        <p:spPr>
          <a:xfrm>
            <a:off x="590399" y="3186217"/>
            <a:ext cx="1887332" cy="422223"/>
          </a:xfrm>
          <a:prstGeom prst="rect">
            <a:avLst/>
          </a:prstGeom>
        </p:spPr>
        <p:txBody>
          <a:bodyPr numCol="1"/>
          <a:lstStyle>
            <a:lvl1pPr>
              <a:defRPr sz="1260" b="1" i="0">
                <a:latin typeface="Nunito Sans" pitchFamily="2" charset="77"/>
              </a:defRPr>
            </a:lvl1pPr>
          </a:lstStyle>
          <a:p>
            <a:pPr lvl="0"/>
            <a:r>
              <a:rPr lang="en-US"/>
              <a:t>Title</a:t>
            </a:r>
          </a:p>
        </p:txBody>
      </p:sp>
      <p:sp>
        <p:nvSpPr>
          <p:cNvPr id="23" name="Picture Placeholder 21">
            <a:extLst>
              <a:ext uri="{FF2B5EF4-FFF2-40B4-BE49-F238E27FC236}">
                <a16:creationId xmlns:a16="http://schemas.microsoft.com/office/drawing/2014/main" id="{F90DC469-9B11-DB47-9E45-41032318D32C}"/>
              </a:ext>
            </a:extLst>
          </p:cNvPr>
          <p:cNvSpPr>
            <a:spLocks noGrp="1"/>
          </p:cNvSpPr>
          <p:nvPr>
            <p:ph type="pic" sz="quarter" idx="16"/>
          </p:nvPr>
        </p:nvSpPr>
        <p:spPr>
          <a:xfrm>
            <a:off x="650404" y="1257302"/>
            <a:ext cx="1492445" cy="1898855"/>
          </a:xfrm>
          <a:prstGeom prst="ellipse">
            <a:avLst/>
          </a:prstGeom>
          <a:ln w="28575">
            <a:solidFill>
              <a:schemeClr val="accent2"/>
            </a:solidFill>
          </a:ln>
        </p:spPr>
        <p:txBody>
          <a:bodyPr/>
          <a:lstStyle/>
          <a:p>
            <a:endParaRPr lang="en-US"/>
          </a:p>
        </p:txBody>
      </p:sp>
      <p:sp>
        <p:nvSpPr>
          <p:cNvPr id="26" name="Text Placeholder 24">
            <a:extLst>
              <a:ext uri="{FF2B5EF4-FFF2-40B4-BE49-F238E27FC236}">
                <a16:creationId xmlns:a16="http://schemas.microsoft.com/office/drawing/2014/main" id="{F3018F7A-58B5-3F45-A279-A93852A5D250}"/>
              </a:ext>
            </a:extLst>
          </p:cNvPr>
          <p:cNvSpPr>
            <a:spLocks noGrp="1"/>
          </p:cNvSpPr>
          <p:nvPr>
            <p:ph type="body" sz="quarter" idx="17"/>
          </p:nvPr>
        </p:nvSpPr>
        <p:spPr>
          <a:xfrm>
            <a:off x="580115" y="3951902"/>
            <a:ext cx="2021501" cy="2220298"/>
          </a:xfrm>
          <a:prstGeom prst="rect">
            <a:avLst/>
          </a:prstGeom>
        </p:spPr>
        <p:txBody>
          <a:bodyPr numCol="1"/>
          <a:lstStyle>
            <a:lvl1pPr>
              <a:lnSpc>
                <a:spcPct val="100000"/>
              </a:lnSpc>
              <a:defRPr sz="1260" b="1" i="0">
                <a:latin typeface="Nunito Sans" pitchFamily="2" charset="77"/>
              </a:defRPr>
            </a:lvl1pPr>
            <a:lvl2pPr marL="7501" indent="0">
              <a:lnSpc>
                <a:spcPct val="100000"/>
              </a:lnSpc>
              <a:tabLst/>
              <a:defRPr sz="1103"/>
            </a:lvl2pPr>
          </a:lstStyle>
          <a:p>
            <a:pPr lvl="0"/>
            <a:r>
              <a:rPr lang="en-US"/>
              <a:t>Click to edit Master text styles</a:t>
            </a:r>
          </a:p>
          <a:p>
            <a:pPr lvl="1"/>
            <a:r>
              <a:rPr lang="en-US"/>
              <a:t>Second level</a:t>
            </a:r>
          </a:p>
        </p:txBody>
      </p:sp>
      <p:sp>
        <p:nvSpPr>
          <p:cNvPr id="12" name="Footer Placeholder 6">
            <a:extLst>
              <a:ext uri="{FF2B5EF4-FFF2-40B4-BE49-F238E27FC236}">
                <a16:creationId xmlns:a16="http://schemas.microsoft.com/office/drawing/2014/main" id="{999FA041-C062-DF40-A99D-A2E94C6CCFD7}"/>
              </a:ext>
            </a:extLst>
          </p:cNvPr>
          <p:cNvSpPr>
            <a:spLocks noGrp="1"/>
          </p:cNvSpPr>
          <p:nvPr>
            <p:ph type="ftr" sz="quarter" idx="3"/>
          </p:nvPr>
        </p:nvSpPr>
        <p:spPr>
          <a:xfrm>
            <a:off x="142928" y="179996"/>
            <a:ext cx="1632294" cy="177453"/>
          </a:xfrm>
          <a:prstGeom prst="rect">
            <a:avLst/>
          </a:prstGeom>
        </p:spPr>
        <p:txBody>
          <a:bodyPr vert="horz" lIns="91440" tIns="45720" rIns="91440" bIns="45720" rtlCol="0" anchor="ctr"/>
          <a:lstStyle>
            <a:lvl1pPr algn="l">
              <a:defRPr sz="630">
                <a:solidFill>
                  <a:schemeClr val="accent1"/>
                </a:solidFill>
              </a:defRPr>
            </a:lvl1pPr>
          </a:lstStyle>
          <a:p>
            <a:endParaRPr lang="en-US"/>
          </a:p>
        </p:txBody>
      </p:sp>
    </p:spTree>
    <p:extLst>
      <p:ext uri="{BB962C8B-B14F-4D97-AF65-F5344CB8AC3E}">
        <p14:creationId xmlns:p14="http://schemas.microsoft.com/office/powerpoint/2010/main" val="1582727380"/>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Intro Column Left and Diagram">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AFDD845-9A9F-4F43-AF95-5B924F5CE663}"/>
              </a:ext>
            </a:extLst>
          </p:cNvPr>
          <p:cNvSpPr>
            <a:spLocks noGrp="1"/>
          </p:cNvSpPr>
          <p:nvPr>
            <p:ph type="dt" sz="half" idx="10"/>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7F77201A-3AB9-4239-AD66-DFD21B1E932A}"/>
              </a:ext>
            </a:extLst>
          </p:cNvPr>
          <p:cNvSpPr>
            <a:spLocks noGrp="1"/>
          </p:cNvSpPr>
          <p:nvPr>
            <p:ph type="sldNum" sz="quarter" idx="12"/>
          </p:nvPr>
        </p:nvSpPr>
        <p:spPr/>
        <p:txBody>
          <a:bodyPr/>
          <a:lstStyle>
            <a:lvl1pPr>
              <a:defRPr>
                <a:solidFill>
                  <a:schemeClr val="tx1"/>
                </a:solidFill>
              </a:defRPr>
            </a:lvl1pPr>
          </a:lstStyle>
          <a:p>
            <a:fld id="{DB123B72-C350-4D21-AB62-89377322142C}" type="slidenum">
              <a:rPr lang="en-US" smtClean="0"/>
              <a:pPr/>
              <a:t>‹#›</a:t>
            </a:fld>
            <a:endParaRPr lang="en-US" dirty="0"/>
          </a:p>
        </p:txBody>
      </p:sp>
      <p:sp>
        <p:nvSpPr>
          <p:cNvPr id="10" name="Grey Background">
            <a:extLst>
              <a:ext uri="{FF2B5EF4-FFF2-40B4-BE49-F238E27FC236}">
                <a16:creationId xmlns:a16="http://schemas.microsoft.com/office/drawing/2014/main" id="{D7DD57F7-CCA2-4119-9283-2AA7223513E0}"/>
              </a:ext>
            </a:extLst>
          </p:cNvPr>
          <p:cNvSpPr/>
          <p:nvPr userDrawn="1"/>
        </p:nvSpPr>
        <p:spPr bwMode="blackGray">
          <a:xfrm>
            <a:off x="5" y="1557338"/>
            <a:ext cx="3185535" cy="47302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noProof="0" dirty="0"/>
          </a:p>
        </p:txBody>
      </p:sp>
      <p:sp>
        <p:nvSpPr>
          <p:cNvPr id="12" name="Text Placeholder 11">
            <a:extLst>
              <a:ext uri="{FF2B5EF4-FFF2-40B4-BE49-F238E27FC236}">
                <a16:creationId xmlns:a16="http://schemas.microsoft.com/office/drawing/2014/main" id="{052CB759-0F2B-46A4-9192-BDB5F781AF77}"/>
              </a:ext>
            </a:extLst>
          </p:cNvPr>
          <p:cNvSpPr>
            <a:spLocks noGrp="1"/>
          </p:cNvSpPr>
          <p:nvPr>
            <p:ph type="body" sz="quarter" idx="15" hasCustomPrompt="1"/>
          </p:nvPr>
        </p:nvSpPr>
        <p:spPr>
          <a:xfrm>
            <a:off x="400050" y="1679575"/>
            <a:ext cx="2585520" cy="4464000"/>
          </a:xfrm>
          <a:prstGeom prst="rect">
            <a:avLst/>
          </a:prstGeom>
        </p:spPr>
        <p:txBody>
          <a:bodyPr vert="horz" lIns="0" tIns="0" rIns="0" bIns="0" spcCol="324000" rtlCol="0">
            <a:normAutofit/>
          </a:bodyPr>
          <a:lstStyle>
            <a:lvl1pPr marL="0" indent="0">
              <a:buNone/>
              <a:defRPr lang="en-US" sz="1551" i="0" dirty="0" smtClean="0">
                <a:solidFill>
                  <a:schemeClr val="tx1"/>
                </a:solidFill>
              </a:defRPr>
            </a:lvl1pPr>
          </a:lstStyle>
          <a:p>
            <a:pPr marL="223300" lvl="0" indent="-223300"/>
            <a:r>
              <a:rPr lang="en-US" noProof="0"/>
              <a:t>Click to add introduction text</a:t>
            </a:r>
          </a:p>
          <a:p>
            <a:pPr marL="223300" lvl="0" indent="-223300"/>
            <a:endParaRPr lang="en-US" noProof="0"/>
          </a:p>
        </p:txBody>
      </p:sp>
      <p:sp>
        <p:nvSpPr>
          <p:cNvPr id="8" name="Text Placeholder 6">
            <a:extLst>
              <a:ext uri="{FF2B5EF4-FFF2-40B4-BE49-F238E27FC236}">
                <a16:creationId xmlns:a16="http://schemas.microsoft.com/office/drawing/2014/main" id="{0C2AC48B-40AF-44A1-BC3A-959C79D98668}"/>
              </a:ext>
            </a:extLst>
          </p:cNvPr>
          <p:cNvSpPr>
            <a:spLocks noGrp="1"/>
          </p:cNvSpPr>
          <p:nvPr>
            <p:ph type="body" sz="quarter" idx="13" hasCustomPrompt="1"/>
          </p:nvPr>
        </p:nvSpPr>
        <p:spPr>
          <a:xfrm>
            <a:off x="400050" y="190501"/>
            <a:ext cx="7676308" cy="358775"/>
          </a:xfrm>
          <a:prstGeom prst="rect">
            <a:avLst/>
          </a:prstGeom>
          <a:noFill/>
          <a:ln>
            <a:noFill/>
          </a:ln>
        </p:spPr>
        <p:txBody>
          <a:bodyPr vert="horz" lIns="0" tIns="0" rIns="0" bIns="0" spcCol="324000" rtlCol="0" anchor="ctr" anchorCtr="0">
            <a:noAutofit/>
          </a:bodyPr>
          <a:lstStyle>
            <a:lvl1pPr marL="0" indent="0">
              <a:buNone/>
              <a:defRPr lang="en-US" sz="2326" b="1" spc="0" dirty="0" smtClean="0">
                <a:solidFill>
                  <a:schemeClr val="bg1"/>
                </a:solidFill>
              </a:defRPr>
            </a:lvl1pPr>
          </a:lstStyle>
          <a:p>
            <a:pPr marL="223300" lvl="0" indent="-223300"/>
            <a:r>
              <a:rPr lang="en-US" noProof="0" dirty="0"/>
              <a:t>CLICK TO ADD HEADING 1</a:t>
            </a:r>
          </a:p>
        </p:txBody>
      </p:sp>
      <p:sp>
        <p:nvSpPr>
          <p:cNvPr id="11" name="Text Placeholder 8">
            <a:extLst>
              <a:ext uri="{FF2B5EF4-FFF2-40B4-BE49-F238E27FC236}">
                <a16:creationId xmlns:a16="http://schemas.microsoft.com/office/drawing/2014/main" id="{F5228BCB-5B5E-442D-866B-27F556D62DEC}"/>
              </a:ext>
            </a:extLst>
          </p:cNvPr>
          <p:cNvSpPr>
            <a:spLocks noGrp="1"/>
          </p:cNvSpPr>
          <p:nvPr>
            <p:ph type="body" sz="quarter" idx="14" hasCustomPrompt="1"/>
          </p:nvPr>
        </p:nvSpPr>
        <p:spPr>
          <a:xfrm>
            <a:off x="400050" y="570455"/>
            <a:ext cx="7676308" cy="306000"/>
          </a:xfrm>
          <a:prstGeom prst="rect">
            <a:avLst/>
          </a:prstGeom>
          <a:noFill/>
          <a:ln>
            <a:noFill/>
          </a:ln>
        </p:spPr>
        <p:txBody>
          <a:bodyPr vert="horz" lIns="0" tIns="0" rIns="0" bIns="0" spcCol="324000" rtlCol="0" anchor="ctr" anchorCtr="0">
            <a:noAutofit/>
          </a:bodyPr>
          <a:lstStyle>
            <a:lvl1pPr marL="0" indent="0">
              <a:buNone/>
              <a:defRPr lang="en-US" sz="1551" b="0" spc="0" dirty="0" smtClean="0">
                <a:solidFill>
                  <a:schemeClr val="bg1"/>
                </a:solidFill>
              </a:defRPr>
            </a:lvl1pPr>
          </a:lstStyle>
          <a:p>
            <a:pPr marL="223300" lvl="0" indent="-223300"/>
            <a:r>
              <a:rPr lang="en-US" noProof="0" dirty="0"/>
              <a:t>Click to add Heading 2</a:t>
            </a:r>
          </a:p>
        </p:txBody>
      </p:sp>
    </p:spTree>
    <p:extLst>
      <p:ext uri="{BB962C8B-B14F-4D97-AF65-F5344CB8AC3E}">
        <p14:creationId xmlns:p14="http://schemas.microsoft.com/office/powerpoint/2010/main" val="2444463385"/>
      </p:ext>
    </p:extLst>
  </p:cSld>
  <p:clrMapOvr>
    <a:masterClrMapping/>
  </p:clrMapOvr>
  <p:extLst>
    <p:ext uri="{DCECCB84-F9BA-43D5-87BE-67443E8EF086}">
      <p15:sldGuideLst xmlns:p15="http://schemas.microsoft.com/office/powerpoint/2012/main">
        <p15:guide id="1" orient="horz" pos="640">
          <p15:clr>
            <a:srgbClr val="FBAE40"/>
          </p15:clr>
        </p15:guide>
        <p15:guide id="2" pos="262">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Intro Column Left and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AFDD845-9A9F-4F43-AF95-5B924F5CE663}"/>
              </a:ext>
            </a:extLst>
          </p:cNvPr>
          <p:cNvSpPr>
            <a:spLocks noGrp="1"/>
          </p:cNvSpPr>
          <p:nvPr>
            <p:ph type="dt" sz="half" idx="10"/>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7F77201A-3AB9-4239-AD66-DFD21B1E932A}"/>
              </a:ext>
            </a:extLst>
          </p:cNvPr>
          <p:cNvSpPr>
            <a:spLocks noGrp="1"/>
          </p:cNvSpPr>
          <p:nvPr>
            <p:ph type="sldNum" sz="quarter" idx="12"/>
          </p:nvPr>
        </p:nvSpPr>
        <p:spPr/>
        <p:txBody>
          <a:bodyPr/>
          <a:lstStyle>
            <a:lvl1pPr>
              <a:defRPr>
                <a:solidFill>
                  <a:schemeClr val="tx1"/>
                </a:solidFill>
              </a:defRPr>
            </a:lvl1pPr>
          </a:lstStyle>
          <a:p>
            <a:fld id="{DB123B72-C350-4D21-AB62-89377322142C}" type="slidenum">
              <a:rPr lang="en-US" smtClean="0"/>
              <a:pPr/>
              <a:t>‹#›</a:t>
            </a:fld>
            <a:endParaRPr lang="en-US" dirty="0"/>
          </a:p>
        </p:txBody>
      </p:sp>
      <p:sp>
        <p:nvSpPr>
          <p:cNvPr id="10" name="Grey Background">
            <a:extLst>
              <a:ext uri="{FF2B5EF4-FFF2-40B4-BE49-F238E27FC236}">
                <a16:creationId xmlns:a16="http://schemas.microsoft.com/office/drawing/2014/main" id="{D7DD57F7-CCA2-4119-9283-2AA7223513E0}"/>
              </a:ext>
            </a:extLst>
          </p:cNvPr>
          <p:cNvSpPr/>
          <p:nvPr userDrawn="1"/>
        </p:nvSpPr>
        <p:spPr bwMode="blackGray">
          <a:xfrm>
            <a:off x="5" y="1557338"/>
            <a:ext cx="3185535" cy="47302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noProof="0" dirty="0">
              <a:solidFill>
                <a:schemeClr val="tx1"/>
              </a:solidFill>
            </a:endParaRPr>
          </a:p>
        </p:txBody>
      </p:sp>
      <p:sp>
        <p:nvSpPr>
          <p:cNvPr id="12" name="Text Placeholder 11">
            <a:extLst>
              <a:ext uri="{FF2B5EF4-FFF2-40B4-BE49-F238E27FC236}">
                <a16:creationId xmlns:a16="http://schemas.microsoft.com/office/drawing/2014/main" id="{052CB759-0F2B-46A4-9192-BDB5F781AF77}"/>
              </a:ext>
            </a:extLst>
          </p:cNvPr>
          <p:cNvSpPr>
            <a:spLocks noGrp="1"/>
          </p:cNvSpPr>
          <p:nvPr>
            <p:ph type="body" sz="quarter" idx="15" hasCustomPrompt="1"/>
          </p:nvPr>
        </p:nvSpPr>
        <p:spPr>
          <a:xfrm>
            <a:off x="400050" y="1679575"/>
            <a:ext cx="2585520" cy="4464000"/>
          </a:xfrm>
          <a:prstGeom prst="rect">
            <a:avLst/>
          </a:prstGeom>
        </p:spPr>
        <p:txBody>
          <a:bodyPr vert="horz" lIns="0" tIns="0" rIns="0" bIns="0" spcCol="324000" rtlCol="0">
            <a:normAutofit/>
          </a:bodyPr>
          <a:lstStyle>
            <a:lvl1pPr marL="0" indent="0">
              <a:buNone/>
              <a:defRPr lang="en-US" sz="1551" i="0" dirty="0" smtClean="0">
                <a:solidFill>
                  <a:schemeClr val="tx1"/>
                </a:solidFill>
              </a:defRPr>
            </a:lvl1pPr>
          </a:lstStyle>
          <a:p>
            <a:pPr marL="223300" lvl="0" indent="-223300"/>
            <a:r>
              <a:rPr lang="en-US" noProof="0"/>
              <a:t>Click to add introduction text</a:t>
            </a:r>
          </a:p>
        </p:txBody>
      </p:sp>
      <p:sp>
        <p:nvSpPr>
          <p:cNvPr id="13" name="Content Placeholder 15">
            <a:extLst>
              <a:ext uri="{FF2B5EF4-FFF2-40B4-BE49-F238E27FC236}">
                <a16:creationId xmlns:a16="http://schemas.microsoft.com/office/drawing/2014/main" id="{DE7BFC85-8C78-4D22-B992-2CD4AC187C2A}"/>
              </a:ext>
            </a:extLst>
          </p:cNvPr>
          <p:cNvSpPr>
            <a:spLocks noGrp="1"/>
          </p:cNvSpPr>
          <p:nvPr>
            <p:ph sz="quarter" idx="17" hasCustomPrompt="1"/>
          </p:nvPr>
        </p:nvSpPr>
        <p:spPr>
          <a:xfrm>
            <a:off x="3369652" y="1557338"/>
            <a:ext cx="5829960" cy="4730206"/>
          </a:xfrm>
          <a:prstGeom prst="rect">
            <a:avLst/>
          </a:prstGeom>
        </p:spPr>
        <p:txBody>
          <a:bodyPr tIns="180000"/>
          <a:lstStyle>
            <a:lvl1pPr marL="223300" indent="-223300" algn="l" defTabSz="844047" rtl="0" eaLnBrk="1" latinLnBrk="0" hangingPunct="1">
              <a:lnSpc>
                <a:spcPct val="100000"/>
              </a:lnSpc>
              <a:spcBef>
                <a:spcPts val="582"/>
              </a:spcBef>
              <a:spcAft>
                <a:spcPts val="0"/>
              </a:spcAft>
              <a:buClr>
                <a:schemeClr val="tx1"/>
              </a:buClr>
              <a:buFont typeface="Arial" panose="020B0604020202020204" pitchFamily="34" charset="0"/>
              <a:buChar char="•"/>
              <a:tabLst>
                <a:tab pos="175399" algn="l"/>
              </a:tabLst>
              <a:defRPr lang="en-US" sz="969" kern="1200" dirty="0" smtClean="0">
                <a:solidFill>
                  <a:schemeClr val="tx1"/>
                </a:solidFill>
                <a:latin typeface="Arial" pitchFamily="34" charset="0"/>
                <a:ea typeface="+mn-ea"/>
                <a:cs typeface="Arial" pitchFamily="34" charset="0"/>
              </a:defRPr>
            </a:lvl1pPr>
            <a:lvl2pPr marL="453581" indent="-223300" algn="l" defTabSz="866225" rtl="0" eaLnBrk="1" latinLnBrk="0" hangingPunct="1">
              <a:lnSpc>
                <a:spcPct val="100000"/>
              </a:lnSpc>
              <a:spcBef>
                <a:spcPts val="582"/>
              </a:spcBef>
              <a:spcAft>
                <a:spcPts val="0"/>
              </a:spcAft>
              <a:buClr>
                <a:schemeClr val="tx1"/>
              </a:buClr>
              <a:buFont typeface="Arial" panose="020B0604020202020204" pitchFamily="34" charset="0"/>
              <a:buChar char="•"/>
              <a:defRPr lang="en-US" sz="969" kern="1200" dirty="0" smtClean="0">
                <a:solidFill>
                  <a:schemeClr val="tx1"/>
                </a:solidFill>
                <a:latin typeface="Arial" pitchFamily="34" charset="0"/>
                <a:ea typeface="+mn-ea"/>
                <a:cs typeface="Arial" pitchFamily="34" charset="0"/>
              </a:defRPr>
            </a:lvl2pPr>
            <a:lvl3pPr marL="697816" indent="-223300" algn="l" defTabSz="844047" rtl="0" eaLnBrk="1" latinLnBrk="0" hangingPunct="1">
              <a:lnSpc>
                <a:spcPct val="100000"/>
              </a:lnSpc>
              <a:spcBef>
                <a:spcPts val="582"/>
              </a:spcBef>
              <a:spcAft>
                <a:spcPts val="0"/>
              </a:spcAft>
              <a:buClr>
                <a:schemeClr val="tx1"/>
              </a:buClr>
              <a:buFont typeface="Arial" panose="020B0604020202020204" pitchFamily="34" charset="0"/>
              <a:buChar char="•"/>
              <a:defRPr lang="en-US" sz="969" kern="1200" dirty="0" smtClean="0">
                <a:solidFill>
                  <a:schemeClr val="tx1"/>
                </a:solidFill>
                <a:latin typeface="Arial" pitchFamily="34" charset="0"/>
                <a:ea typeface="+mn-ea"/>
                <a:cs typeface="Arial" pitchFamily="34" charset="0"/>
              </a:defRPr>
            </a:lvl3pPr>
            <a:lvl4pPr marL="942052" indent="-223300" algn="l" defTabSz="844047" rtl="0" eaLnBrk="1" latinLnBrk="0" hangingPunct="1">
              <a:lnSpc>
                <a:spcPct val="100000"/>
              </a:lnSpc>
              <a:spcBef>
                <a:spcPts val="582"/>
              </a:spcBef>
              <a:buClr>
                <a:schemeClr val="tx1"/>
              </a:buClr>
              <a:buFont typeface="Arial" panose="020B0604020202020204" pitchFamily="34" charset="0"/>
              <a:buChar char="•"/>
              <a:defRPr lang="en-US" sz="969" kern="1200" dirty="0">
                <a:solidFill>
                  <a:schemeClr val="tx1"/>
                </a:solidFill>
                <a:latin typeface="Arial" pitchFamily="34" charset="0"/>
                <a:ea typeface="+mn-ea"/>
                <a:cs typeface="Arial" pitchFamily="34" charset="0"/>
              </a:defRPr>
            </a:lvl4pPr>
            <a:lvl5pPr marL="912830" indent="-167476" defTabSz="260023">
              <a:buFont typeface="Arial" panose="020B0604020202020204" pitchFamily="34" charset="0"/>
              <a:buChar char="•"/>
              <a:defRPr/>
            </a:lvl5pPr>
          </a:lstStyle>
          <a:p>
            <a:pPr marL="166166" lvl="0" indent="-223300" algn="l" defTabSz="844047" rtl="0" eaLnBrk="1" latinLnBrk="0" hangingPunct="1">
              <a:lnSpc>
                <a:spcPct val="100000"/>
              </a:lnSpc>
              <a:spcBef>
                <a:spcPts val="582"/>
              </a:spcBef>
              <a:spcAft>
                <a:spcPts val="0"/>
              </a:spcAft>
              <a:buClr>
                <a:schemeClr val="tx1"/>
              </a:buClr>
              <a:buFont typeface="Arial" panose="020B0604020202020204" pitchFamily="34" charset="0"/>
              <a:buChar char="•"/>
            </a:pPr>
            <a:r>
              <a:rPr lang="en-US" noProof="0"/>
              <a:t>Click to add text</a:t>
            </a:r>
          </a:p>
          <a:p>
            <a:pPr marL="453581" lvl="1" indent="-223300" algn="l" defTabSz="866225" rtl="0" eaLnBrk="1" latinLnBrk="0" hangingPunct="1">
              <a:lnSpc>
                <a:spcPct val="100000"/>
              </a:lnSpc>
              <a:spcBef>
                <a:spcPts val="582"/>
              </a:spcBef>
              <a:spcAft>
                <a:spcPts val="0"/>
              </a:spcAft>
              <a:buClr>
                <a:schemeClr val="tx1"/>
              </a:buClr>
              <a:buFont typeface="Arial" panose="020B0604020202020204" pitchFamily="34" charset="0"/>
              <a:buChar char="•"/>
            </a:pPr>
            <a:r>
              <a:rPr lang="en-US" noProof="0"/>
              <a:t>Second level</a:t>
            </a:r>
          </a:p>
          <a:p>
            <a:pPr marL="697816" lvl="2" indent="-223300" algn="l" defTabSz="844047" rtl="0" eaLnBrk="1" latinLnBrk="0" hangingPunct="1">
              <a:lnSpc>
                <a:spcPct val="100000"/>
              </a:lnSpc>
              <a:spcBef>
                <a:spcPts val="582"/>
              </a:spcBef>
              <a:spcAft>
                <a:spcPts val="0"/>
              </a:spcAft>
              <a:buClr>
                <a:schemeClr val="tx1"/>
              </a:buClr>
              <a:buFont typeface="Arial" panose="020B0604020202020204" pitchFamily="34" charset="0"/>
              <a:buChar char="•"/>
            </a:pPr>
            <a:r>
              <a:rPr lang="en-US" noProof="0"/>
              <a:t>Third level</a:t>
            </a:r>
          </a:p>
          <a:p>
            <a:pPr marL="942052" lvl="3" indent="-223300" algn="l" defTabSz="844047" rtl="0" eaLnBrk="1" latinLnBrk="0" hangingPunct="1">
              <a:lnSpc>
                <a:spcPct val="100000"/>
              </a:lnSpc>
              <a:spcBef>
                <a:spcPts val="582"/>
              </a:spcBef>
              <a:buClr>
                <a:schemeClr val="tx1"/>
              </a:buClr>
              <a:buFont typeface="Arial" panose="020B0604020202020204" pitchFamily="34" charset="0"/>
              <a:buChar char="•"/>
            </a:pPr>
            <a:r>
              <a:rPr lang="en-US" noProof="0"/>
              <a:t>Fourth level</a:t>
            </a:r>
          </a:p>
        </p:txBody>
      </p:sp>
      <p:sp>
        <p:nvSpPr>
          <p:cNvPr id="11" name="Text Placeholder 6">
            <a:extLst>
              <a:ext uri="{FF2B5EF4-FFF2-40B4-BE49-F238E27FC236}">
                <a16:creationId xmlns:a16="http://schemas.microsoft.com/office/drawing/2014/main" id="{2BE9A804-C6BE-4369-9499-323868EDE529}"/>
              </a:ext>
            </a:extLst>
          </p:cNvPr>
          <p:cNvSpPr>
            <a:spLocks noGrp="1"/>
          </p:cNvSpPr>
          <p:nvPr>
            <p:ph type="body" sz="quarter" idx="13" hasCustomPrompt="1"/>
          </p:nvPr>
        </p:nvSpPr>
        <p:spPr>
          <a:xfrm>
            <a:off x="400050" y="190501"/>
            <a:ext cx="7676308" cy="358775"/>
          </a:xfrm>
          <a:prstGeom prst="rect">
            <a:avLst/>
          </a:prstGeom>
          <a:noFill/>
          <a:ln>
            <a:noFill/>
          </a:ln>
        </p:spPr>
        <p:txBody>
          <a:bodyPr vert="horz" lIns="0" tIns="0" rIns="0" bIns="0" spcCol="324000" rtlCol="0" anchor="ctr" anchorCtr="0">
            <a:noAutofit/>
          </a:bodyPr>
          <a:lstStyle>
            <a:lvl1pPr marL="0" indent="0">
              <a:buNone/>
              <a:defRPr lang="en-US" sz="2326" b="1" spc="0" dirty="0" smtClean="0">
                <a:solidFill>
                  <a:schemeClr val="bg1"/>
                </a:solidFill>
              </a:defRPr>
            </a:lvl1pPr>
          </a:lstStyle>
          <a:p>
            <a:pPr marL="223300" lvl="0" indent="-223300"/>
            <a:r>
              <a:rPr lang="en-US" noProof="0" dirty="0"/>
              <a:t>CLICK TO ADD HEADING 1</a:t>
            </a:r>
          </a:p>
        </p:txBody>
      </p:sp>
      <p:sp>
        <p:nvSpPr>
          <p:cNvPr id="14" name="Text Placeholder 8">
            <a:extLst>
              <a:ext uri="{FF2B5EF4-FFF2-40B4-BE49-F238E27FC236}">
                <a16:creationId xmlns:a16="http://schemas.microsoft.com/office/drawing/2014/main" id="{3F3BD19F-AE0C-4EDF-8ECD-4FD29CE80BEC}"/>
              </a:ext>
            </a:extLst>
          </p:cNvPr>
          <p:cNvSpPr>
            <a:spLocks noGrp="1"/>
          </p:cNvSpPr>
          <p:nvPr>
            <p:ph type="body" sz="quarter" idx="14" hasCustomPrompt="1"/>
          </p:nvPr>
        </p:nvSpPr>
        <p:spPr>
          <a:xfrm>
            <a:off x="400050" y="570455"/>
            <a:ext cx="7676308" cy="306000"/>
          </a:xfrm>
          <a:prstGeom prst="rect">
            <a:avLst/>
          </a:prstGeom>
          <a:noFill/>
          <a:ln>
            <a:noFill/>
          </a:ln>
        </p:spPr>
        <p:txBody>
          <a:bodyPr vert="horz" lIns="0" tIns="0" rIns="0" bIns="0" spcCol="324000" rtlCol="0" anchor="ctr" anchorCtr="0">
            <a:noAutofit/>
          </a:bodyPr>
          <a:lstStyle>
            <a:lvl1pPr marL="0" indent="0">
              <a:buNone/>
              <a:defRPr lang="en-US" sz="1551" b="0" spc="0" dirty="0" smtClean="0">
                <a:solidFill>
                  <a:schemeClr val="bg1"/>
                </a:solidFill>
              </a:defRPr>
            </a:lvl1pPr>
          </a:lstStyle>
          <a:p>
            <a:pPr marL="223300" lvl="0" indent="-223300"/>
            <a:r>
              <a:rPr lang="en-US" noProof="0" dirty="0"/>
              <a:t>Click to add Heading 2</a:t>
            </a:r>
          </a:p>
        </p:txBody>
      </p:sp>
    </p:spTree>
    <p:extLst>
      <p:ext uri="{BB962C8B-B14F-4D97-AF65-F5344CB8AC3E}">
        <p14:creationId xmlns:p14="http://schemas.microsoft.com/office/powerpoint/2010/main" val="631571682"/>
      </p:ext>
    </p:extLst>
  </p:cSld>
  <p:clrMapOvr>
    <a:masterClrMapping/>
  </p:clrMapOvr>
  <p:extLst>
    <p:ext uri="{DCECCB84-F9BA-43D5-87BE-67443E8EF086}">
      <p15:sldGuideLst xmlns:p15="http://schemas.microsoft.com/office/powerpoint/2012/main">
        <p15:guide id="1" orient="horz" pos="981">
          <p15:clr>
            <a:srgbClr val="FBAE40"/>
          </p15:clr>
        </p15:guide>
        <p15:guide id="2" pos="262">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Intro Column Left and Diagram with Grey 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4213B6C-A498-494E-A391-DE04CF0AE1FA}"/>
              </a:ext>
            </a:extLst>
          </p:cNvPr>
          <p:cNvSpPr/>
          <p:nvPr userDrawn="1"/>
        </p:nvSpPr>
        <p:spPr bwMode="blackGray">
          <a:xfrm>
            <a:off x="5" y="1151068"/>
            <a:ext cx="9601199" cy="5706932"/>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745" noProof="0" dirty="0"/>
          </a:p>
        </p:txBody>
      </p:sp>
      <p:sp>
        <p:nvSpPr>
          <p:cNvPr id="3" name="Date Placeholder 2">
            <a:extLst>
              <a:ext uri="{FF2B5EF4-FFF2-40B4-BE49-F238E27FC236}">
                <a16:creationId xmlns:a16="http://schemas.microsoft.com/office/drawing/2014/main" id="{EAFDD845-9A9F-4F43-AF95-5B924F5CE663}"/>
              </a:ext>
            </a:extLst>
          </p:cNvPr>
          <p:cNvSpPr>
            <a:spLocks noGrp="1"/>
          </p:cNvSpPr>
          <p:nvPr>
            <p:ph type="dt" sz="half" idx="10"/>
          </p:nvPr>
        </p:nvSpPr>
        <p:spPr/>
        <p:txBody>
          <a:bodyPr/>
          <a:lstStyle>
            <a:lvl1pPr>
              <a:defRPr>
                <a:solidFill>
                  <a:schemeClr val="bg1"/>
                </a:solidFill>
              </a:defRPr>
            </a:lvl1pPr>
          </a:lstStyle>
          <a:p>
            <a:endParaRPr lang="en-US" noProof="0" dirty="0"/>
          </a:p>
        </p:txBody>
      </p:sp>
      <p:sp>
        <p:nvSpPr>
          <p:cNvPr id="5" name="Slide Number Placeholder 4">
            <a:extLst>
              <a:ext uri="{FF2B5EF4-FFF2-40B4-BE49-F238E27FC236}">
                <a16:creationId xmlns:a16="http://schemas.microsoft.com/office/drawing/2014/main" id="{7F77201A-3AB9-4239-AD66-DFD21B1E932A}"/>
              </a:ext>
            </a:extLst>
          </p:cNvPr>
          <p:cNvSpPr>
            <a:spLocks noGrp="1"/>
          </p:cNvSpPr>
          <p:nvPr>
            <p:ph type="sldNum" sz="quarter" idx="12"/>
          </p:nvPr>
        </p:nvSpPr>
        <p:spPr/>
        <p:txBody>
          <a:bodyPr/>
          <a:lstStyle>
            <a:lvl1pPr>
              <a:defRPr>
                <a:solidFill>
                  <a:schemeClr val="bg1"/>
                </a:solidFill>
              </a:defRPr>
            </a:lvl1pPr>
          </a:lstStyle>
          <a:p>
            <a:fld id="{DB123B72-C350-4D21-AB62-89377322142C}" type="slidenum">
              <a:rPr lang="en-US" noProof="0" smtClean="0"/>
              <a:pPr/>
              <a:t>‹#›</a:t>
            </a:fld>
            <a:endParaRPr lang="en-US" noProof="0" dirty="0"/>
          </a:p>
        </p:txBody>
      </p:sp>
      <p:sp>
        <p:nvSpPr>
          <p:cNvPr id="12" name="Text Placeholder 11">
            <a:extLst>
              <a:ext uri="{FF2B5EF4-FFF2-40B4-BE49-F238E27FC236}">
                <a16:creationId xmlns:a16="http://schemas.microsoft.com/office/drawing/2014/main" id="{052CB759-0F2B-46A4-9192-BDB5F781AF77}"/>
              </a:ext>
            </a:extLst>
          </p:cNvPr>
          <p:cNvSpPr>
            <a:spLocks noGrp="1"/>
          </p:cNvSpPr>
          <p:nvPr>
            <p:ph type="body" sz="quarter" idx="15" hasCustomPrompt="1"/>
          </p:nvPr>
        </p:nvSpPr>
        <p:spPr>
          <a:xfrm>
            <a:off x="400050" y="1679575"/>
            <a:ext cx="2585520" cy="4464000"/>
          </a:xfrm>
          <a:prstGeom prst="rect">
            <a:avLst/>
          </a:prstGeom>
        </p:spPr>
        <p:txBody>
          <a:bodyPr vert="horz" lIns="0" tIns="0" rIns="0" bIns="0" spcCol="324000" rtlCol="0">
            <a:normAutofit/>
          </a:bodyPr>
          <a:lstStyle>
            <a:lvl1pPr marL="0" indent="0">
              <a:buNone/>
              <a:defRPr lang="en-US" sz="1551" i="0" dirty="0" smtClean="0">
                <a:solidFill>
                  <a:schemeClr val="bg1"/>
                </a:solidFill>
              </a:defRPr>
            </a:lvl1pPr>
          </a:lstStyle>
          <a:p>
            <a:pPr marL="223300" lvl="0" indent="-223300"/>
            <a:r>
              <a:rPr lang="en-US" noProof="0"/>
              <a:t>Click to add introduction text</a:t>
            </a:r>
          </a:p>
        </p:txBody>
      </p:sp>
      <p:cxnSp>
        <p:nvCxnSpPr>
          <p:cNvPr id="14" name="Straight Connector 13">
            <a:extLst>
              <a:ext uri="{FF2B5EF4-FFF2-40B4-BE49-F238E27FC236}">
                <a16:creationId xmlns:a16="http://schemas.microsoft.com/office/drawing/2014/main" id="{BC73D89E-2453-445C-AACA-7794B0DA4E54}"/>
              </a:ext>
            </a:extLst>
          </p:cNvPr>
          <p:cNvCxnSpPr/>
          <p:nvPr userDrawn="1"/>
        </p:nvCxnSpPr>
        <p:spPr bwMode="white">
          <a:xfrm>
            <a:off x="400051" y="6560191"/>
            <a:ext cx="88011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6">
            <a:extLst>
              <a:ext uri="{FF2B5EF4-FFF2-40B4-BE49-F238E27FC236}">
                <a16:creationId xmlns:a16="http://schemas.microsoft.com/office/drawing/2014/main" id="{B8602DD8-F5F2-48EB-B1FE-F62AE605F84B}"/>
              </a:ext>
            </a:extLst>
          </p:cNvPr>
          <p:cNvSpPr>
            <a:spLocks noGrp="1"/>
          </p:cNvSpPr>
          <p:nvPr>
            <p:ph type="body" sz="quarter" idx="13" hasCustomPrompt="1"/>
          </p:nvPr>
        </p:nvSpPr>
        <p:spPr>
          <a:xfrm>
            <a:off x="400050" y="190501"/>
            <a:ext cx="7676308" cy="358775"/>
          </a:xfrm>
          <a:prstGeom prst="rect">
            <a:avLst/>
          </a:prstGeom>
          <a:noFill/>
          <a:ln>
            <a:noFill/>
          </a:ln>
        </p:spPr>
        <p:txBody>
          <a:bodyPr vert="horz" lIns="0" tIns="0" rIns="0" bIns="0" spcCol="324000" rtlCol="0" anchor="ctr" anchorCtr="0">
            <a:noAutofit/>
          </a:bodyPr>
          <a:lstStyle>
            <a:lvl1pPr marL="0" indent="0">
              <a:buNone/>
              <a:defRPr lang="en-US" sz="2326" b="1" spc="0" dirty="0" smtClean="0">
                <a:solidFill>
                  <a:schemeClr val="bg1"/>
                </a:solidFill>
              </a:defRPr>
            </a:lvl1pPr>
          </a:lstStyle>
          <a:p>
            <a:pPr marL="223300" lvl="0" indent="-223300"/>
            <a:r>
              <a:rPr lang="en-US" noProof="0" dirty="0"/>
              <a:t>CLICK TO ADD HEADING 1</a:t>
            </a:r>
          </a:p>
        </p:txBody>
      </p:sp>
      <p:sp>
        <p:nvSpPr>
          <p:cNvPr id="11" name="Text Placeholder 8">
            <a:extLst>
              <a:ext uri="{FF2B5EF4-FFF2-40B4-BE49-F238E27FC236}">
                <a16:creationId xmlns:a16="http://schemas.microsoft.com/office/drawing/2014/main" id="{78A9E3BE-BBD1-49B5-AEF9-59AE734D9113}"/>
              </a:ext>
            </a:extLst>
          </p:cNvPr>
          <p:cNvSpPr>
            <a:spLocks noGrp="1"/>
          </p:cNvSpPr>
          <p:nvPr>
            <p:ph type="body" sz="quarter" idx="14" hasCustomPrompt="1"/>
          </p:nvPr>
        </p:nvSpPr>
        <p:spPr>
          <a:xfrm>
            <a:off x="400050" y="570455"/>
            <a:ext cx="7676308" cy="306000"/>
          </a:xfrm>
          <a:prstGeom prst="rect">
            <a:avLst/>
          </a:prstGeom>
          <a:noFill/>
          <a:ln>
            <a:noFill/>
          </a:ln>
        </p:spPr>
        <p:txBody>
          <a:bodyPr vert="horz" lIns="0" tIns="0" rIns="0" bIns="0" spcCol="324000" rtlCol="0" anchor="ctr" anchorCtr="0">
            <a:noAutofit/>
          </a:bodyPr>
          <a:lstStyle>
            <a:lvl1pPr marL="0" indent="0">
              <a:buNone/>
              <a:defRPr lang="en-US" sz="1551" b="0" spc="0" dirty="0" smtClean="0">
                <a:solidFill>
                  <a:schemeClr val="bg1"/>
                </a:solidFill>
              </a:defRPr>
            </a:lvl1pPr>
          </a:lstStyle>
          <a:p>
            <a:pPr marL="223300" lvl="0" indent="-223300"/>
            <a:r>
              <a:rPr lang="en-US" noProof="0" dirty="0"/>
              <a:t>Click to add Heading 2</a:t>
            </a:r>
          </a:p>
        </p:txBody>
      </p:sp>
      <p:sp>
        <p:nvSpPr>
          <p:cNvPr id="15" name="Rectangle 14">
            <a:extLst>
              <a:ext uri="{FF2B5EF4-FFF2-40B4-BE49-F238E27FC236}">
                <a16:creationId xmlns:a16="http://schemas.microsoft.com/office/drawing/2014/main" id="{1F0169A0-6EE4-45AA-BF36-431CCBE0186E}"/>
              </a:ext>
            </a:extLst>
          </p:cNvPr>
          <p:cNvSpPr/>
          <p:nvPr userDrawn="1"/>
        </p:nvSpPr>
        <p:spPr>
          <a:xfrm>
            <a:off x="400051" y="6586759"/>
            <a:ext cx="1139094" cy="211596"/>
          </a:xfrm>
          <a:prstGeom prst="rect">
            <a:avLst/>
          </a:prstGeom>
        </p:spPr>
        <p:txBody>
          <a:bodyPr wrap="none" lIns="0">
            <a:spAutoFit/>
          </a:bodyPr>
          <a:lstStyle/>
          <a:p>
            <a:pPr marL="0" marR="0" lvl="0" indent="0" algn="l" defTabSz="886144" rtl="0" eaLnBrk="1" fontAlgn="auto" latinLnBrk="0" hangingPunct="1">
              <a:lnSpc>
                <a:spcPct val="100000"/>
              </a:lnSpc>
              <a:spcBef>
                <a:spcPts val="0"/>
              </a:spcBef>
              <a:spcAft>
                <a:spcPts val="0"/>
              </a:spcAft>
              <a:buClrTx/>
              <a:buSzTx/>
              <a:buFontTx/>
              <a:buNone/>
              <a:tabLst/>
              <a:defRPr/>
            </a:pPr>
            <a:r>
              <a:rPr lang="en-US" sz="775" kern="1200" noProof="0" dirty="0">
                <a:solidFill>
                  <a:schemeClr val="bg1"/>
                </a:solidFill>
                <a:latin typeface="Arial" pitchFamily="34" charset="0"/>
                <a:ea typeface="+mn-ea"/>
                <a:cs typeface="Arial" pitchFamily="34" charset="0"/>
              </a:rPr>
              <a:t>Private and Confidential</a:t>
            </a:r>
          </a:p>
        </p:txBody>
      </p:sp>
    </p:spTree>
    <p:extLst>
      <p:ext uri="{BB962C8B-B14F-4D97-AF65-F5344CB8AC3E}">
        <p14:creationId xmlns:p14="http://schemas.microsoft.com/office/powerpoint/2010/main" val="1817419977"/>
      </p:ext>
    </p:extLst>
  </p:cSld>
  <p:clrMapOvr>
    <a:masterClrMapping/>
  </p:clrMapOvr>
  <p:extLst>
    <p:ext uri="{DCECCB84-F9BA-43D5-87BE-67443E8EF086}">
      <p15:sldGuideLst xmlns:p15="http://schemas.microsoft.com/office/powerpoint/2012/main">
        <p15:guide id="1" orient="horz" pos="640">
          <p15:clr>
            <a:srgbClr val="FBAE40"/>
          </p15:clr>
        </p15:guide>
        <p15:guide id="2" pos="262">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Intro Column Top and Diagram">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AFDD845-9A9F-4F43-AF95-5B924F5CE663}"/>
              </a:ext>
            </a:extLst>
          </p:cNvPr>
          <p:cNvSpPr>
            <a:spLocks noGrp="1"/>
          </p:cNvSpPr>
          <p:nvPr>
            <p:ph type="dt" sz="half" idx="10"/>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7F77201A-3AB9-4239-AD66-DFD21B1E932A}"/>
              </a:ext>
            </a:extLst>
          </p:cNvPr>
          <p:cNvSpPr>
            <a:spLocks noGrp="1"/>
          </p:cNvSpPr>
          <p:nvPr>
            <p:ph type="sldNum" sz="quarter" idx="12"/>
          </p:nvPr>
        </p:nvSpPr>
        <p:spPr/>
        <p:txBody>
          <a:bodyPr/>
          <a:lstStyle>
            <a:lvl1pPr>
              <a:defRPr>
                <a:solidFill>
                  <a:schemeClr val="tx1"/>
                </a:solidFill>
              </a:defRPr>
            </a:lvl1pPr>
          </a:lstStyle>
          <a:p>
            <a:fld id="{DB123B72-C350-4D21-AB62-89377322142C}" type="slidenum">
              <a:rPr lang="en-US" smtClean="0"/>
              <a:pPr/>
              <a:t>‹#›</a:t>
            </a:fld>
            <a:endParaRPr lang="en-US" dirty="0"/>
          </a:p>
        </p:txBody>
      </p:sp>
      <p:sp>
        <p:nvSpPr>
          <p:cNvPr id="12" name="Text Placeholder 11">
            <a:extLst>
              <a:ext uri="{FF2B5EF4-FFF2-40B4-BE49-F238E27FC236}">
                <a16:creationId xmlns:a16="http://schemas.microsoft.com/office/drawing/2014/main" id="{052CB759-0F2B-46A4-9192-BDB5F781AF77}"/>
              </a:ext>
            </a:extLst>
          </p:cNvPr>
          <p:cNvSpPr>
            <a:spLocks noGrp="1"/>
          </p:cNvSpPr>
          <p:nvPr>
            <p:ph type="body" sz="quarter" idx="15" hasCustomPrompt="1"/>
          </p:nvPr>
        </p:nvSpPr>
        <p:spPr>
          <a:xfrm>
            <a:off x="400050" y="1557338"/>
            <a:ext cx="8798890" cy="900000"/>
          </a:xfrm>
          <a:prstGeom prst="rect">
            <a:avLst/>
          </a:prstGeom>
        </p:spPr>
        <p:txBody>
          <a:bodyPr vert="horz" lIns="0" tIns="0" rIns="0" bIns="0" spcCol="324000" rtlCol="0">
            <a:normAutofit/>
          </a:bodyPr>
          <a:lstStyle>
            <a:lvl1pPr marL="0" indent="0">
              <a:buNone/>
              <a:defRPr lang="en-US" sz="1551" i="0" dirty="0" smtClean="0">
                <a:solidFill>
                  <a:schemeClr val="tx1"/>
                </a:solidFill>
              </a:defRPr>
            </a:lvl1pPr>
          </a:lstStyle>
          <a:p>
            <a:pPr marL="223300" lvl="0" indent="-223300"/>
            <a:r>
              <a:rPr lang="en-US" noProof="0" dirty="0"/>
              <a:t>Click to add introduction text</a:t>
            </a:r>
          </a:p>
        </p:txBody>
      </p:sp>
      <p:sp>
        <p:nvSpPr>
          <p:cNvPr id="8" name="Text Placeholder 6">
            <a:extLst>
              <a:ext uri="{FF2B5EF4-FFF2-40B4-BE49-F238E27FC236}">
                <a16:creationId xmlns:a16="http://schemas.microsoft.com/office/drawing/2014/main" id="{0E7B9DDD-2E9F-41B7-9108-8069C61B1D65}"/>
              </a:ext>
            </a:extLst>
          </p:cNvPr>
          <p:cNvSpPr>
            <a:spLocks noGrp="1"/>
          </p:cNvSpPr>
          <p:nvPr>
            <p:ph type="body" sz="quarter" idx="13" hasCustomPrompt="1"/>
          </p:nvPr>
        </p:nvSpPr>
        <p:spPr>
          <a:xfrm>
            <a:off x="400050" y="190501"/>
            <a:ext cx="7676308" cy="358775"/>
          </a:xfrm>
          <a:prstGeom prst="rect">
            <a:avLst/>
          </a:prstGeom>
          <a:noFill/>
          <a:ln>
            <a:noFill/>
          </a:ln>
        </p:spPr>
        <p:txBody>
          <a:bodyPr vert="horz" lIns="0" tIns="0" rIns="0" bIns="0" spcCol="324000" rtlCol="0" anchor="ctr" anchorCtr="0">
            <a:noAutofit/>
          </a:bodyPr>
          <a:lstStyle>
            <a:lvl1pPr marL="0" indent="0">
              <a:buNone/>
              <a:defRPr lang="en-US" sz="2326" b="1" spc="0" dirty="0" smtClean="0">
                <a:solidFill>
                  <a:schemeClr val="bg1"/>
                </a:solidFill>
              </a:defRPr>
            </a:lvl1pPr>
          </a:lstStyle>
          <a:p>
            <a:pPr marL="223300" lvl="0" indent="-223300"/>
            <a:r>
              <a:rPr lang="en-US" noProof="0" dirty="0"/>
              <a:t>CLICK TO ADD HEADING 1</a:t>
            </a:r>
          </a:p>
        </p:txBody>
      </p:sp>
      <p:sp>
        <p:nvSpPr>
          <p:cNvPr id="10" name="Text Placeholder 8">
            <a:extLst>
              <a:ext uri="{FF2B5EF4-FFF2-40B4-BE49-F238E27FC236}">
                <a16:creationId xmlns:a16="http://schemas.microsoft.com/office/drawing/2014/main" id="{122FEEBB-7000-4791-A97E-A1CCB3DCB403}"/>
              </a:ext>
            </a:extLst>
          </p:cNvPr>
          <p:cNvSpPr>
            <a:spLocks noGrp="1"/>
          </p:cNvSpPr>
          <p:nvPr>
            <p:ph type="body" sz="quarter" idx="14" hasCustomPrompt="1"/>
          </p:nvPr>
        </p:nvSpPr>
        <p:spPr>
          <a:xfrm>
            <a:off x="400050" y="570455"/>
            <a:ext cx="7676308" cy="306000"/>
          </a:xfrm>
          <a:prstGeom prst="rect">
            <a:avLst/>
          </a:prstGeom>
          <a:noFill/>
          <a:ln>
            <a:noFill/>
          </a:ln>
        </p:spPr>
        <p:txBody>
          <a:bodyPr vert="horz" lIns="0" tIns="0" rIns="0" bIns="0" spcCol="324000" rtlCol="0" anchor="ctr" anchorCtr="0">
            <a:noAutofit/>
          </a:bodyPr>
          <a:lstStyle>
            <a:lvl1pPr marL="0" indent="0">
              <a:buNone/>
              <a:defRPr lang="en-US" sz="1551" b="0" spc="0" dirty="0" smtClean="0">
                <a:solidFill>
                  <a:schemeClr val="bg1"/>
                </a:solidFill>
              </a:defRPr>
            </a:lvl1pPr>
          </a:lstStyle>
          <a:p>
            <a:pPr marL="223300" lvl="0" indent="-223300"/>
            <a:r>
              <a:rPr lang="en-US" noProof="0" dirty="0"/>
              <a:t>Click to add Heading 2</a:t>
            </a:r>
          </a:p>
        </p:txBody>
      </p:sp>
    </p:spTree>
    <p:extLst>
      <p:ext uri="{BB962C8B-B14F-4D97-AF65-F5344CB8AC3E}">
        <p14:creationId xmlns:p14="http://schemas.microsoft.com/office/powerpoint/2010/main" val="2666635820"/>
      </p:ext>
    </p:extLst>
  </p:cSld>
  <p:clrMapOvr>
    <a:masterClrMapping/>
  </p:clrMapOvr>
  <p:extLst>
    <p:ext uri="{DCECCB84-F9BA-43D5-87BE-67443E8EF086}">
      <p15:sldGuideLst xmlns:p15="http://schemas.microsoft.com/office/powerpoint/2012/main">
        <p15:guide id="1" orient="horz" pos="640">
          <p15:clr>
            <a:srgbClr val="FBAE40"/>
          </p15:clr>
        </p15:guide>
        <p15:guide id="2" pos="262">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Intro Column Top and Two Column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AFDD845-9A9F-4F43-AF95-5B924F5CE663}"/>
              </a:ext>
            </a:extLst>
          </p:cNvPr>
          <p:cNvSpPr>
            <a:spLocks noGrp="1"/>
          </p:cNvSpPr>
          <p:nvPr>
            <p:ph type="dt" sz="half" idx="10"/>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7F77201A-3AB9-4239-AD66-DFD21B1E932A}"/>
              </a:ext>
            </a:extLst>
          </p:cNvPr>
          <p:cNvSpPr>
            <a:spLocks noGrp="1"/>
          </p:cNvSpPr>
          <p:nvPr>
            <p:ph type="sldNum" sz="quarter" idx="12"/>
          </p:nvPr>
        </p:nvSpPr>
        <p:spPr/>
        <p:txBody>
          <a:bodyPr/>
          <a:lstStyle>
            <a:lvl1pPr>
              <a:defRPr>
                <a:solidFill>
                  <a:schemeClr val="tx1"/>
                </a:solidFill>
              </a:defRPr>
            </a:lvl1pPr>
          </a:lstStyle>
          <a:p>
            <a:fld id="{DB123B72-C350-4D21-AB62-89377322142C}" type="slidenum">
              <a:rPr lang="en-US" smtClean="0"/>
              <a:pPr/>
              <a:t>‹#›</a:t>
            </a:fld>
            <a:endParaRPr lang="en-US" dirty="0"/>
          </a:p>
        </p:txBody>
      </p:sp>
      <p:sp>
        <p:nvSpPr>
          <p:cNvPr id="12" name="Text Placeholder 11">
            <a:extLst>
              <a:ext uri="{FF2B5EF4-FFF2-40B4-BE49-F238E27FC236}">
                <a16:creationId xmlns:a16="http://schemas.microsoft.com/office/drawing/2014/main" id="{052CB759-0F2B-46A4-9192-BDB5F781AF77}"/>
              </a:ext>
            </a:extLst>
          </p:cNvPr>
          <p:cNvSpPr>
            <a:spLocks noGrp="1"/>
          </p:cNvSpPr>
          <p:nvPr>
            <p:ph type="body" sz="quarter" idx="15" hasCustomPrompt="1"/>
          </p:nvPr>
        </p:nvSpPr>
        <p:spPr>
          <a:xfrm>
            <a:off x="400050" y="1557338"/>
            <a:ext cx="8798890" cy="900000"/>
          </a:xfrm>
          <a:prstGeom prst="rect">
            <a:avLst/>
          </a:prstGeom>
        </p:spPr>
        <p:txBody>
          <a:bodyPr vert="horz" lIns="0" tIns="0" rIns="0" bIns="0" spcCol="324000" rtlCol="0">
            <a:normAutofit/>
          </a:bodyPr>
          <a:lstStyle>
            <a:lvl1pPr marL="0" indent="0">
              <a:buNone/>
              <a:defRPr lang="en-US" sz="1551" i="0" dirty="0" smtClean="0">
                <a:solidFill>
                  <a:schemeClr val="tx1"/>
                </a:solidFill>
              </a:defRPr>
            </a:lvl1pPr>
          </a:lstStyle>
          <a:p>
            <a:pPr marL="223300" lvl="0" indent="-223300"/>
            <a:r>
              <a:rPr lang="en-US" noProof="0"/>
              <a:t>Click to add introduction text</a:t>
            </a:r>
          </a:p>
        </p:txBody>
      </p:sp>
      <p:sp>
        <p:nvSpPr>
          <p:cNvPr id="10" name="Content Placeholder 15">
            <a:extLst>
              <a:ext uri="{FF2B5EF4-FFF2-40B4-BE49-F238E27FC236}">
                <a16:creationId xmlns:a16="http://schemas.microsoft.com/office/drawing/2014/main" id="{071EEAC6-8857-4D32-9882-AB42CCE34FDF}"/>
              </a:ext>
            </a:extLst>
          </p:cNvPr>
          <p:cNvSpPr>
            <a:spLocks noGrp="1"/>
          </p:cNvSpPr>
          <p:nvPr>
            <p:ph sz="quarter" idx="17" hasCustomPrompt="1"/>
          </p:nvPr>
        </p:nvSpPr>
        <p:spPr>
          <a:xfrm>
            <a:off x="403127" y="2638432"/>
            <a:ext cx="8796485" cy="3649663"/>
          </a:xfrm>
          <a:prstGeom prst="rect">
            <a:avLst/>
          </a:prstGeom>
        </p:spPr>
        <p:txBody>
          <a:bodyPr numCol="2" spcCol="365760"/>
          <a:lstStyle>
            <a:lvl1pPr marL="223300" indent="-223300">
              <a:buFont typeface="Arial" panose="020B0604020202020204" pitchFamily="34" charset="0"/>
              <a:buChar char="•"/>
              <a:defRPr>
                <a:solidFill>
                  <a:schemeClr val="tx1"/>
                </a:solidFill>
              </a:defRPr>
            </a:lvl1pPr>
            <a:lvl2pPr marL="453581" indent="-223300">
              <a:buFont typeface="Arial" panose="020B0604020202020204" pitchFamily="34" charset="0"/>
              <a:buChar char="•"/>
              <a:defRPr>
                <a:solidFill>
                  <a:schemeClr val="tx1"/>
                </a:solidFill>
              </a:defRPr>
            </a:lvl2pPr>
            <a:lvl3pPr marL="563923" indent="-167476">
              <a:buFont typeface="Arial" panose="020B0604020202020204" pitchFamily="34" charset="0"/>
              <a:buChar char="•"/>
              <a:defRPr>
                <a:solidFill>
                  <a:schemeClr val="tx1"/>
                </a:solidFill>
              </a:defRPr>
            </a:lvl3pPr>
            <a:lvl4pPr marL="738377" indent="-167476">
              <a:buFont typeface="Arial" panose="020B0604020202020204" pitchFamily="34" charset="0"/>
              <a:buChar char="•"/>
              <a:defRPr>
                <a:solidFill>
                  <a:schemeClr val="tx1"/>
                </a:solidFill>
              </a:defRPr>
            </a:lvl4pPr>
            <a:lvl5pPr marL="912830" indent="-167476">
              <a:buFont typeface="Arial" panose="020B0604020202020204" pitchFamily="34" charset="0"/>
              <a:buChar char="•"/>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p:txBody>
      </p:sp>
      <p:sp>
        <p:nvSpPr>
          <p:cNvPr id="8" name="Text Placeholder 6">
            <a:extLst>
              <a:ext uri="{FF2B5EF4-FFF2-40B4-BE49-F238E27FC236}">
                <a16:creationId xmlns:a16="http://schemas.microsoft.com/office/drawing/2014/main" id="{2011A292-6ABD-433D-ABF5-0B13E0DD24FF}"/>
              </a:ext>
            </a:extLst>
          </p:cNvPr>
          <p:cNvSpPr>
            <a:spLocks noGrp="1"/>
          </p:cNvSpPr>
          <p:nvPr>
            <p:ph type="body" sz="quarter" idx="13" hasCustomPrompt="1"/>
          </p:nvPr>
        </p:nvSpPr>
        <p:spPr>
          <a:xfrm>
            <a:off x="400050" y="190501"/>
            <a:ext cx="7676308" cy="358775"/>
          </a:xfrm>
          <a:prstGeom prst="rect">
            <a:avLst/>
          </a:prstGeom>
          <a:noFill/>
          <a:ln>
            <a:noFill/>
          </a:ln>
        </p:spPr>
        <p:txBody>
          <a:bodyPr vert="horz" lIns="0" tIns="0" rIns="0" bIns="0" spcCol="324000" rtlCol="0" anchor="ctr" anchorCtr="0">
            <a:noAutofit/>
          </a:bodyPr>
          <a:lstStyle>
            <a:lvl1pPr marL="0" indent="0">
              <a:buNone/>
              <a:defRPr lang="en-US" sz="2326" b="1" spc="0" dirty="0" smtClean="0">
                <a:solidFill>
                  <a:schemeClr val="bg1"/>
                </a:solidFill>
              </a:defRPr>
            </a:lvl1pPr>
          </a:lstStyle>
          <a:p>
            <a:pPr marL="223300" lvl="0" indent="-223300"/>
            <a:r>
              <a:rPr lang="en-US" noProof="0" dirty="0"/>
              <a:t>CLICK TO ADD HEADING 1</a:t>
            </a:r>
          </a:p>
        </p:txBody>
      </p:sp>
      <p:sp>
        <p:nvSpPr>
          <p:cNvPr id="11" name="Text Placeholder 8">
            <a:extLst>
              <a:ext uri="{FF2B5EF4-FFF2-40B4-BE49-F238E27FC236}">
                <a16:creationId xmlns:a16="http://schemas.microsoft.com/office/drawing/2014/main" id="{52AA23C9-B87A-42BF-A01E-00541B94D1BD}"/>
              </a:ext>
            </a:extLst>
          </p:cNvPr>
          <p:cNvSpPr>
            <a:spLocks noGrp="1"/>
          </p:cNvSpPr>
          <p:nvPr>
            <p:ph type="body" sz="quarter" idx="14" hasCustomPrompt="1"/>
          </p:nvPr>
        </p:nvSpPr>
        <p:spPr>
          <a:xfrm>
            <a:off x="400050" y="570455"/>
            <a:ext cx="7676308" cy="306000"/>
          </a:xfrm>
          <a:prstGeom prst="rect">
            <a:avLst/>
          </a:prstGeom>
          <a:noFill/>
          <a:ln>
            <a:noFill/>
          </a:ln>
        </p:spPr>
        <p:txBody>
          <a:bodyPr vert="horz" lIns="0" tIns="0" rIns="0" bIns="0" spcCol="324000" rtlCol="0" anchor="ctr" anchorCtr="0">
            <a:noAutofit/>
          </a:bodyPr>
          <a:lstStyle>
            <a:lvl1pPr marL="0" indent="0">
              <a:buNone/>
              <a:defRPr lang="en-US" sz="1551" b="0" spc="0" dirty="0" smtClean="0">
                <a:solidFill>
                  <a:schemeClr val="bg1"/>
                </a:solidFill>
              </a:defRPr>
            </a:lvl1pPr>
          </a:lstStyle>
          <a:p>
            <a:pPr marL="223300" lvl="0" indent="-223300"/>
            <a:r>
              <a:rPr lang="en-US" noProof="0" dirty="0"/>
              <a:t>Click to add Heading 2</a:t>
            </a:r>
          </a:p>
        </p:txBody>
      </p:sp>
    </p:spTree>
    <p:extLst>
      <p:ext uri="{BB962C8B-B14F-4D97-AF65-F5344CB8AC3E}">
        <p14:creationId xmlns:p14="http://schemas.microsoft.com/office/powerpoint/2010/main" val="3077697649"/>
      </p:ext>
    </p:extLst>
  </p:cSld>
  <p:clrMapOvr>
    <a:masterClrMapping/>
  </p:clrMapOvr>
  <p:extLst>
    <p:ext uri="{DCECCB84-F9BA-43D5-87BE-67443E8EF086}">
      <p15:sldGuideLst xmlns:p15="http://schemas.microsoft.com/office/powerpoint/2012/main">
        <p15:guide id="1" orient="horz" pos="640">
          <p15:clr>
            <a:srgbClr val="FBAE40"/>
          </p15:clr>
        </p15:guide>
        <p15:guide id="2" pos="262">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wo Column Long Text No Intr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AFDD845-9A9F-4F43-AF95-5B924F5CE663}"/>
              </a:ext>
            </a:extLst>
          </p:cNvPr>
          <p:cNvSpPr>
            <a:spLocks noGrp="1"/>
          </p:cNvSpPr>
          <p:nvPr>
            <p:ph type="dt" sz="half" idx="10"/>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7F77201A-3AB9-4239-AD66-DFD21B1E932A}"/>
              </a:ext>
            </a:extLst>
          </p:cNvPr>
          <p:cNvSpPr>
            <a:spLocks noGrp="1"/>
          </p:cNvSpPr>
          <p:nvPr>
            <p:ph type="sldNum" sz="quarter" idx="12"/>
          </p:nvPr>
        </p:nvSpPr>
        <p:spPr/>
        <p:txBody>
          <a:bodyPr/>
          <a:lstStyle>
            <a:lvl1pPr>
              <a:defRPr>
                <a:solidFill>
                  <a:schemeClr val="tx1"/>
                </a:solidFill>
              </a:defRPr>
            </a:lvl1pPr>
          </a:lstStyle>
          <a:p>
            <a:fld id="{DB123B72-C350-4D21-AB62-89377322142C}" type="slidenum">
              <a:rPr lang="en-US" smtClean="0"/>
              <a:pPr/>
              <a:t>‹#›</a:t>
            </a:fld>
            <a:endParaRPr lang="en-US" dirty="0"/>
          </a:p>
        </p:txBody>
      </p:sp>
      <p:sp>
        <p:nvSpPr>
          <p:cNvPr id="6" name="Content Placeholder 5">
            <a:extLst>
              <a:ext uri="{FF2B5EF4-FFF2-40B4-BE49-F238E27FC236}">
                <a16:creationId xmlns:a16="http://schemas.microsoft.com/office/drawing/2014/main" id="{EBAA84E7-7A8D-4C6D-84B0-3ABBD22862BD}"/>
              </a:ext>
            </a:extLst>
          </p:cNvPr>
          <p:cNvSpPr>
            <a:spLocks noGrp="1"/>
          </p:cNvSpPr>
          <p:nvPr>
            <p:ph sz="quarter" idx="17" hasCustomPrompt="1"/>
          </p:nvPr>
        </p:nvSpPr>
        <p:spPr>
          <a:xfrm>
            <a:off x="418132" y="1555755"/>
            <a:ext cx="8799562" cy="4708520"/>
          </a:xfrm>
        </p:spPr>
        <p:txBody>
          <a:bodyPr numCol="2" spcCol="365760"/>
          <a:lstStyle>
            <a:lvl1pPr>
              <a:defRPr/>
            </a:lvl1pPr>
          </a:lstStyle>
          <a:p>
            <a:pPr lvl="0"/>
            <a:r>
              <a:rPr lang="en-US" noProof="0"/>
              <a:t>Click to add text</a:t>
            </a:r>
          </a:p>
          <a:p>
            <a:pPr lvl="1"/>
            <a:r>
              <a:rPr lang="en-US" noProof="0"/>
              <a:t>Second level</a:t>
            </a:r>
          </a:p>
          <a:p>
            <a:pPr lvl="2"/>
            <a:r>
              <a:rPr lang="en-US" noProof="0"/>
              <a:t>Third level</a:t>
            </a:r>
          </a:p>
        </p:txBody>
      </p:sp>
      <p:sp>
        <p:nvSpPr>
          <p:cNvPr id="8" name="Text Placeholder 6">
            <a:extLst>
              <a:ext uri="{FF2B5EF4-FFF2-40B4-BE49-F238E27FC236}">
                <a16:creationId xmlns:a16="http://schemas.microsoft.com/office/drawing/2014/main" id="{410B85FD-5DBC-46F8-BFDA-8BD3BA1F8974}"/>
              </a:ext>
            </a:extLst>
          </p:cNvPr>
          <p:cNvSpPr>
            <a:spLocks noGrp="1"/>
          </p:cNvSpPr>
          <p:nvPr>
            <p:ph type="body" sz="quarter" idx="13" hasCustomPrompt="1"/>
          </p:nvPr>
        </p:nvSpPr>
        <p:spPr>
          <a:xfrm>
            <a:off x="400050" y="190501"/>
            <a:ext cx="7676308" cy="358775"/>
          </a:xfrm>
          <a:prstGeom prst="rect">
            <a:avLst/>
          </a:prstGeom>
          <a:noFill/>
          <a:ln>
            <a:noFill/>
          </a:ln>
        </p:spPr>
        <p:txBody>
          <a:bodyPr vert="horz" lIns="0" tIns="0" rIns="0" bIns="0" spcCol="324000" rtlCol="0" anchor="ctr" anchorCtr="0">
            <a:noAutofit/>
          </a:bodyPr>
          <a:lstStyle>
            <a:lvl1pPr marL="0" indent="0">
              <a:buNone/>
              <a:defRPr lang="en-US" sz="2326" b="1" spc="0" dirty="0" smtClean="0">
                <a:solidFill>
                  <a:schemeClr val="bg1"/>
                </a:solidFill>
              </a:defRPr>
            </a:lvl1pPr>
          </a:lstStyle>
          <a:p>
            <a:pPr marL="223300" lvl="0" indent="-223300"/>
            <a:r>
              <a:rPr lang="en-US" noProof="0" dirty="0"/>
              <a:t>CLICK TO ADD HEADING 1</a:t>
            </a:r>
          </a:p>
        </p:txBody>
      </p:sp>
      <p:sp>
        <p:nvSpPr>
          <p:cNvPr id="10" name="Text Placeholder 8">
            <a:extLst>
              <a:ext uri="{FF2B5EF4-FFF2-40B4-BE49-F238E27FC236}">
                <a16:creationId xmlns:a16="http://schemas.microsoft.com/office/drawing/2014/main" id="{85C09057-51A2-435C-AB85-F48F4696BCB2}"/>
              </a:ext>
            </a:extLst>
          </p:cNvPr>
          <p:cNvSpPr>
            <a:spLocks noGrp="1"/>
          </p:cNvSpPr>
          <p:nvPr>
            <p:ph type="body" sz="quarter" idx="14" hasCustomPrompt="1"/>
          </p:nvPr>
        </p:nvSpPr>
        <p:spPr>
          <a:xfrm>
            <a:off x="400050" y="570455"/>
            <a:ext cx="7676308" cy="306000"/>
          </a:xfrm>
          <a:prstGeom prst="rect">
            <a:avLst/>
          </a:prstGeom>
          <a:noFill/>
          <a:ln>
            <a:noFill/>
          </a:ln>
        </p:spPr>
        <p:txBody>
          <a:bodyPr vert="horz" lIns="0" tIns="0" rIns="0" bIns="0" spcCol="324000" rtlCol="0" anchor="ctr" anchorCtr="0">
            <a:noAutofit/>
          </a:bodyPr>
          <a:lstStyle>
            <a:lvl1pPr marL="0" indent="0">
              <a:buNone/>
              <a:defRPr lang="en-US" sz="1551" b="0" spc="0" dirty="0" smtClean="0">
                <a:solidFill>
                  <a:schemeClr val="bg1"/>
                </a:solidFill>
              </a:defRPr>
            </a:lvl1pPr>
          </a:lstStyle>
          <a:p>
            <a:pPr marL="223300" lvl="0" indent="-223300"/>
            <a:r>
              <a:rPr lang="en-US" noProof="0" dirty="0"/>
              <a:t>Click to add Heading 2</a:t>
            </a:r>
          </a:p>
        </p:txBody>
      </p:sp>
    </p:spTree>
    <p:extLst>
      <p:ext uri="{BB962C8B-B14F-4D97-AF65-F5344CB8AC3E}">
        <p14:creationId xmlns:p14="http://schemas.microsoft.com/office/powerpoint/2010/main" val="3080632460"/>
      </p:ext>
    </p:extLst>
  </p:cSld>
  <p:clrMapOvr>
    <a:masterClrMapping/>
  </p:clrMapOvr>
  <p:extLst>
    <p:ext uri="{DCECCB84-F9BA-43D5-87BE-67443E8EF086}">
      <p15:sldGuideLst xmlns:p15="http://schemas.microsoft.com/office/powerpoint/2012/main">
        <p15:guide id="1" orient="horz" pos="640">
          <p15:clr>
            <a:srgbClr val="FBAE40"/>
          </p15:clr>
        </p15:guide>
        <p15:guide id="2" pos="262">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No Text for Diagram">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AFDD845-9A9F-4F43-AF95-5B924F5CE663}"/>
              </a:ext>
            </a:extLst>
          </p:cNvPr>
          <p:cNvSpPr>
            <a:spLocks noGrp="1"/>
          </p:cNvSpPr>
          <p:nvPr>
            <p:ph type="dt" sz="half" idx="10"/>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7F77201A-3AB9-4239-AD66-DFD21B1E932A}"/>
              </a:ext>
            </a:extLst>
          </p:cNvPr>
          <p:cNvSpPr>
            <a:spLocks noGrp="1"/>
          </p:cNvSpPr>
          <p:nvPr>
            <p:ph type="sldNum" sz="quarter" idx="12"/>
          </p:nvPr>
        </p:nvSpPr>
        <p:spPr/>
        <p:txBody>
          <a:bodyPr/>
          <a:lstStyle>
            <a:lvl1pPr>
              <a:defRPr>
                <a:solidFill>
                  <a:schemeClr val="tx1"/>
                </a:solidFill>
              </a:defRPr>
            </a:lvl1pPr>
          </a:lstStyle>
          <a:p>
            <a:fld id="{DB123B72-C350-4D21-AB62-89377322142C}" type="slidenum">
              <a:rPr lang="en-US" smtClean="0"/>
              <a:pPr/>
              <a:t>‹#›</a:t>
            </a:fld>
            <a:endParaRPr lang="en-US" dirty="0"/>
          </a:p>
        </p:txBody>
      </p:sp>
      <p:sp>
        <p:nvSpPr>
          <p:cNvPr id="6" name="Text Placeholder 6">
            <a:extLst>
              <a:ext uri="{FF2B5EF4-FFF2-40B4-BE49-F238E27FC236}">
                <a16:creationId xmlns:a16="http://schemas.microsoft.com/office/drawing/2014/main" id="{0898D4E3-E7A5-4B58-808B-34524386106C}"/>
              </a:ext>
            </a:extLst>
          </p:cNvPr>
          <p:cNvSpPr>
            <a:spLocks noGrp="1"/>
          </p:cNvSpPr>
          <p:nvPr>
            <p:ph type="body" sz="quarter" idx="13" hasCustomPrompt="1"/>
          </p:nvPr>
        </p:nvSpPr>
        <p:spPr>
          <a:xfrm>
            <a:off x="400050" y="190501"/>
            <a:ext cx="7676308" cy="358775"/>
          </a:xfrm>
          <a:prstGeom prst="rect">
            <a:avLst/>
          </a:prstGeom>
          <a:noFill/>
          <a:ln>
            <a:noFill/>
          </a:ln>
        </p:spPr>
        <p:txBody>
          <a:bodyPr vert="horz" lIns="0" tIns="0" rIns="0" bIns="0" spcCol="324000" rtlCol="0" anchor="ctr" anchorCtr="0">
            <a:noAutofit/>
          </a:bodyPr>
          <a:lstStyle>
            <a:lvl1pPr marL="0" indent="0">
              <a:buNone/>
              <a:defRPr lang="en-US" sz="2326" b="1" spc="0" dirty="0" smtClean="0">
                <a:solidFill>
                  <a:schemeClr val="bg1"/>
                </a:solidFill>
              </a:defRPr>
            </a:lvl1pPr>
          </a:lstStyle>
          <a:p>
            <a:pPr marL="223300" lvl="0" indent="-223300"/>
            <a:r>
              <a:rPr lang="en-US" noProof="0" dirty="0"/>
              <a:t>CLICK TO ADD HEADING 1</a:t>
            </a:r>
          </a:p>
        </p:txBody>
      </p:sp>
      <p:sp>
        <p:nvSpPr>
          <p:cNvPr id="8" name="Text Placeholder 8">
            <a:extLst>
              <a:ext uri="{FF2B5EF4-FFF2-40B4-BE49-F238E27FC236}">
                <a16:creationId xmlns:a16="http://schemas.microsoft.com/office/drawing/2014/main" id="{66BC466E-C4F9-4B09-9470-22CAA427A2F2}"/>
              </a:ext>
            </a:extLst>
          </p:cNvPr>
          <p:cNvSpPr>
            <a:spLocks noGrp="1"/>
          </p:cNvSpPr>
          <p:nvPr>
            <p:ph type="body" sz="quarter" idx="14" hasCustomPrompt="1"/>
          </p:nvPr>
        </p:nvSpPr>
        <p:spPr>
          <a:xfrm>
            <a:off x="400050" y="570455"/>
            <a:ext cx="7676308" cy="306000"/>
          </a:xfrm>
          <a:prstGeom prst="rect">
            <a:avLst/>
          </a:prstGeom>
          <a:noFill/>
          <a:ln>
            <a:noFill/>
          </a:ln>
        </p:spPr>
        <p:txBody>
          <a:bodyPr vert="horz" lIns="0" tIns="0" rIns="0" bIns="0" spcCol="324000" rtlCol="0" anchor="ctr" anchorCtr="0">
            <a:noAutofit/>
          </a:bodyPr>
          <a:lstStyle>
            <a:lvl1pPr marL="0" indent="0">
              <a:buNone/>
              <a:defRPr lang="en-US" sz="1551" b="0" spc="0" dirty="0" smtClean="0">
                <a:solidFill>
                  <a:schemeClr val="bg1"/>
                </a:solidFill>
              </a:defRPr>
            </a:lvl1pPr>
          </a:lstStyle>
          <a:p>
            <a:pPr marL="223300" lvl="0" indent="-223300"/>
            <a:r>
              <a:rPr lang="en-US" noProof="0" dirty="0"/>
              <a:t>Click to add Heading 2</a:t>
            </a:r>
          </a:p>
        </p:txBody>
      </p:sp>
    </p:spTree>
    <p:extLst>
      <p:ext uri="{BB962C8B-B14F-4D97-AF65-F5344CB8AC3E}">
        <p14:creationId xmlns:p14="http://schemas.microsoft.com/office/powerpoint/2010/main" val="3940579671"/>
      </p:ext>
    </p:extLst>
  </p:cSld>
  <p:clrMapOvr>
    <a:masterClrMapping/>
  </p:clrMapOvr>
  <p:extLst>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ombston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AFDD845-9A9F-4F43-AF95-5B924F5CE663}"/>
              </a:ext>
            </a:extLst>
          </p:cNvPr>
          <p:cNvSpPr>
            <a:spLocks noGrp="1"/>
          </p:cNvSpPr>
          <p:nvPr>
            <p:ph type="dt" sz="half" idx="10"/>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7F77201A-3AB9-4239-AD66-DFD21B1E932A}"/>
              </a:ext>
            </a:extLst>
          </p:cNvPr>
          <p:cNvSpPr>
            <a:spLocks noGrp="1"/>
          </p:cNvSpPr>
          <p:nvPr>
            <p:ph type="sldNum" sz="quarter" idx="12"/>
          </p:nvPr>
        </p:nvSpPr>
        <p:spPr/>
        <p:txBody>
          <a:bodyPr/>
          <a:lstStyle>
            <a:lvl1pPr>
              <a:defRPr>
                <a:solidFill>
                  <a:schemeClr val="tx1"/>
                </a:solidFill>
              </a:defRPr>
            </a:lvl1pPr>
          </a:lstStyle>
          <a:p>
            <a:fld id="{DB123B72-C350-4D21-AB62-89377322142C}" type="slidenum">
              <a:rPr lang="en-US" smtClean="0"/>
              <a:pPr/>
              <a:t>‹#›</a:t>
            </a:fld>
            <a:endParaRPr lang="en-US" dirty="0"/>
          </a:p>
        </p:txBody>
      </p:sp>
      <p:sp>
        <p:nvSpPr>
          <p:cNvPr id="57" name="Text Placeholder 6">
            <a:extLst>
              <a:ext uri="{FF2B5EF4-FFF2-40B4-BE49-F238E27FC236}">
                <a16:creationId xmlns:a16="http://schemas.microsoft.com/office/drawing/2014/main" id="{2F17FDD8-3A76-4A7A-B8CF-B1B3FB6153D3}"/>
              </a:ext>
            </a:extLst>
          </p:cNvPr>
          <p:cNvSpPr>
            <a:spLocks noGrp="1"/>
          </p:cNvSpPr>
          <p:nvPr>
            <p:ph type="body" sz="quarter" idx="13" hasCustomPrompt="1"/>
          </p:nvPr>
        </p:nvSpPr>
        <p:spPr>
          <a:xfrm>
            <a:off x="400050" y="190501"/>
            <a:ext cx="7676308" cy="358775"/>
          </a:xfrm>
          <a:prstGeom prst="rect">
            <a:avLst/>
          </a:prstGeom>
          <a:noFill/>
          <a:ln>
            <a:noFill/>
          </a:ln>
        </p:spPr>
        <p:txBody>
          <a:bodyPr vert="horz" lIns="0" tIns="0" rIns="0" bIns="0" spcCol="324000" rtlCol="0" anchor="ctr" anchorCtr="0">
            <a:noAutofit/>
          </a:bodyPr>
          <a:lstStyle>
            <a:lvl1pPr marL="0" indent="0">
              <a:buNone/>
              <a:defRPr lang="en-US" sz="2326" b="1" spc="0" dirty="0" smtClean="0">
                <a:solidFill>
                  <a:schemeClr val="bg1"/>
                </a:solidFill>
              </a:defRPr>
            </a:lvl1pPr>
          </a:lstStyle>
          <a:p>
            <a:pPr marL="223300" lvl="0" indent="-223300"/>
            <a:r>
              <a:rPr lang="en-US" noProof="0" dirty="0"/>
              <a:t>CLICK TO ADD HEADING 1</a:t>
            </a:r>
          </a:p>
        </p:txBody>
      </p:sp>
      <p:sp>
        <p:nvSpPr>
          <p:cNvPr id="59" name="Text Placeholder 8">
            <a:extLst>
              <a:ext uri="{FF2B5EF4-FFF2-40B4-BE49-F238E27FC236}">
                <a16:creationId xmlns:a16="http://schemas.microsoft.com/office/drawing/2014/main" id="{CDA35905-2036-46C9-B9C5-1308CFEA0006}"/>
              </a:ext>
            </a:extLst>
          </p:cNvPr>
          <p:cNvSpPr>
            <a:spLocks noGrp="1"/>
          </p:cNvSpPr>
          <p:nvPr>
            <p:ph type="body" sz="quarter" idx="14" hasCustomPrompt="1"/>
          </p:nvPr>
        </p:nvSpPr>
        <p:spPr>
          <a:xfrm>
            <a:off x="400050" y="570455"/>
            <a:ext cx="7676308" cy="306000"/>
          </a:xfrm>
          <a:prstGeom prst="rect">
            <a:avLst/>
          </a:prstGeom>
          <a:noFill/>
          <a:ln>
            <a:noFill/>
          </a:ln>
        </p:spPr>
        <p:txBody>
          <a:bodyPr vert="horz" lIns="0" tIns="0" rIns="0" bIns="0" spcCol="324000" rtlCol="0" anchor="ctr" anchorCtr="0">
            <a:noAutofit/>
          </a:bodyPr>
          <a:lstStyle>
            <a:lvl1pPr marL="0" indent="0">
              <a:buNone/>
              <a:defRPr lang="en-US" sz="1551" b="0" spc="0" dirty="0" smtClean="0">
                <a:solidFill>
                  <a:schemeClr val="bg1"/>
                </a:solidFill>
              </a:defRPr>
            </a:lvl1pPr>
          </a:lstStyle>
          <a:p>
            <a:pPr marL="223300" lvl="0" indent="-223300"/>
            <a:r>
              <a:rPr lang="en-US" noProof="0" dirty="0"/>
              <a:t>Click to add Heading 2</a:t>
            </a:r>
          </a:p>
        </p:txBody>
      </p:sp>
      <p:sp>
        <p:nvSpPr>
          <p:cNvPr id="61" name="Rectangle 60">
            <a:extLst>
              <a:ext uri="{FF2B5EF4-FFF2-40B4-BE49-F238E27FC236}">
                <a16:creationId xmlns:a16="http://schemas.microsoft.com/office/drawing/2014/main" id="{EF119AAD-48E8-4864-9C89-1050689BD9B0}"/>
              </a:ext>
            </a:extLst>
          </p:cNvPr>
          <p:cNvSpPr/>
          <p:nvPr userDrawn="1"/>
        </p:nvSpPr>
        <p:spPr>
          <a:xfrm>
            <a:off x="400050" y="1553529"/>
            <a:ext cx="2100447" cy="2292241"/>
          </a:xfrm>
          <a:prstGeom prst="rect">
            <a:avLst/>
          </a:prstGeom>
          <a:noFill/>
          <a:ln w="6350" cap="flat" cmpd="sng" algn="ctr">
            <a:solidFill>
              <a:schemeClr val="tx1">
                <a:lumMod val="40000"/>
                <a:lumOff val="60000"/>
              </a:schemeClr>
            </a:solidFill>
            <a:prstDash val="solid"/>
          </a:ln>
          <a:effectLst/>
        </p:spPr>
        <p:txBody>
          <a:bodyPr rtlCol="0" anchor="ctr"/>
          <a:lstStyle/>
          <a:p>
            <a:pPr marR="0" lvl="0" indent="0" algn="ctr" defTabSz="886227" fontAlgn="auto">
              <a:lnSpc>
                <a:spcPct val="100000"/>
              </a:lnSpc>
              <a:spcBef>
                <a:spcPts val="0"/>
              </a:spcBef>
              <a:spcAft>
                <a:spcPts val="0"/>
              </a:spcAft>
              <a:buClrTx/>
              <a:buSzTx/>
              <a:buFontTx/>
              <a:buNone/>
              <a:tabLst/>
            </a:pPr>
            <a:endParaRPr kumimoji="0" lang="en-US" sz="969" b="0" i="0" u="none" strike="noStrike" kern="0" cap="none" spc="0" normalizeH="0" baseline="0" noProof="0" dirty="0">
              <a:ln>
                <a:noFill/>
              </a:ln>
              <a:solidFill>
                <a:prstClr val="white"/>
              </a:solidFill>
              <a:effectLst/>
              <a:uLnTx/>
              <a:uFillTx/>
              <a:latin typeface="Arial"/>
              <a:ea typeface="MS PGothic"/>
            </a:endParaRPr>
          </a:p>
        </p:txBody>
      </p:sp>
      <p:sp>
        <p:nvSpPr>
          <p:cNvPr id="66" name="Rectangle 65">
            <a:extLst>
              <a:ext uri="{FF2B5EF4-FFF2-40B4-BE49-F238E27FC236}">
                <a16:creationId xmlns:a16="http://schemas.microsoft.com/office/drawing/2014/main" id="{15B7A9DD-E095-4963-8CFA-1EDC14431ADD}"/>
              </a:ext>
            </a:extLst>
          </p:cNvPr>
          <p:cNvSpPr/>
          <p:nvPr userDrawn="1"/>
        </p:nvSpPr>
        <p:spPr>
          <a:xfrm>
            <a:off x="2633182" y="1558811"/>
            <a:ext cx="2100447" cy="2292241"/>
          </a:xfrm>
          <a:prstGeom prst="rect">
            <a:avLst/>
          </a:prstGeom>
          <a:noFill/>
          <a:ln w="6350" cap="flat" cmpd="sng" algn="ctr">
            <a:solidFill>
              <a:schemeClr val="tx1">
                <a:lumMod val="40000"/>
                <a:lumOff val="60000"/>
              </a:schemeClr>
            </a:solidFill>
            <a:prstDash val="solid"/>
          </a:ln>
          <a:effectLst/>
        </p:spPr>
        <p:txBody>
          <a:bodyPr rtlCol="0" anchor="ctr"/>
          <a:lstStyle/>
          <a:p>
            <a:pPr marR="0" lvl="0" indent="0" algn="ctr" defTabSz="886227" fontAlgn="auto">
              <a:lnSpc>
                <a:spcPct val="100000"/>
              </a:lnSpc>
              <a:spcBef>
                <a:spcPts val="0"/>
              </a:spcBef>
              <a:spcAft>
                <a:spcPts val="0"/>
              </a:spcAft>
              <a:buClrTx/>
              <a:buSzTx/>
              <a:buFontTx/>
              <a:buNone/>
              <a:tabLst/>
            </a:pPr>
            <a:endParaRPr kumimoji="0" lang="en-US" sz="969" b="0" i="0" u="none" strike="noStrike" kern="0" cap="none" spc="0" normalizeH="0" baseline="0" noProof="0" dirty="0">
              <a:ln>
                <a:noFill/>
              </a:ln>
              <a:solidFill>
                <a:prstClr val="white"/>
              </a:solidFill>
              <a:effectLst/>
              <a:uLnTx/>
              <a:uFillTx/>
              <a:latin typeface="Arial"/>
              <a:ea typeface="MS PGothic"/>
            </a:endParaRPr>
          </a:p>
        </p:txBody>
      </p:sp>
      <p:sp>
        <p:nvSpPr>
          <p:cNvPr id="68" name="Rectangle 67">
            <a:extLst>
              <a:ext uri="{FF2B5EF4-FFF2-40B4-BE49-F238E27FC236}">
                <a16:creationId xmlns:a16="http://schemas.microsoft.com/office/drawing/2014/main" id="{314EB2E7-6204-4650-8EBE-6B75D596C61D}"/>
              </a:ext>
            </a:extLst>
          </p:cNvPr>
          <p:cNvSpPr/>
          <p:nvPr userDrawn="1"/>
        </p:nvSpPr>
        <p:spPr>
          <a:xfrm>
            <a:off x="4866315" y="1553529"/>
            <a:ext cx="2100447" cy="2292241"/>
          </a:xfrm>
          <a:prstGeom prst="rect">
            <a:avLst/>
          </a:prstGeom>
          <a:noFill/>
          <a:ln w="6350" cap="flat" cmpd="sng" algn="ctr">
            <a:solidFill>
              <a:schemeClr val="tx1">
                <a:lumMod val="40000"/>
                <a:lumOff val="60000"/>
              </a:schemeClr>
            </a:solidFill>
            <a:prstDash val="solid"/>
          </a:ln>
          <a:effectLst/>
        </p:spPr>
        <p:txBody>
          <a:bodyPr rtlCol="0" anchor="ctr"/>
          <a:lstStyle/>
          <a:p>
            <a:pPr marR="0" lvl="0" indent="0" algn="ctr" defTabSz="886227" fontAlgn="auto">
              <a:lnSpc>
                <a:spcPct val="100000"/>
              </a:lnSpc>
              <a:spcBef>
                <a:spcPts val="0"/>
              </a:spcBef>
              <a:spcAft>
                <a:spcPts val="0"/>
              </a:spcAft>
              <a:buClrTx/>
              <a:buSzTx/>
              <a:buFontTx/>
              <a:buNone/>
              <a:tabLst/>
            </a:pPr>
            <a:endParaRPr kumimoji="0" lang="en-US" sz="969" b="0" i="0" u="none" strike="noStrike" kern="0" cap="none" spc="0" normalizeH="0" baseline="0" noProof="0" dirty="0">
              <a:ln>
                <a:noFill/>
              </a:ln>
              <a:solidFill>
                <a:prstClr val="white"/>
              </a:solidFill>
              <a:effectLst/>
              <a:uLnTx/>
              <a:uFillTx/>
              <a:latin typeface="Arial"/>
              <a:ea typeface="MS PGothic"/>
            </a:endParaRPr>
          </a:p>
        </p:txBody>
      </p:sp>
      <p:sp>
        <p:nvSpPr>
          <p:cNvPr id="85" name="Rectangle 84">
            <a:extLst>
              <a:ext uri="{FF2B5EF4-FFF2-40B4-BE49-F238E27FC236}">
                <a16:creationId xmlns:a16="http://schemas.microsoft.com/office/drawing/2014/main" id="{2024FDA6-8352-47E2-9086-653A4D3BECA7}"/>
              </a:ext>
            </a:extLst>
          </p:cNvPr>
          <p:cNvSpPr/>
          <p:nvPr userDrawn="1"/>
        </p:nvSpPr>
        <p:spPr>
          <a:xfrm>
            <a:off x="7099446" y="1553529"/>
            <a:ext cx="2101212" cy="2292241"/>
          </a:xfrm>
          <a:prstGeom prst="rect">
            <a:avLst/>
          </a:prstGeom>
          <a:noFill/>
          <a:ln w="6350" cap="flat" cmpd="sng" algn="ctr">
            <a:solidFill>
              <a:schemeClr val="tx1">
                <a:lumMod val="40000"/>
                <a:lumOff val="60000"/>
              </a:schemeClr>
            </a:solidFill>
            <a:prstDash val="solid"/>
          </a:ln>
          <a:effectLst/>
        </p:spPr>
        <p:txBody>
          <a:bodyPr rtlCol="0" anchor="ctr"/>
          <a:lstStyle/>
          <a:p>
            <a:pPr marR="0" lvl="0" indent="0" algn="ctr" defTabSz="886227" fontAlgn="auto">
              <a:lnSpc>
                <a:spcPct val="100000"/>
              </a:lnSpc>
              <a:spcBef>
                <a:spcPts val="0"/>
              </a:spcBef>
              <a:spcAft>
                <a:spcPts val="0"/>
              </a:spcAft>
              <a:buClrTx/>
              <a:buSzTx/>
              <a:buFontTx/>
              <a:buNone/>
              <a:tabLst/>
            </a:pPr>
            <a:endParaRPr kumimoji="0" lang="en-US" sz="969" b="0" i="0" u="none" strike="noStrike" kern="0" cap="none" spc="0" normalizeH="0" baseline="0" noProof="0" dirty="0">
              <a:ln>
                <a:noFill/>
              </a:ln>
              <a:solidFill>
                <a:prstClr val="white"/>
              </a:solidFill>
              <a:effectLst/>
              <a:uLnTx/>
              <a:uFillTx/>
              <a:latin typeface="Arial"/>
              <a:ea typeface="MS PGothic"/>
            </a:endParaRPr>
          </a:p>
        </p:txBody>
      </p:sp>
      <p:sp>
        <p:nvSpPr>
          <p:cNvPr id="86" name="Rectangle 85">
            <a:extLst>
              <a:ext uri="{FF2B5EF4-FFF2-40B4-BE49-F238E27FC236}">
                <a16:creationId xmlns:a16="http://schemas.microsoft.com/office/drawing/2014/main" id="{9DA8BBC0-0881-403E-BE93-7F38EF74CE08}"/>
              </a:ext>
            </a:extLst>
          </p:cNvPr>
          <p:cNvSpPr/>
          <p:nvPr userDrawn="1"/>
        </p:nvSpPr>
        <p:spPr>
          <a:xfrm>
            <a:off x="7099446" y="3987810"/>
            <a:ext cx="2101212" cy="2292241"/>
          </a:xfrm>
          <a:prstGeom prst="rect">
            <a:avLst/>
          </a:prstGeom>
          <a:noFill/>
          <a:ln w="6350" cap="flat" cmpd="sng" algn="ctr">
            <a:solidFill>
              <a:schemeClr val="tx1">
                <a:lumMod val="40000"/>
                <a:lumOff val="60000"/>
              </a:schemeClr>
            </a:solidFill>
            <a:prstDash val="solid"/>
          </a:ln>
          <a:effectLst/>
        </p:spPr>
        <p:txBody>
          <a:bodyPr rtlCol="0" anchor="ctr"/>
          <a:lstStyle/>
          <a:p>
            <a:pPr marR="0" lvl="0" indent="0" algn="ctr" defTabSz="886227" fontAlgn="auto">
              <a:lnSpc>
                <a:spcPct val="100000"/>
              </a:lnSpc>
              <a:spcBef>
                <a:spcPts val="0"/>
              </a:spcBef>
              <a:spcAft>
                <a:spcPts val="0"/>
              </a:spcAft>
              <a:buClrTx/>
              <a:buSzTx/>
              <a:buFontTx/>
              <a:buNone/>
              <a:tabLst/>
            </a:pPr>
            <a:endParaRPr kumimoji="0" lang="en-US" sz="969" b="0" i="0" u="none" strike="noStrike" kern="0" cap="none" spc="0" normalizeH="0" baseline="0" noProof="0" dirty="0">
              <a:ln>
                <a:noFill/>
              </a:ln>
              <a:solidFill>
                <a:prstClr val="white"/>
              </a:solidFill>
              <a:effectLst/>
              <a:uLnTx/>
              <a:uFillTx/>
              <a:latin typeface="Arial"/>
              <a:ea typeface="MS PGothic"/>
            </a:endParaRPr>
          </a:p>
        </p:txBody>
      </p:sp>
      <p:sp>
        <p:nvSpPr>
          <p:cNvPr id="87" name="Rectangle 86">
            <a:extLst>
              <a:ext uri="{FF2B5EF4-FFF2-40B4-BE49-F238E27FC236}">
                <a16:creationId xmlns:a16="http://schemas.microsoft.com/office/drawing/2014/main" id="{1402FC37-F11C-4998-94D2-66211C1FEF44}"/>
              </a:ext>
            </a:extLst>
          </p:cNvPr>
          <p:cNvSpPr/>
          <p:nvPr userDrawn="1"/>
        </p:nvSpPr>
        <p:spPr>
          <a:xfrm>
            <a:off x="4866314" y="3987810"/>
            <a:ext cx="2101212" cy="2292241"/>
          </a:xfrm>
          <a:prstGeom prst="rect">
            <a:avLst/>
          </a:prstGeom>
          <a:noFill/>
          <a:ln w="6350" cap="flat" cmpd="sng" algn="ctr">
            <a:solidFill>
              <a:schemeClr val="tx1">
                <a:lumMod val="40000"/>
                <a:lumOff val="60000"/>
              </a:schemeClr>
            </a:solidFill>
            <a:prstDash val="solid"/>
          </a:ln>
          <a:effectLst/>
        </p:spPr>
        <p:txBody>
          <a:bodyPr rtlCol="0" anchor="ctr"/>
          <a:lstStyle/>
          <a:p>
            <a:pPr marR="0" lvl="0" indent="0" algn="ctr" defTabSz="886227" fontAlgn="auto">
              <a:lnSpc>
                <a:spcPct val="100000"/>
              </a:lnSpc>
              <a:spcBef>
                <a:spcPts val="0"/>
              </a:spcBef>
              <a:spcAft>
                <a:spcPts val="0"/>
              </a:spcAft>
              <a:buClrTx/>
              <a:buSzTx/>
              <a:buFontTx/>
              <a:buNone/>
              <a:tabLst/>
            </a:pPr>
            <a:endParaRPr kumimoji="0" lang="en-US" sz="969" b="0" i="0" u="none" strike="noStrike" kern="0" cap="none" spc="0" normalizeH="0" baseline="0" noProof="0" dirty="0">
              <a:ln>
                <a:noFill/>
              </a:ln>
              <a:solidFill>
                <a:prstClr val="white"/>
              </a:solidFill>
              <a:effectLst/>
              <a:uLnTx/>
              <a:uFillTx/>
              <a:latin typeface="Arial"/>
              <a:ea typeface="MS PGothic"/>
            </a:endParaRPr>
          </a:p>
        </p:txBody>
      </p:sp>
      <p:sp>
        <p:nvSpPr>
          <p:cNvPr id="88" name="Rectangle 87">
            <a:extLst>
              <a:ext uri="{FF2B5EF4-FFF2-40B4-BE49-F238E27FC236}">
                <a16:creationId xmlns:a16="http://schemas.microsoft.com/office/drawing/2014/main" id="{6B406AE2-43C7-489B-A0EB-406DB91F2070}"/>
              </a:ext>
            </a:extLst>
          </p:cNvPr>
          <p:cNvSpPr/>
          <p:nvPr userDrawn="1"/>
        </p:nvSpPr>
        <p:spPr>
          <a:xfrm>
            <a:off x="2633185" y="3987810"/>
            <a:ext cx="2101212" cy="2292241"/>
          </a:xfrm>
          <a:prstGeom prst="rect">
            <a:avLst/>
          </a:prstGeom>
          <a:noFill/>
          <a:ln w="6350" cap="flat" cmpd="sng" algn="ctr">
            <a:solidFill>
              <a:schemeClr val="tx1">
                <a:lumMod val="40000"/>
                <a:lumOff val="60000"/>
              </a:schemeClr>
            </a:solidFill>
            <a:prstDash val="solid"/>
          </a:ln>
          <a:effectLst/>
        </p:spPr>
        <p:txBody>
          <a:bodyPr rtlCol="0" anchor="ctr"/>
          <a:lstStyle/>
          <a:p>
            <a:pPr marR="0" lvl="0" indent="0" algn="ctr" defTabSz="886227" fontAlgn="auto">
              <a:lnSpc>
                <a:spcPct val="100000"/>
              </a:lnSpc>
              <a:spcBef>
                <a:spcPts val="0"/>
              </a:spcBef>
              <a:spcAft>
                <a:spcPts val="0"/>
              </a:spcAft>
              <a:buClrTx/>
              <a:buSzTx/>
              <a:buFontTx/>
              <a:buNone/>
              <a:tabLst/>
            </a:pPr>
            <a:endParaRPr kumimoji="0" lang="en-US" sz="969" b="0" i="0" u="none" strike="noStrike" kern="0" cap="none" spc="0" normalizeH="0" baseline="0" noProof="0" dirty="0">
              <a:ln>
                <a:noFill/>
              </a:ln>
              <a:solidFill>
                <a:prstClr val="white"/>
              </a:solidFill>
              <a:effectLst/>
              <a:uLnTx/>
              <a:uFillTx/>
              <a:latin typeface="Arial"/>
              <a:ea typeface="MS PGothic"/>
            </a:endParaRPr>
          </a:p>
        </p:txBody>
      </p:sp>
      <p:sp>
        <p:nvSpPr>
          <p:cNvPr id="89" name="Rectangle 88">
            <a:extLst>
              <a:ext uri="{FF2B5EF4-FFF2-40B4-BE49-F238E27FC236}">
                <a16:creationId xmlns:a16="http://schemas.microsoft.com/office/drawing/2014/main" id="{00E3791D-6ED5-41CD-9F40-5E0FD11188E5}"/>
              </a:ext>
            </a:extLst>
          </p:cNvPr>
          <p:cNvSpPr/>
          <p:nvPr userDrawn="1"/>
        </p:nvSpPr>
        <p:spPr>
          <a:xfrm>
            <a:off x="400051" y="3987810"/>
            <a:ext cx="2101212" cy="2292241"/>
          </a:xfrm>
          <a:prstGeom prst="rect">
            <a:avLst/>
          </a:prstGeom>
          <a:noFill/>
          <a:ln w="6350" cap="flat" cmpd="sng" algn="ctr">
            <a:solidFill>
              <a:schemeClr val="tx1">
                <a:lumMod val="40000"/>
                <a:lumOff val="60000"/>
              </a:schemeClr>
            </a:solidFill>
            <a:prstDash val="solid"/>
          </a:ln>
          <a:effectLst/>
        </p:spPr>
        <p:txBody>
          <a:bodyPr rtlCol="0" anchor="ctr"/>
          <a:lstStyle/>
          <a:p>
            <a:pPr marR="0" lvl="0" indent="0" algn="ctr" defTabSz="886227" fontAlgn="auto">
              <a:lnSpc>
                <a:spcPct val="100000"/>
              </a:lnSpc>
              <a:spcBef>
                <a:spcPts val="0"/>
              </a:spcBef>
              <a:spcAft>
                <a:spcPts val="0"/>
              </a:spcAft>
              <a:buClrTx/>
              <a:buSzTx/>
              <a:buFontTx/>
              <a:buNone/>
              <a:tabLst/>
            </a:pPr>
            <a:endParaRPr kumimoji="0" lang="en-US" sz="969" b="0" i="0" u="none" strike="noStrike" kern="0" cap="none" spc="0" normalizeH="0" baseline="0" noProof="0" dirty="0">
              <a:ln>
                <a:noFill/>
              </a:ln>
              <a:solidFill>
                <a:prstClr val="white"/>
              </a:solidFill>
              <a:effectLst/>
              <a:uLnTx/>
              <a:uFillTx/>
              <a:latin typeface="Arial"/>
              <a:ea typeface="MS PGothic"/>
            </a:endParaRPr>
          </a:p>
        </p:txBody>
      </p:sp>
      <p:sp>
        <p:nvSpPr>
          <p:cNvPr id="90" name="Text Placeholder 21">
            <a:extLst>
              <a:ext uri="{FF2B5EF4-FFF2-40B4-BE49-F238E27FC236}">
                <a16:creationId xmlns:a16="http://schemas.microsoft.com/office/drawing/2014/main" id="{51807F1C-798B-4EC1-BF2D-99F14C08DCB3}"/>
              </a:ext>
            </a:extLst>
          </p:cNvPr>
          <p:cNvSpPr>
            <a:spLocks noGrp="1"/>
          </p:cNvSpPr>
          <p:nvPr>
            <p:ph type="body" sz="quarter" idx="17" hasCustomPrompt="1"/>
          </p:nvPr>
        </p:nvSpPr>
        <p:spPr>
          <a:xfrm>
            <a:off x="449287" y="1665282"/>
            <a:ext cx="2001973" cy="457200"/>
          </a:xfrm>
          <a:prstGeom prst="rect">
            <a:avLst/>
          </a:prstGeom>
        </p:spPr>
        <p:txBody>
          <a:bodyPr anchor="t" anchorCtr="0">
            <a:noAutofit/>
          </a:bodyPr>
          <a:lstStyle>
            <a:lvl1pPr>
              <a:lnSpc>
                <a:spcPts val="1260"/>
              </a:lnSpc>
              <a:buFont typeface="Arial" pitchFamily="34" charset="0"/>
              <a:buNone/>
              <a:defRPr sz="1163" b="0" kern="7500" spc="78" baseline="0">
                <a:solidFill>
                  <a:schemeClr val="tx2"/>
                </a:solidFill>
              </a:defRPr>
            </a:lvl1pPr>
            <a:lvl2pPr>
              <a:defRPr sz="872"/>
            </a:lvl2pPr>
            <a:lvl3pPr>
              <a:defRPr sz="872"/>
            </a:lvl3pPr>
            <a:lvl4pPr>
              <a:defRPr sz="872"/>
            </a:lvl4pPr>
            <a:lvl5pPr>
              <a:defRPr sz="872"/>
            </a:lvl5pPr>
          </a:lstStyle>
          <a:p>
            <a:pPr lvl="0"/>
            <a:r>
              <a:rPr lang="en-US" noProof="0" dirty="0"/>
              <a:t>SERVICE WE PROVIDED</a:t>
            </a:r>
          </a:p>
        </p:txBody>
      </p:sp>
      <p:sp>
        <p:nvSpPr>
          <p:cNvPr id="91" name="Text Placeholder 21">
            <a:extLst>
              <a:ext uri="{FF2B5EF4-FFF2-40B4-BE49-F238E27FC236}">
                <a16:creationId xmlns:a16="http://schemas.microsoft.com/office/drawing/2014/main" id="{F35C1B41-8667-4380-8361-B32CC02EB0F5}"/>
              </a:ext>
            </a:extLst>
          </p:cNvPr>
          <p:cNvSpPr>
            <a:spLocks noGrp="1"/>
          </p:cNvSpPr>
          <p:nvPr>
            <p:ph type="body" sz="quarter" idx="41" hasCustomPrompt="1"/>
          </p:nvPr>
        </p:nvSpPr>
        <p:spPr>
          <a:xfrm>
            <a:off x="449287" y="2662113"/>
            <a:ext cx="2001973" cy="205532"/>
          </a:xfrm>
          <a:prstGeom prst="rect">
            <a:avLst/>
          </a:prstGeom>
        </p:spPr>
        <p:txBody>
          <a:bodyPr wrap="square" anchor="ctr" anchorCtr="0">
            <a:noAutofit/>
          </a:bodyPr>
          <a:lstStyle>
            <a:lvl1pPr marL="0" indent="0">
              <a:lnSpc>
                <a:spcPct val="100000"/>
              </a:lnSpc>
              <a:buFont typeface="Arial" pitchFamily="34" charset="0"/>
              <a:buNone/>
              <a:defRPr sz="969" b="0" baseline="0">
                <a:solidFill>
                  <a:schemeClr val="tx1"/>
                </a:solidFill>
              </a:defRPr>
            </a:lvl1pPr>
            <a:lvl2pPr>
              <a:defRPr sz="872"/>
            </a:lvl2pPr>
            <a:lvl3pPr>
              <a:defRPr sz="872"/>
            </a:lvl3pPr>
            <a:lvl4pPr>
              <a:defRPr sz="872"/>
            </a:lvl4pPr>
            <a:lvl5pPr>
              <a:defRPr sz="872"/>
            </a:lvl5pPr>
          </a:lstStyle>
          <a:p>
            <a:pPr lvl="0"/>
            <a:r>
              <a:rPr lang="en-US" noProof="0"/>
              <a:t>has been acquired by</a:t>
            </a:r>
          </a:p>
        </p:txBody>
      </p:sp>
      <p:sp>
        <p:nvSpPr>
          <p:cNvPr id="92" name="Text Placeholder 21">
            <a:extLst>
              <a:ext uri="{FF2B5EF4-FFF2-40B4-BE49-F238E27FC236}">
                <a16:creationId xmlns:a16="http://schemas.microsoft.com/office/drawing/2014/main" id="{124F0DE8-8ECC-4B90-87AC-E37414481387}"/>
              </a:ext>
            </a:extLst>
          </p:cNvPr>
          <p:cNvSpPr>
            <a:spLocks noGrp="1"/>
          </p:cNvSpPr>
          <p:nvPr>
            <p:ph type="body" sz="quarter" idx="42" hasCustomPrompt="1"/>
          </p:nvPr>
        </p:nvSpPr>
        <p:spPr>
          <a:xfrm>
            <a:off x="449287" y="3407274"/>
            <a:ext cx="2001973" cy="366718"/>
          </a:xfrm>
          <a:prstGeom prst="rect">
            <a:avLst/>
          </a:prstGeom>
        </p:spPr>
        <p:txBody>
          <a:bodyPr wrap="square" anchor="b" anchorCtr="0">
            <a:noAutofit/>
          </a:bodyPr>
          <a:lstStyle>
            <a:lvl1pPr marL="0" indent="0">
              <a:lnSpc>
                <a:spcPct val="100000"/>
              </a:lnSpc>
              <a:spcBef>
                <a:spcPts val="0"/>
              </a:spcBef>
              <a:buFont typeface="Arial" pitchFamily="34" charset="0"/>
              <a:buNone/>
              <a:defRPr sz="969" b="0" baseline="0">
                <a:solidFill>
                  <a:schemeClr val="accent4"/>
                </a:solidFill>
              </a:defRPr>
            </a:lvl1pPr>
            <a:lvl2pPr>
              <a:defRPr sz="872"/>
            </a:lvl2pPr>
            <a:lvl3pPr>
              <a:defRPr sz="872"/>
            </a:lvl3pPr>
            <a:lvl4pPr>
              <a:defRPr sz="872"/>
            </a:lvl4pPr>
            <a:lvl5pPr>
              <a:defRPr sz="872"/>
            </a:lvl5pPr>
          </a:lstStyle>
          <a:p>
            <a:pPr lvl="0"/>
            <a:r>
              <a:rPr lang="en-US" noProof="0" dirty="0"/>
              <a:t>Our role in the transaction</a:t>
            </a:r>
          </a:p>
          <a:p>
            <a:pPr lvl="0"/>
            <a:r>
              <a:rPr lang="en-US" noProof="0" dirty="0"/>
              <a:t>Can be two lines</a:t>
            </a:r>
          </a:p>
        </p:txBody>
      </p:sp>
      <p:sp>
        <p:nvSpPr>
          <p:cNvPr id="93" name="Text Placeholder 21">
            <a:extLst>
              <a:ext uri="{FF2B5EF4-FFF2-40B4-BE49-F238E27FC236}">
                <a16:creationId xmlns:a16="http://schemas.microsoft.com/office/drawing/2014/main" id="{AB9BA144-738C-48FE-823C-90C97C6C185A}"/>
              </a:ext>
            </a:extLst>
          </p:cNvPr>
          <p:cNvSpPr>
            <a:spLocks noGrp="1"/>
          </p:cNvSpPr>
          <p:nvPr>
            <p:ph type="body" sz="quarter" idx="43" hasCustomPrompt="1"/>
          </p:nvPr>
        </p:nvSpPr>
        <p:spPr>
          <a:xfrm>
            <a:off x="2682422" y="1665282"/>
            <a:ext cx="2001973" cy="457200"/>
          </a:xfrm>
          <a:prstGeom prst="rect">
            <a:avLst/>
          </a:prstGeom>
        </p:spPr>
        <p:txBody>
          <a:bodyPr anchor="t" anchorCtr="0">
            <a:noAutofit/>
          </a:bodyPr>
          <a:lstStyle>
            <a:lvl1pPr>
              <a:lnSpc>
                <a:spcPts val="1260"/>
              </a:lnSpc>
              <a:buFont typeface="Arial" pitchFamily="34" charset="0"/>
              <a:buNone/>
              <a:defRPr sz="1163" b="0" kern="7500" spc="78" baseline="0">
                <a:solidFill>
                  <a:schemeClr val="tx2"/>
                </a:solidFill>
              </a:defRPr>
            </a:lvl1pPr>
            <a:lvl2pPr>
              <a:defRPr sz="872"/>
            </a:lvl2pPr>
            <a:lvl3pPr>
              <a:defRPr sz="872"/>
            </a:lvl3pPr>
            <a:lvl4pPr>
              <a:defRPr sz="872"/>
            </a:lvl4pPr>
            <a:lvl5pPr>
              <a:defRPr sz="872"/>
            </a:lvl5pPr>
          </a:lstStyle>
          <a:p>
            <a:pPr lvl="0"/>
            <a:r>
              <a:rPr lang="en-US" noProof="0" dirty="0"/>
              <a:t>SERVICE WE PROVIDED</a:t>
            </a:r>
          </a:p>
        </p:txBody>
      </p:sp>
      <p:sp>
        <p:nvSpPr>
          <p:cNvPr id="94" name="Text Placeholder 21">
            <a:extLst>
              <a:ext uri="{FF2B5EF4-FFF2-40B4-BE49-F238E27FC236}">
                <a16:creationId xmlns:a16="http://schemas.microsoft.com/office/drawing/2014/main" id="{793C5ADB-DD65-46DC-B368-EFA3A3416C86}"/>
              </a:ext>
            </a:extLst>
          </p:cNvPr>
          <p:cNvSpPr>
            <a:spLocks noGrp="1"/>
          </p:cNvSpPr>
          <p:nvPr>
            <p:ph type="body" sz="quarter" idx="44" hasCustomPrompt="1"/>
          </p:nvPr>
        </p:nvSpPr>
        <p:spPr>
          <a:xfrm>
            <a:off x="2678970" y="2578277"/>
            <a:ext cx="2001973" cy="373202"/>
          </a:xfrm>
          <a:prstGeom prst="rect">
            <a:avLst/>
          </a:prstGeom>
        </p:spPr>
        <p:txBody>
          <a:bodyPr wrap="square" anchor="ctr" anchorCtr="0">
            <a:noAutofit/>
          </a:bodyPr>
          <a:lstStyle>
            <a:lvl1pPr marL="0" indent="0">
              <a:lnSpc>
                <a:spcPct val="100000"/>
              </a:lnSpc>
              <a:buFont typeface="Arial" pitchFamily="34" charset="0"/>
              <a:buNone/>
              <a:defRPr sz="969" b="0" baseline="0">
                <a:solidFill>
                  <a:schemeClr val="tx1"/>
                </a:solidFill>
              </a:defRPr>
            </a:lvl1pPr>
            <a:lvl2pPr>
              <a:defRPr sz="872"/>
            </a:lvl2pPr>
            <a:lvl3pPr>
              <a:defRPr sz="872"/>
            </a:lvl3pPr>
            <a:lvl4pPr>
              <a:defRPr sz="872"/>
            </a:lvl4pPr>
            <a:lvl5pPr>
              <a:defRPr sz="872"/>
            </a:lvl5pPr>
          </a:lstStyle>
          <a:p>
            <a:pPr lvl="0"/>
            <a:r>
              <a:rPr lang="en-US" noProof="0"/>
              <a:t>a portfolio company of the [company name], has been acquired by</a:t>
            </a:r>
          </a:p>
        </p:txBody>
      </p:sp>
      <p:sp>
        <p:nvSpPr>
          <p:cNvPr id="95" name="Text Placeholder 21">
            <a:extLst>
              <a:ext uri="{FF2B5EF4-FFF2-40B4-BE49-F238E27FC236}">
                <a16:creationId xmlns:a16="http://schemas.microsoft.com/office/drawing/2014/main" id="{03691F16-B942-4A3E-8629-A9FB9D27AD68}"/>
              </a:ext>
            </a:extLst>
          </p:cNvPr>
          <p:cNvSpPr>
            <a:spLocks noGrp="1"/>
          </p:cNvSpPr>
          <p:nvPr>
            <p:ph type="body" sz="quarter" idx="45" hasCustomPrompt="1"/>
          </p:nvPr>
        </p:nvSpPr>
        <p:spPr>
          <a:xfrm>
            <a:off x="2678970" y="3407274"/>
            <a:ext cx="2001973" cy="366718"/>
          </a:xfrm>
          <a:prstGeom prst="rect">
            <a:avLst/>
          </a:prstGeom>
        </p:spPr>
        <p:txBody>
          <a:bodyPr wrap="square" anchor="b" anchorCtr="0">
            <a:noAutofit/>
          </a:bodyPr>
          <a:lstStyle>
            <a:lvl1pPr marL="0" indent="0">
              <a:lnSpc>
                <a:spcPct val="100000"/>
              </a:lnSpc>
              <a:spcBef>
                <a:spcPts val="0"/>
              </a:spcBef>
              <a:buFont typeface="Arial" pitchFamily="34" charset="0"/>
              <a:buNone/>
              <a:defRPr sz="969" b="0" baseline="0">
                <a:solidFill>
                  <a:schemeClr val="accent4"/>
                </a:solidFill>
              </a:defRPr>
            </a:lvl1pPr>
            <a:lvl2pPr>
              <a:defRPr sz="872"/>
            </a:lvl2pPr>
            <a:lvl3pPr>
              <a:defRPr sz="872"/>
            </a:lvl3pPr>
            <a:lvl4pPr>
              <a:defRPr sz="872"/>
            </a:lvl4pPr>
            <a:lvl5pPr>
              <a:defRPr sz="872"/>
            </a:lvl5pPr>
          </a:lstStyle>
          <a:p>
            <a:pPr lvl="0"/>
            <a:r>
              <a:rPr lang="en-US" noProof="0"/>
              <a:t>Our role in the transaction</a:t>
            </a:r>
          </a:p>
          <a:p>
            <a:pPr lvl="0"/>
            <a:r>
              <a:rPr lang="en-US" noProof="0"/>
              <a:t>Can be two lines</a:t>
            </a:r>
          </a:p>
        </p:txBody>
      </p:sp>
      <p:sp>
        <p:nvSpPr>
          <p:cNvPr id="96" name="Text Placeholder 21">
            <a:extLst>
              <a:ext uri="{FF2B5EF4-FFF2-40B4-BE49-F238E27FC236}">
                <a16:creationId xmlns:a16="http://schemas.microsoft.com/office/drawing/2014/main" id="{8BF2B1FB-7FE1-4828-A2E8-B71C53EEF328}"/>
              </a:ext>
            </a:extLst>
          </p:cNvPr>
          <p:cNvSpPr>
            <a:spLocks noGrp="1"/>
          </p:cNvSpPr>
          <p:nvPr>
            <p:ph type="body" sz="quarter" idx="46" hasCustomPrompt="1"/>
          </p:nvPr>
        </p:nvSpPr>
        <p:spPr>
          <a:xfrm>
            <a:off x="4915554" y="1665282"/>
            <a:ext cx="2001973" cy="457200"/>
          </a:xfrm>
          <a:prstGeom prst="rect">
            <a:avLst/>
          </a:prstGeom>
        </p:spPr>
        <p:txBody>
          <a:bodyPr anchor="t" anchorCtr="0">
            <a:noAutofit/>
          </a:bodyPr>
          <a:lstStyle>
            <a:lvl1pPr>
              <a:lnSpc>
                <a:spcPts val="1260"/>
              </a:lnSpc>
              <a:buFont typeface="Arial" pitchFamily="34" charset="0"/>
              <a:buNone/>
              <a:defRPr sz="1163" b="0" kern="7500" spc="78" baseline="0">
                <a:solidFill>
                  <a:schemeClr val="tx2"/>
                </a:solidFill>
              </a:defRPr>
            </a:lvl1pPr>
            <a:lvl2pPr>
              <a:defRPr sz="872"/>
            </a:lvl2pPr>
            <a:lvl3pPr>
              <a:defRPr sz="872"/>
            </a:lvl3pPr>
            <a:lvl4pPr>
              <a:defRPr sz="872"/>
            </a:lvl4pPr>
            <a:lvl5pPr>
              <a:defRPr sz="872"/>
            </a:lvl5pPr>
          </a:lstStyle>
          <a:p>
            <a:pPr lvl="0"/>
            <a:r>
              <a:rPr lang="en-US" noProof="0" dirty="0"/>
              <a:t>SERVICE WE PROVIDED</a:t>
            </a:r>
          </a:p>
        </p:txBody>
      </p:sp>
      <p:sp>
        <p:nvSpPr>
          <p:cNvPr id="97" name="Text Placeholder 21">
            <a:extLst>
              <a:ext uri="{FF2B5EF4-FFF2-40B4-BE49-F238E27FC236}">
                <a16:creationId xmlns:a16="http://schemas.microsoft.com/office/drawing/2014/main" id="{0126A276-8173-4FBB-B051-4396FB789585}"/>
              </a:ext>
            </a:extLst>
          </p:cNvPr>
          <p:cNvSpPr>
            <a:spLocks noGrp="1"/>
          </p:cNvSpPr>
          <p:nvPr>
            <p:ph type="body" sz="quarter" idx="47" hasCustomPrompt="1"/>
          </p:nvPr>
        </p:nvSpPr>
        <p:spPr>
          <a:xfrm>
            <a:off x="7149068" y="1665282"/>
            <a:ext cx="2001973" cy="457200"/>
          </a:xfrm>
          <a:prstGeom prst="rect">
            <a:avLst/>
          </a:prstGeom>
        </p:spPr>
        <p:txBody>
          <a:bodyPr anchor="t" anchorCtr="0">
            <a:noAutofit/>
          </a:bodyPr>
          <a:lstStyle>
            <a:lvl1pPr>
              <a:lnSpc>
                <a:spcPts val="1260"/>
              </a:lnSpc>
              <a:buFont typeface="Arial" pitchFamily="34" charset="0"/>
              <a:buNone/>
              <a:defRPr sz="1163" b="0" kern="7500" spc="78" baseline="0">
                <a:solidFill>
                  <a:schemeClr val="tx2"/>
                </a:solidFill>
              </a:defRPr>
            </a:lvl1pPr>
            <a:lvl2pPr>
              <a:defRPr sz="872"/>
            </a:lvl2pPr>
            <a:lvl3pPr>
              <a:defRPr sz="872"/>
            </a:lvl3pPr>
            <a:lvl4pPr>
              <a:defRPr sz="872"/>
            </a:lvl4pPr>
            <a:lvl5pPr>
              <a:defRPr sz="872"/>
            </a:lvl5pPr>
          </a:lstStyle>
          <a:p>
            <a:pPr lvl="0"/>
            <a:r>
              <a:rPr lang="en-US" noProof="0" dirty="0"/>
              <a:t>SERVICE WE PROVIDED</a:t>
            </a:r>
          </a:p>
        </p:txBody>
      </p:sp>
      <p:sp>
        <p:nvSpPr>
          <p:cNvPr id="98" name="Text Placeholder 21">
            <a:extLst>
              <a:ext uri="{FF2B5EF4-FFF2-40B4-BE49-F238E27FC236}">
                <a16:creationId xmlns:a16="http://schemas.microsoft.com/office/drawing/2014/main" id="{A7721230-14E6-41B0-A15E-F2A0124E7529}"/>
              </a:ext>
            </a:extLst>
          </p:cNvPr>
          <p:cNvSpPr>
            <a:spLocks noGrp="1"/>
          </p:cNvSpPr>
          <p:nvPr>
            <p:ph type="body" sz="quarter" idx="48" hasCustomPrompt="1"/>
          </p:nvPr>
        </p:nvSpPr>
        <p:spPr>
          <a:xfrm>
            <a:off x="4915554" y="2472421"/>
            <a:ext cx="2001973" cy="223344"/>
          </a:xfrm>
          <a:prstGeom prst="rect">
            <a:avLst/>
          </a:prstGeom>
        </p:spPr>
        <p:txBody>
          <a:bodyPr wrap="square" anchor="ctr" anchorCtr="0">
            <a:noAutofit/>
          </a:bodyPr>
          <a:lstStyle>
            <a:lvl1pPr marL="0" indent="0">
              <a:lnSpc>
                <a:spcPct val="100000"/>
              </a:lnSpc>
              <a:buFont typeface="Arial" pitchFamily="34" charset="0"/>
              <a:buNone/>
              <a:defRPr sz="969" b="0" baseline="0">
                <a:solidFill>
                  <a:schemeClr val="tx1"/>
                </a:solidFill>
              </a:defRPr>
            </a:lvl1pPr>
            <a:lvl2pPr>
              <a:defRPr sz="872"/>
            </a:lvl2pPr>
            <a:lvl3pPr>
              <a:defRPr sz="872"/>
            </a:lvl3pPr>
            <a:lvl4pPr>
              <a:defRPr sz="872"/>
            </a:lvl4pPr>
            <a:lvl5pPr>
              <a:defRPr sz="872"/>
            </a:lvl5pPr>
          </a:lstStyle>
          <a:p>
            <a:pPr lvl="0"/>
            <a:r>
              <a:rPr lang="en-US" noProof="0"/>
              <a:t>a portfolio company of</a:t>
            </a:r>
          </a:p>
        </p:txBody>
      </p:sp>
      <p:sp>
        <p:nvSpPr>
          <p:cNvPr id="99" name="Text Placeholder 21">
            <a:extLst>
              <a:ext uri="{FF2B5EF4-FFF2-40B4-BE49-F238E27FC236}">
                <a16:creationId xmlns:a16="http://schemas.microsoft.com/office/drawing/2014/main" id="{9737CD30-5857-4DB3-AE6E-6B1032ACBC93}"/>
              </a:ext>
            </a:extLst>
          </p:cNvPr>
          <p:cNvSpPr>
            <a:spLocks noGrp="1"/>
          </p:cNvSpPr>
          <p:nvPr>
            <p:ph type="body" sz="quarter" idx="49" hasCustomPrompt="1"/>
          </p:nvPr>
        </p:nvSpPr>
        <p:spPr>
          <a:xfrm>
            <a:off x="4915554" y="2939848"/>
            <a:ext cx="2001973" cy="223344"/>
          </a:xfrm>
          <a:prstGeom prst="rect">
            <a:avLst/>
          </a:prstGeom>
        </p:spPr>
        <p:txBody>
          <a:bodyPr wrap="square" anchor="ctr" anchorCtr="0">
            <a:noAutofit/>
          </a:bodyPr>
          <a:lstStyle>
            <a:lvl1pPr marL="0" indent="0">
              <a:lnSpc>
                <a:spcPct val="100000"/>
              </a:lnSpc>
              <a:buFont typeface="Arial" pitchFamily="34" charset="0"/>
              <a:buNone/>
              <a:defRPr sz="969" b="0" baseline="0">
                <a:solidFill>
                  <a:schemeClr val="tx1"/>
                </a:solidFill>
              </a:defRPr>
            </a:lvl1pPr>
            <a:lvl2pPr>
              <a:defRPr sz="872"/>
            </a:lvl2pPr>
            <a:lvl3pPr>
              <a:defRPr sz="872"/>
            </a:lvl3pPr>
            <a:lvl4pPr>
              <a:defRPr sz="872"/>
            </a:lvl4pPr>
            <a:lvl5pPr>
              <a:defRPr sz="872"/>
            </a:lvl5pPr>
          </a:lstStyle>
          <a:p>
            <a:pPr lvl="0"/>
            <a:r>
              <a:rPr lang="en-US" noProof="0"/>
              <a:t>has been acquired by</a:t>
            </a:r>
          </a:p>
        </p:txBody>
      </p:sp>
      <p:sp>
        <p:nvSpPr>
          <p:cNvPr id="100" name="Text Placeholder 21">
            <a:extLst>
              <a:ext uri="{FF2B5EF4-FFF2-40B4-BE49-F238E27FC236}">
                <a16:creationId xmlns:a16="http://schemas.microsoft.com/office/drawing/2014/main" id="{5CDF1E7A-20E0-4556-B657-9C09098BEF72}"/>
              </a:ext>
            </a:extLst>
          </p:cNvPr>
          <p:cNvSpPr>
            <a:spLocks noGrp="1"/>
          </p:cNvSpPr>
          <p:nvPr>
            <p:ph type="body" sz="quarter" idx="50" hasCustomPrompt="1"/>
          </p:nvPr>
        </p:nvSpPr>
        <p:spPr>
          <a:xfrm>
            <a:off x="7149068" y="2548777"/>
            <a:ext cx="2001973" cy="646549"/>
          </a:xfrm>
          <a:prstGeom prst="rect">
            <a:avLst/>
          </a:prstGeom>
        </p:spPr>
        <p:txBody>
          <a:bodyPr wrap="square" anchor="t" anchorCtr="0">
            <a:noAutofit/>
          </a:bodyPr>
          <a:lstStyle>
            <a:lvl1pPr marL="0" indent="0">
              <a:lnSpc>
                <a:spcPct val="100000"/>
              </a:lnSpc>
              <a:buFont typeface="Arial" pitchFamily="34" charset="0"/>
              <a:buNone/>
              <a:defRPr sz="969" b="0" baseline="0">
                <a:solidFill>
                  <a:schemeClr val="tx1"/>
                </a:solidFill>
              </a:defRPr>
            </a:lvl1pPr>
            <a:lvl2pPr>
              <a:defRPr sz="872"/>
            </a:lvl2pPr>
            <a:lvl3pPr>
              <a:defRPr sz="872"/>
            </a:lvl3pPr>
            <a:lvl4pPr>
              <a:defRPr sz="872"/>
            </a:lvl4pPr>
            <a:lvl5pPr>
              <a:defRPr sz="872"/>
            </a:lvl5pPr>
          </a:lstStyle>
          <a:p>
            <a:pPr lvl="0"/>
            <a:r>
              <a:rPr lang="en-US" noProof="0"/>
              <a:t>[company name], a portfolio company of the [company name], has been acquired by the [company name]</a:t>
            </a:r>
          </a:p>
        </p:txBody>
      </p:sp>
      <p:sp>
        <p:nvSpPr>
          <p:cNvPr id="101" name="Text Placeholder 21">
            <a:extLst>
              <a:ext uri="{FF2B5EF4-FFF2-40B4-BE49-F238E27FC236}">
                <a16:creationId xmlns:a16="http://schemas.microsoft.com/office/drawing/2014/main" id="{B8519A1F-B0B0-4163-89C3-401E4DCEF713}"/>
              </a:ext>
            </a:extLst>
          </p:cNvPr>
          <p:cNvSpPr>
            <a:spLocks noGrp="1"/>
          </p:cNvSpPr>
          <p:nvPr>
            <p:ph type="body" sz="quarter" idx="51" hasCustomPrompt="1"/>
          </p:nvPr>
        </p:nvSpPr>
        <p:spPr>
          <a:xfrm>
            <a:off x="449287" y="4096177"/>
            <a:ext cx="2001973" cy="457200"/>
          </a:xfrm>
          <a:prstGeom prst="rect">
            <a:avLst/>
          </a:prstGeom>
        </p:spPr>
        <p:txBody>
          <a:bodyPr anchor="t" anchorCtr="0">
            <a:noAutofit/>
          </a:bodyPr>
          <a:lstStyle>
            <a:lvl1pPr>
              <a:lnSpc>
                <a:spcPts val="1260"/>
              </a:lnSpc>
              <a:buFont typeface="Arial" pitchFamily="34" charset="0"/>
              <a:buNone/>
              <a:defRPr sz="1163" b="0" kern="7500" spc="78" baseline="0">
                <a:solidFill>
                  <a:schemeClr val="tx2"/>
                </a:solidFill>
              </a:defRPr>
            </a:lvl1pPr>
            <a:lvl2pPr>
              <a:defRPr sz="872"/>
            </a:lvl2pPr>
            <a:lvl3pPr>
              <a:defRPr sz="872"/>
            </a:lvl3pPr>
            <a:lvl4pPr>
              <a:defRPr sz="872"/>
            </a:lvl4pPr>
            <a:lvl5pPr>
              <a:defRPr sz="872"/>
            </a:lvl5pPr>
          </a:lstStyle>
          <a:p>
            <a:pPr lvl="0"/>
            <a:r>
              <a:rPr lang="en-US" noProof="0"/>
              <a:t>SERVICE WE PROVIDED</a:t>
            </a:r>
          </a:p>
        </p:txBody>
      </p:sp>
      <p:sp>
        <p:nvSpPr>
          <p:cNvPr id="102" name="Text Placeholder 21">
            <a:extLst>
              <a:ext uri="{FF2B5EF4-FFF2-40B4-BE49-F238E27FC236}">
                <a16:creationId xmlns:a16="http://schemas.microsoft.com/office/drawing/2014/main" id="{0C3531D2-0F89-4912-B6F8-C956BCBF590F}"/>
              </a:ext>
            </a:extLst>
          </p:cNvPr>
          <p:cNvSpPr>
            <a:spLocks noGrp="1"/>
          </p:cNvSpPr>
          <p:nvPr>
            <p:ph type="body" sz="quarter" idx="52" hasCustomPrompt="1"/>
          </p:nvPr>
        </p:nvSpPr>
        <p:spPr>
          <a:xfrm>
            <a:off x="449287" y="5093008"/>
            <a:ext cx="2001973" cy="205532"/>
          </a:xfrm>
          <a:prstGeom prst="rect">
            <a:avLst/>
          </a:prstGeom>
        </p:spPr>
        <p:txBody>
          <a:bodyPr wrap="square" anchor="ctr" anchorCtr="0">
            <a:noAutofit/>
          </a:bodyPr>
          <a:lstStyle>
            <a:lvl1pPr marL="0" indent="0">
              <a:lnSpc>
                <a:spcPct val="100000"/>
              </a:lnSpc>
              <a:buFont typeface="Arial" pitchFamily="34" charset="0"/>
              <a:buNone/>
              <a:defRPr sz="969" b="0" baseline="0">
                <a:solidFill>
                  <a:schemeClr val="tx1"/>
                </a:solidFill>
              </a:defRPr>
            </a:lvl1pPr>
            <a:lvl2pPr>
              <a:defRPr sz="872"/>
            </a:lvl2pPr>
            <a:lvl3pPr>
              <a:defRPr sz="872"/>
            </a:lvl3pPr>
            <a:lvl4pPr>
              <a:defRPr sz="872"/>
            </a:lvl4pPr>
            <a:lvl5pPr>
              <a:defRPr sz="872"/>
            </a:lvl5pPr>
          </a:lstStyle>
          <a:p>
            <a:pPr lvl="0"/>
            <a:r>
              <a:rPr lang="en-US" noProof="0"/>
              <a:t>has been acquired by</a:t>
            </a:r>
          </a:p>
        </p:txBody>
      </p:sp>
      <p:sp>
        <p:nvSpPr>
          <p:cNvPr id="103" name="Text Placeholder 21">
            <a:extLst>
              <a:ext uri="{FF2B5EF4-FFF2-40B4-BE49-F238E27FC236}">
                <a16:creationId xmlns:a16="http://schemas.microsoft.com/office/drawing/2014/main" id="{6FFDD3A4-AF33-4242-978F-370BFBE68BF3}"/>
              </a:ext>
            </a:extLst>
          </p:cNvPr>
          <p:cNvSpPr>
            <a:spLocks noGrp="1"/>
          </p:cNvSpPr>
          <p:nvPr>
            <p:ph type="body" sz="quarter" idx="53" hasCustomPrompt="1"/>
          </p:nvPr>
        </p:nvSpPr>
        <p:spPr>
          <a:xfrm>
            <a:off x="449287" y="5838169"/>
            <a:ext cx="2001973" cy="366718"/>
          </a:xfrm>
          <a:prstGeom prst="rect">
            <a:avLst/>
          </a:prstGeom>
        </p:spPr>
        <p:txBody>
          <a:bodyPr wrap="square" anchor="b" anchorCtr="0">
            <a:noAutofit/>
          </a:bodyPr>
          <a:lstStyle>
            <a:lvl1pPr marL="0" indent="0">
              <a:lnSpc>
                <a:spcPct val="100000"/>
              </a:lnSpc>
              <a:spcBef>
                <a:spcPts val="0"/>
              </a:spcBef>
              <a:buFont typeface="Arial" pitchFamily="34" charset="0"/>
              <a:buNone/>
              <a:defRPr sz="969" b="0" baseline="0">
                <a:solidFill>
                  <a:schemeClr val="accent4"/>
                </a:solidFill>
              </a:defRPr>
            </a:lvl1pPr>
            <a:lvl2pPr>
              <a:defRPr sz="872"/>
            </a:lvl2pPr>
            <a:lvl3pPr>
              <a:defRPr sz="872"/>
            </a:lvl3pPr>
            <a:lvl4pPr>
              <a:defRPr sz="872"/>
            </a:lvl4pPr>
            <a:lvl5pPr>
              <a:defRPr sz="872"/>
            </a:lvl5pPr>
          </a:lstStyle>
          <a:p>
            <a:pPr lvl="0"/>
            <a:r>
              <a:rPr lang="en-US" noProof="0"/>
              <a:t>Our role in the transaction</a:t>
            </a:r>
          </a:p>
          <a:p>
            <a:pPr lvl="0"/>
            <a:r>
              <a:rPr lang="en-US" noProof="0"/>
              <a:t>Can be two lines</a:t>
            </a:r>
          </a:p>
        </p:txBody>
      </p:sp>
      <p:sp>
        <p:nvSpPr>
          <p:cNvPr id="104" name="Text Placeholder 21">
            <a:extLst>
              <a:ext uri="{FF2B5EF4-FFF2-40B4-BE49-F238E27FC236}">
                <a16:creationId xmlns:a16="http://schemas.microsoft.com/office/drawing/2014/main" id="{FE853675-5A33-4E0A-8702-8F0B8A1D97CF}"/>
              </a:ext>
            </a:extLst>
          </p:cNvPr>
          <p:cNvSpPr>
            <a:spLocks noGrp="1"/>
          </p:cNvSpPr>
          <p:nvPr>
            <p:ph type="body" sz="quarter" idx="54" hasCustomPrompt="1"/>
          </p:nvPr>
        </p:nvSpPr>
        <p:spPr>
          <a:xfrm>
            <a:off x="2682422" y="4096177"/>
            <a:ext cx="2001973" cy="457200"/>
          </a:xfrm>
          <a:prstGeom prst="rect">
            <a:avLst/>
          </a:prstGeom>
        </p:spPr>
        <p:txBody>
          <a:bodyPr anchor="t" anchorCtr="0">
            <a:noAutofit/>
          </a:bodyPr>
          <a:lstStyle>
            <a:lvl1pPr>
              <a:lnSpc>
                <a:spcPts val="1260"/>
              </a:lnSpc>
              <a:buFont typeface="Arial" pitchFamily="34" charset="0"/>
              <a:buNone/>
              <a:defRPr sz="1163" b="0" kern="7500" spc="78" baseline="0">
                <a:solidFill>
                  <a:schemeClr val="tx2"/>
                </a:solidFill>
              </a:defRPr>
            </a:lvl1pPr>
            <a:lvl2pPr>
              <a:defRPr sz="872"/>
            </a:lvl2pPr>
            <a:lvl3pPr>
              <a:defRPr sz="872"/>
            </a:lvl3pPr>
            <a:lvl4pPr>
              <a:defRPr sz="872"/>
            </a:lvl4pPr>
            <a:lvl5pPr>
              <a:defRPr sz="872"/>
            </a:lvl5pPr>
          </a:lstStyle>
          <a:p>
            <a:pPr lvl="0"/>
            <a:r>
              <a:rPr lang="en-US" noProof="0"/>
              <a:t>SERVICE WE PROVIDED</a:t>
            </a:r>
          </a:p>
        </p:txBody>
      </p:sp>
      <p:sp>
        <p:nvSpPr>
          <p:cNvPr id="105" name="Text Placeholder 21">
            <a:extLst>
              <a:ext uri="{FF2B5EF4-FFF2-40B4-BE49-F238E27FC236}">
                <a16:creationId xmlns:a16="http://schemas.microsoft.com/office/drawing/2014/main" id="{958E8CE0-0CBB-4D3F-98CD-5DC913CFC98C}"/>
              </a:ext>
            </a:extLst>
          </p:cNvPr>
          <p:cNvSpPr>
            <a:spLocks noGrp="1"/>
          </p:cNvSpPr>
          <p:nvPr>
            <p:ph type="body" sz="quarter" idx="55" hasCustomPrompt="1"/>
          </p:nvPr>
        </p:nvSpPr>
        <p:spPr>
          <a:xfrm>
            <a:off x="2682422" y="5009172"/>
            <a:ext cx="2001973" cy="373202"/>
          </a:xfrm>
          <a:prstGeom prst="rect">
            <a:avLst/>
          </a:prstGeom>
        </p:spPr>
        <p:txBody>
          <a:bodyPr wrap="square" anchor="ctr" anchorCtr="0">
            <a:noAutofit/>
          </a:bodyPr>
          <a:lstStyle>
            <a:lvl1pPr marL="0" indent="0">
              <a:lnSpc>
                <a:spcPct val="100000"/>
              </a:lnSpc>
              <a:buFont typeface="Arial" pitchFamily="34" charset="0"/>
              <a:buNone/>
              <a:defRPr sz="969" b="0" baseline="0">
                <a:solidFill>
                  <a:schemeClr val="tx1"/>
                </a:solidFill>
              </a:defRPr>
            </a:lvl1pPr>
            <a:lvl2pPr>
              <a:defRPr sz="872"/>
            </a:lvl2pPr>
            <a:lvl3pPr>
              <a:defRPr sz="872"/>
            </a:lvl3pPr>
            <a:lvl4pPr>
              <a:defRPr sz="872"/>
            </a:lvl4pPr>
            <a:lvl5pPr>
              <a:defRPr sz="872"/>
            </a:lvl5pPr>
          </a:lstStyle>
          <a:p>
            <a:pPr lvl="0"/>
            <a:r>
              <a:rPr lang="en-US" noProof="0"/>
              <a:t>a portfolio company of the [company name], has been acquired by</a:t>
            </a:r>
          </a:p>
        </p:txBody>
      </p:sp>
      <p:sp>
        <p:nvSpPr>
          <p:cNvPr id="106" name="Text Placeholder 21">
            <a:extLst>
              <a:ext uri="{FF2B5EF4-FFF2-40B4-BE49-F238E27FC236}">
                <a16:creationId xmlns:a16="http://schemas.microsoft.com/office/drawing/2014/main" id="{74ECCE2A-6B53-424C-9F40-4769410EFCC6}"/>
              </a:ext>
            </a:extLst>
          </p:cNvPr>
          <p:cNvSpPr>
            <a:spLocks noGrp="1"/>
          </p:cNvSpPr>
          <p:nvPr>
            <p:ph type="body" sz="quarter" idx="56" hasCustomPrompt="1"/>
          </p:nvPr>
        </p:nvSpPr>
        <p:spPr>
          <a:xfrm>
            <a:off x="2682422" y="5838169"/>
            <a:ext cx="2001973" cy="366718"/>
          </a:xfrm>
          <a:prstGeom prst="rect">
            <a:avLst/>
          </a:prstGeom>
        </p:spPr>
        <p:txBody>
          <a:bodyPr wrap="square" anchor="b" anchorCtr="0">
            <a:noAutofit/>
          </a:bodyPr>
          <a:lstStyle>
            <a:lvl1pPr marL="0" indent="0">
              <a:lnSpc>
                <a:spcPct val="100000"/>
              </a:lnSpc>
              <a:spcBef>
                <a:spcPts val="0"/>
              </a:spcBef>
              <a:buFont typeface="Arial" pitchFamily="34" charset="0"/>
              <a:buNone/>
              <a:defRPr sz="969" b="0" baseline="0">
                <a:solidFill>
                  <a:schemeClr val="accent4"/>
                </a:solidFill>
              </a:defRPr>
            </a:lvl1pPr>
            <a:lvl2pPr>
              <a:defRPr sz="872"/>
            </a:lvl2pPr>
            <a:lvl3pPr>
              <a:defRPr sz="872"/>
            </a:lvl3pPr>
            <a:lvl4pPr>
              <a:defRPr sz="872"/>
            </a:lvl4pPr>
            <a:lvl5pPr>
              <a:defRPr sz="872"/>
            </a:lvl5pPr>
          </a:lstStyle>
          <a:p>
            <a:pPr lvl="0"/>
            <a:r>
              <a:rPr lang="en-US" noProof="0"/>
              <a:t>Our role in the transaction</a:t>
            </a:r>
          </a:p>
          <a:p>
            <a:pPr lvl="0"/>
            <a:r>
              <a:rPr lang="en-US" noProof="0"/>
              <a:t>Can be two lines</a:t>
            </a:r>
          </a:p>
        </p:txBody>
      </p:sp>
      <p:sp>
        <p:nvSpPr>
          <p:cNvPr id="107" name="Text Placeholder 21">
            <a:extLst>
              <a:ext uri="{FF2B5EF4-FFF2-40B4-BE49-F238E27FC236}">
                <a16:creationId xmlns:a16="http://schemas.microsoft.com/office/drawing/2014/main" id="{0813F079-8DC3-4AD5-8933-076C011CB11F}"/>
              </a:ext>
            </a:extLst>
          </p:cNvPr>
          <p:cNvSpPr>
            <a:spLocks noGrp="1"/>
          </p:cNvSpPr>
          <p:nvPr>
            <p:ph type="body" sz="quarter" idx="57" hasCustomPrompt="1"/>
          </p:nvPr>
        </p:nvSpPr>
        <p:spPr>
          <a:xfrm>
            <a:off x="4915554" y="4096177"/>
            <a:ext cx="2001973" cy="457200"/>
          </a:xfrm>
          <a:prstGeom prst="rect">
            <a:avLst/>
          </a:prstGeom>
        </p:spPr>
        <p:txBody>
          <a:bodyPr anchor="t" anchorCtr="0">
            <a:noAutofit/>
          </a:bodyPr>
          <a:lstStyle>
            <a:lvl1pPr>
              <a:lnSpc>
                <a:spcPts val="1260"/>
              </a:lnSpc>
              <a:buFont typeface="Arial" pitchFamily="34" charset="0"/>
              <a:buNone/>
              <a:defRPr sz="1163" b="0" kern="7500" spc="78" baseline="0">
                <a:solidFill>
                  <a:schemeClr val="tx2"/>
                </a:solidFill>
              </a:defRPr>
            </a:lvl1pPr>
            <a:lvl2pPr>
              <a:defRPr sz="872"/>
            </a:lvl2pPr>
            <a:lvl3pPr>
              <a:defRPr sz="872"/>
            </a:lvl3pPr>
            <a:lvl4pPr>
              <a:defRPr sz="872"/>
            </a:lvl4pPr>
            <a:lvl5pPr>
              <a:defRPr sz="872"/>
            </a:lvl5pPr>
          </a:lstStyle>
          <a:p>
            <a:pPr lvl="0"/>
            <a:r>
              <a:rPr lang="en-US" noProof="0"/>
              <a:t>SERVICE WE PROVIDED</a:t>
            </a:r>
          </a:p>
        </p:txBody>
      </p:sp>
      <p:sp>
        <p:nvSpPr>
          <p:cNvPr id="108" name="Text Placeholder 21">
            <a:extLst>
              <a:ext uri="{FF2B5EF4-FFF2-40B4-BE49-F238E27FC236}">
                <a16:creationId xmlns:a16="http://schemas.microsoft.com/office/drawing/2014/main" id="{BDFB4BFC-F6D0-422B-BB6B-5EA25906402E}"/>
              </a:ext>
            </a:extLst>
          </p:cNvPr>
          <p:cNvSpPr>
            <a:spLocks noGrp="1"/>
          </p:cNvSpPr>
          <p:nvPr>
            <p:ph type="body" sz="quarter" idx="58" hasCustomPrompt="1"/>
          </p:nvPr>
        </p:nvSpPr>
        <p:spPr>
          <a:xfrm>
            <a:off x="7149068" y="4096177"/>
            <a:ext cx="2001973" cy="457200"/>
          </a:xfrm>
          <a:prstGeom prst="rect">
            <a:avLst/>
          </a:prstGeom>
        </p:spPr>
        <p:txBody>
          <a:bodyPr anchor="t" anchorCtr="0">
            <a:noAutofit/>
          </a:bodyPr>
          <a:lstStyle>
            <a:lvl1pPr>
              <a:lnSpc>
                <a:spcPts val="1260"/>
              </a:lnSpc>
              <a:buFont typeface="Arial" pitchFamily="34" charset="0"/>
              <a:buNone/>
              <a:defRPr sz="1163" b="0" kern="7500" spc="78" baseline="0">
                <a:solidFill>
                  <a:schemeClr val="tx2"/>
                </a:solidFill>
              </a:defRPr>
            </a:lvl1pPr>
            <a:lvl2pPr>
              <a:defRPr sz="872"/>
            </a:lvl2pPr>
            <a:lvl3pPr>
              <a:defRPr sz="872"/>
            </a:lvl3pPr>
            <a:lvl4pPr>
              <a:defRPr sz="872"/>
            </a:lvl4pPr>
            <a:lvl5pPr>
              <a:defRPr sz="872"/>
            </a:lvl5pPr>
          </a:lstStyle>
          <a:p>
            <a:pPr lvl="0"/>
            <a:r>
              <a:rPr lang="en-US" noProof="0" dirty="0"/>
              <a:t>SERVICE WE PROVIDED</a:t>
            </a:r>
          </a:p>
        </p:txBody>
      </p:sp>
      <p:sp>
        <p:nvSpPr>
          <p:cNvPr id="109" name="Text Placeholder 21">
            <a:extLst>
              <a:ext uri="{FF2B5EF4-FFF2-40B4-BE49-F238E27FC236}">
                <a16:creationId xmlns:a16="http://schemas.microsoft.com/office/drawing/2014/main" id="{E1399ECB-2B29-4E5A-A1AB-58C8028737FF}"/>
              </a:ext>
            </a:extLst>
          </p:cNvPr>
          <p:cNvSpPr>
            <a:spLocks noGrp="1"/>
          </p:cNvSpPr>
          <p:nvPr>
            <p:ph type="body" sz="quarter" idx="59" hasCustomPrompt="1"/>
          </p:nvPr>
        </p:nvSpPr>
        <p:spPr>
          <a:xfrm>
            <a:off x="4915554" y="4903316"/>
            <a:ext cx="2001973" cy="223344"/>
          </a:xfrm>
          <a:prstGeom prst="rect">
            <a:avLst/>
          </a:prstGeom>
        </p:spPr>
        <p:txBody>
          <a:bodyPr wrap="square" anchor="ctr" anchorCtr="0">
            <a:noAutofit/>
          </a:bodyPr>
          <a:lstStyle>
            <a:lvl1pPr marL="0" indent="0">
              <a:lnSpc>
                <a:spcPct val="100000"/>
              </a:lnSpc>
              <a:buFont typeface="Arial" pitchFamily="34" charset="0"/>
              <a:buNone/>
              <a:defRPr sz="969" b="0" baseline="0">
                <a:solidFill>
                  <a:schemeClr val="tx1"/>
                </a:solidFill>
              </a:defRPr>
            </a:lvl1pPr>
            <a:lvl2pPr>
              <a:defRPr sz="872"/>
            </a:lvl2pPr>
            <a:lvl3pPr>
              <a:defRPr sz="872"/>
            </a:lvl3pPr>
            <a:lvl4pPr>
              <a:defRPr sz="872"/>
            </a:lvl4pPr>
            <a:lvl5pPr>
              <a:defRPr sz="872"/>
            </a:lvl5pPr>
          </a:lstStyle>
          <a:p>
            <a:pPr lvl="0"/>
            <a:r>
              <a:rPr lang="en-US" noProof="0"/>
              <a:t>a portfolio company of</a:t>
            </a:r>
          </a:p>
        </p:txBody>
      </p:sp>
      <p:sp>
        <p:nvSpPr>
          <p:cNvPr id="110" name="Text Placeholder 21">
            <a:extLst>
              <a:ext uri="{FF2B5EF4-FFF2-40B4-BE49-F238E27FC236}">
                <a16:creationId xmlns:a16="http://schemas.microsoft.com/office/drawing/2014/main" id="{6DB3D420-A69D-4A64-8C80-D747F988ECE6}"/>
              </a:ext>
            </a:extLst>
          </p:cNvPr>
          <p:cNvSpPr>
            <a:spLocks noGrp="1"/>
          </p:cNvSpPr>
          <p:nvPr>
            <p:ph type="body" sz="quarter" idx="60" hasCustomPrompt="1"/>
          </p:nvPr>
        </p:nvSpPr>
        <p:spPr>
          <a:xfrm>
            <a:off x="4915554" y="5370743"/>
            <a:ext cx="2001973" cy="223344"/>
          </a:xfrm>
          <a:prstGeom prst="rect">
            <a:avLst/>
          </a:prstGeom>
        </p:spPr>
        <p:txBody>
          <a:bodyPr wrap="square" anchor="ctr" anchorCtr="0">
            <a:noAutofit/>
          </a:bodyPr>
          <a:lstStyle>
            <a:lvl1pPr marL="0" indent="0">
              <a:lnSpc>
                <a:spcPct val="100000"/>
              </a:lnSpc>
              <a:buFont typeface="Arial" pitchFamily="34" charset="0"/>
              <a:buNone/>
              <a:defRPr sz="969" b="0" baseline="0">
                <a:solidFill>
                  <a:schemeClr val="tx1"/>
                </a:solidFill>
              </a:defRPr>
            </a:lvl1pPr>
            <a:lvl2pPr>
              <a:defRPr sz="872"/>
            </a:lvl2pPr>
            <a:lvl3pPr>
              <a:defRPr sz="872"/>
            </a:lvl3pPr>
            <a:lvl4pPr>
              <a:defRPr sz="872"/>
            </a:lvl4pPr>
            <a:lvl5pPr>
              <a:defRPr sz="872"/>
            </a:lvl5pPr>
          </a:lstStyle>
          <a:p>
            <a:pPr lvl="0"/>
            <a:r>
              <a:rPr lang="en-US" noProof="0"/>
              <a:t>has been acquired by</a:t>
            </a:r>
          </a:p>
        </p:txBody>
      </p:sp>
      <p:sp>
        <p:nvSpPr>
          <p:cNvPr id="111" name="Text Placeholder 21">
            <a:extLst>
              <a:ext uri="{FF2B5EF4-FFF2-40B4-BE49-F238E27FC236}">
                <a16:creationId xmlns:a16="http://schemas.microsoft.com/office/drawing/2014/main" id="{6F2FC2B8-F5C9-476C-AB44-5124DB0D4D87}"/>
              </a:ext>
            </a:extLst>
          </p:cNvPr>
          <p:cNvSpPr>
            <a:spLocks noGrp="1"/>
          </p:cNvSpPr>
          <p:nvPr>
            <p:ph type="body" sz="quarter" idx="61" hasCustomPrompt="1"/>
          </p:nvPr>
        </p:nvSpPr>
        <p:spPr>
          <a:xfrm>
            <a:off x="7149068" y="4979672"/>
            <a:ext cx="2001973" cy="646549"/>
          </a:xfrm>
          <a:prstGeom prst="rect">
            <a:avLst/>
          </a:prstGeom>
        </p:spPr>
        <p:txBody>
          <a:bodyPr wrap="square" anchor="t" anchorCtr="0">
            <a:noAutofit/>
          </a:bodyPr>
          <a:lstStyle>
            <a:lvl1pPr marL="0" indent="0">
              <a:lnSpc>
                <a:spcPct val="100000"/>
              </a:lnSpc>
              <a:buFont typeface="Arial" pitchFamily="34" charset="0"/>
              <a:buNone/>
              <a:defRPr sz="969" b="0" baseline="0">
                <a:solidFill>
                  <a:schemeClr val="tx1"/>
                </a:solidFill>
              </a:defRPr>
            </a:lvl1pPr>
            <a:lvl2pPr>
              <a:defRPr sz="872"/>
            </a:lvl2pPr>
            <a:lvl3pPr>
              <a:defRPr sz="872"/>
            </a:lvl3pPr>
            <a:lvl4pPr>
              <a:defRPr sz="872"/>
            </a:lvl4pPr>
            <a:lvl5pPr>
              <a:defRPr sz="872"/>
            </a:lvl5pPr>
          </a:lstStyle>
          <a:p>
            <a:pPr lvl="0"/>
            <a:r>
              <a:rPr lang="en-US" noProof="0"/>
              <a:t>[company name], a portfolio company of the [company name], has been acquired by the [company name]</a:t>
            </a:r>
          </a:p>
        </p:txBody>
      </p:sp>
      <p:sp>
        <p:nvSpPr>
          <p:cNvPr id="112" name="Text Placeholder 21">
            <a:extLst>
              <a:ext uri="{FF2B5EF4-FFF2-40B4-BE49-F238E27FC236}">
                <a16:creationId xmlns:a16="http://schemas.microsoft.com/office/drawing/2014/main" id="{16DE577B-583E-4F79-BA71-55534320C81A}"/>
              </a:ext>
            </a:extLst>
          </p:cNvPr>
          <p:cNvSpPr>
            <a:spLocks noGrp="1"/>
          </p:cNvSpPr>
          <p:nvPr>
            <p:ph type="body" sz="quarter" idx="62" hasCustomPrompt="1"/>
          </p:nvPr>
        </p:nvSpPr>
        <p:spPr>
          <a:xfrm>
            <a:off x="7149068" y="3407274"/>
            <a:ext cx="2001973" cy="366718"/>
          </a:xfrm>
          <a:prstGeom prst="rect">
            <a:avLst/>
          </a:prstGeom>
        </p:spPr>
        <p:txBody>
          <a:bodyPr wrap="square" anchor="b" anchorCtr="0">
            <a:noAutofit/>
          </a:bodyPr>
          <a:lstStyle>
            <a:lvl1pPr marL="0" indent="0">
              <a:lnSpc>
                <a:spcPct val="100000"/>
              </a:lnSpc>
              <a:spcBef>
                <a:spcPts val="0"/>
              </a:spcBef>
              <a:buFont typeface="Arial" pitchFamily="34" charset="0"/>
              <a:buNone/>
              <a:defRPr sz="969" b="0" baseline="0">
                <a:solidFill>
                  <a:schemeClr val="accent4"/>
                </a:solidFill>
              </a:defRPr>
            </a:lvl1pPr>
            <a:lvl2pPr>
              <a:defRPr sz="872"/>
            </a:lvl2pPr>
            <a:lvl3pPr>
              <a:defRPr sz="872"/>
            </a:lvl3pPr>
            <a:lvl4pPr>
              <a:defRPr sz="872"/>
            </a:lvl4pPr>
            <a:lvl5pPr>
              <a:defRPr sz="872"/>
            </a:lvl5pPr>
          </a:lstStyle>
          <a:p>
            <a:pPr lvl="0"/>
            <a:r>
              <a:rPr lang="en-US" noProof="0"/>
              <a:t>Our role in the transaction</a:t>
            </a:r>
          </a:p>
          <a:p>
            <a:pPr lvl="0"/>
            <a:r>
              <a:rPr lang="en-US" noProof="0"/>
              <a:t>Can be two lines</a:t>
            </a:r>
          </a:p>
        </p:txBody>
      </p:sp>
      <p:sp>
        <p:nvSpPr>
          <p:cNvPr id="113" name="Text Placeholder 21">
            <a:extLst>
              <a:ext uri="{FF2B5EF4-FFF2-40B4-BE49-F238E27FC236}">
                <a16:creationId xmlns:a16="http://schemas.microsoft.com/office/drawing/2014/main" id="{A7C9269F-FC37-4C46-9FD1-EA99B9EB12B1}"/>
              </a:ext>
            </a:extLst>
          </p:cNvPr>
          <p:cNvSpPr>
            <a:spLocks noGrp="1"/>
          </p:cNvSpPr>
          <p:nvPr>
            <p:ph type="body" sz="quarter" idx="63" hasCustomPrompt="1"/>
          </p:nvPr>
        </p:nvSpPr>
        <p:spPr>
          <a:xfrm>
            <a:off x="7149068" y="5838169"/>
            <a:ext cx="2001973" cy="366718"/>
          </a:xfrm>
          <a:prstGeom prst="rect">
            <a:avLst/>
          </a:prstGeom>
        </p:spPr>
        <p:txBody>
          <a:bodyPr wrap="square" anchor="b" anchorCtr="0">
            <a:noAutofit/>
          </a:bodyPr>
          <a:lstStyle>
            <a:lvl1pPr marL="0" indent="0">
              <a:lnSpc>
                <a:spcPct val="100000"/>
              </a:lnSpc>
              <a:spcBef>
                <a:spcPts val="0"/>
              </a:spcBef>
              <a:buFont typeface="Arial" pitchFamily="34" charset="0"/>
              <a:buNone/>
              <a:defRPr sz="969" b="0" baseline="0">
                <a:solidFill>
                  <a:schemeClr val="accent4"/>
                </a:solidFill>
              </a:defRPr>
            </a:lvl1pPr>
            <a:lvl2pPr>
              <a:defRPr sz="872"/>
            </a:lvl2pPr>
            <a:lvl3pPr>
              <a:defRPr sz="872"/>
            </a:lvl3pPr>
            <a:lvl4pPr>
              <a:defRPr sz="872"/>
            </a:lvl4pPr>
            <a:lvl5pPr>
              <a:defRPr sz="872"/>
            </a:lvl5pPr>
          </a:lstStyle>
          <a:p>
            <a:pPr lvl="0"/>
            <a:r>
              <a:rPr lang="en-US" noProof="0"/>
              <a:t>Our role in the transaction</a:t>
            </a:r>
          </a:p>
          <a:p>
            <a:pPr lvl="0"/>
            <a:r>
              <a:rPr lang="en-US" noProof="0"/>
              <a:t>Can be two lines</a:t>
            </a:r>
          </a:p>
        </p:txBody>
      </p:sp>
      <p:sp>
        <p:nvSpPr>
          <p:cNvPr id="114" name="Text Placeholder 21">
            <a:extLst>
              <a:ext uri="{FF2B5EF4-FFF2-40B4-BE49-F238E27FC236}">
                <a16:creationId xmlns:a16="http://schemas.microsoft.com/office/drawing/2014/main" id="{4D14A92B-3226-47EC-A316-A819D8E3421E}"/>
              </a:ext>
            </a:extLst>
          </p:cNvPr>
          <p:cNvSpPr>
            <a:spLocks noGrp="1"/>
          </p:cNvSpPr>
          <p:nvPr>
            <p:ph type="body" sz="quarter" idx="64" hasCustomPrompt="1"/>
          </p:nvPr>
        </p:nvSpPr>
        <p:spPr>
          <a:xfrm>
            <a:off x="4915554" y="3407274"/>
            <a:ext cx="2001973" cy="366718"/>
          </a:xfrm>
          <a:prstGeom prst="rect">
            <a:avLst/>
          </a:prstGeom>
        </p:spPr>
        <p:txBody>
          <a:bodyPr wrap="square" anchor="b" anchorCtr="0">
            <a:noAutofit/>
          </a:bodyPr>
          <a:lstStyle>
            <a:lvl1pPr marL="0" indent="0">
              <a:lnSpc>
                <a:spcPct val="100000"/>
              </a:lnSpc>
              <a:spcBef>
                <a:spcPts val="0"/>
              </a:spcBef>
              <a:buFont typeface="Arial" pitchFamily="34" charset="0"/>
              <a:buNone/>
              <a:defRPr sz="969" b="0" baseline="0">
                <a:solidFill>
                  <a:schemeClr val="accent4"/>
                </a:solidFill>
              </a:defRPr>
            </a:lvl1pPr>
            <a:lvl2pPr>
              <a:defRPr sz="872"/>
            </a:lvl2pPr>
            <a:lvl3pPr>
              <a:defRPr sz="872"/>
            </a:lvl3pPr>
            <a:lvl4pPr>
              <a:defRPr sz="872"/>
            </a:lvl4pPr>
            <a:lvl5pPr>
              <a:defRPr sz="872"/>
            </a:lvl5pPr>
          </a:lstStyle>
          <a:p>
            <a:pPr lvl="0"/>
            <a:r>
              <a:rPr lang="en-US" noProof="0"/>
              <a:t>Our role in the transaction</a:t>
            </a:r>
          </a:p>
          <a:p>
            <a:pPr lvl="0"/>
            <a:r>
              <a:rPr lang="en-US" noProof="0"/>
              <a:t>Can be two lines</a:t>
            </a:r>
          </a:p>
        </p:txBody>
      </p:sp>
      <p:sp>
        <p:nvSpPr>
          <p:cNvPr id="115" name="Text Placeholder 21">
            <a:extLst>
              <a:ext uri="{FF2B5EF4-FFF2-40B4-BE49-F238E27FC236}">
                <a16:creationId xmlns:a16="http://schemas.microsoft.com/office/drawing/2014/main" id="{B32A8F3D-4DC6-4EE1-9C6A-C33F1D00AB45}"/>
              </a:ext>
            </a:extLst>
          </p:cNvPr>
          <p:cNvSpPr>
            <a:spLocks noGrp="1"/>
          </p:cNvSpPr>
          <p:nvPr>
            <p:ph type="body" sz="quarter" idx="65" hasCustomPrompt="1"/>
          </p:nvPr>
        </p:nvSpPr>
        <p:spPr>
          <a:xfrm>
            <a:off x="4915554" y="5838169"/>
            <a:ext cx="2001973" cy="366718"/>
          </a:xfrm>
          <a:prstGeom prst="rect">
            <a:avLst/>
          </a:prstGeom>
        </p:spPr>
        <p:txBody>
          <a:bodyPr wrap="square" anchor="b" anchorCtr="0">
            <a:noAutofit/>
          </a:bodyPr>
          <a:lstStyle>
            <a:lvl1pPr marL="0" indent="0">
              <a:lnSpc>
                <a:spcPct val="100000"/>
              </a:lnSpc>
              <a:spcBef>
                <a:spcPts val="0"/>
              </a:spcBef>
              <a:buFont typeface="Arial" pitchFamily="34" charset="0"/>
              <a:buNone/>
              <a:defRPr sz="969" b="0" baseline="0">
                <a:solidFill>
                  <a:schemeClr val="accent4"/>
                </a:solidFill>
              </a:defRPr>
            </a:lvl1pPr>
            <a:lvl2pPr>
              <a:defRPr sz="872"/>
            </a:lvl2pPr>
            <a:lvl3pPr>
              <a:defRPr sz="872"/>
            </a:lvl3pPr>
            <a:lvl4pPr>
              <a:defRPr sz="872"/>
            </a:lvl4pPr>
            <a:lvl5pPr>
              <a:defRPr sz="872"/>
            </a:lvl5pPr>
          </a:lstStyle>
          <a:p>
            <a:pPr lvl="0"/>
            <a:r>
              <a:rPr lang="en-US" noProof="0"/>
              <a:t>Our role in the transaction</a:t>
            </a:r>
          </a:p>
          <a:p>
            <a:pPr lvl="0"/>
            <a:r>
              <a:rPr lang="en-US" noProof="0"/>
              <a:t>Can be two lines</a:t>
            </a:r>
          </a:p>
        </p:txBody>
      </p:sp>
      <p:sp>
        <p:nvSpPr>
          <p:cNvPr id="116" name="Picture Placeholder 5">
            <a:extLst>
              <a:ext uri="{FF2B5EF4-FFF2-40B4-BE49-F238E27FC236}">
                <a16:creationId xmlns:a16="http://schemas.microsoft.com/office/drawing/2014/main" id="{F7084960-AF84-4422-8AD9-6BB0E351ABD8}"/>
              </a:ext>
            </a:extLst>
          </p:cNvPr>
          <p:cNvSpPr>
            <a:spLocks noGrp="1"/>
          </p:cNvSpPr>
          <p:nvPr>
            <p:ph type="pic" sz="quarter" idx="66" hasCustomPrompt="1"/>
          </p:nvPr>
        </p:nvSpPr>
        <p:spPr>
          <a:xfrm>
            <a:off x="449287" y="2266950"/>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117" name="Picture Placeholder 5">
            <a:extLst>
              <a:ext uri="{FF2B5EF4-FFF2-40B4-BE49-F238E27FC236}">
                <a16:creationId xmlns:a16="http://schemas.microsoft.com/office/drawing/2014/main" id="{C4D083F0-5A1E-4711-A5F6-65B8256E38A9}"/>
              </a:ext>
            </a:extLst>
          </p:cNvPr>
          <p:cNvSpPr>
            <a:spLocks noGrp="1"/>
          </p:cNvSpPr>
          <p:nvPr>
            <p:ph type="pic" sz="quarter" idx="67" hasCustomPrompt="1"/>
          </p:nvPr>
        </p:nvSpPr>
        <p:spPr>
          <a:xfrm>
            <a:off x="449287" y="3054671"/>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118" name="Picture Placeholder 5">
            <a:extLst>
              <a:ext uri="{FF2B5EF4-FFF2-40B4-BE49-F238E27FC236}">
                <a16:creationId xmlns:a16="http://schemas.microsoft.com/office/drawing/2014/main" id="{F2DDA661-ED5A-4B79-8FD4-5E8AC8A065E4}"/>
              </a:ext>
            </a:extLst>
          </p:cNvPr>
          <p:cNvSpPr>
            <a:spLocks noGrp="1"/>
          </p:cNvSpPr>
          <p:nvPr>
            <p:ph type="pic" sz="quarter" idx="68" hasCustomPrompt="1"/>
          </p:nvPr>
        </p:nvSpPr>
        <p:spPr>
          <a:xfrm>
            <a:off x="2678970" y="2266950"/>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119" name="Picture Placeholder 5">
            <a:extLst>
              <a:ext uri="{FF2B5EF4-FFF2-40B4-BE49-F238E27FC236}">
                <a16:creationId xmlns:a16="http://schemas.microsoft.com/office/drawing/2014/main" id="{28CEAB34-D869-40A0-8C89-55C530302450}"/>
              </a:ext>
            </a:extLst>
          </p:cNvPr>
          <p:cNvSpPr>
            <a:spLocks noGrp="1"/>
          </p:cNvSpPr>
          <p:nvPr>
            <p:ph type="pic" sz="quarter" idx="69" hasCustomPrompt="1"/>
          </p:nvPr>
        </p:nvSpPr>
        <p:spPr>
          <a:xfrm>
            <a:off x="2678970" y="3054671"/>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120" name="Picture Placeholder 5">
            <a:extLst>
              <a:ext uri="{FF2B5EF4-FFF2-40B4-BE49-F238E27FC236}">
                <a16:creationId xmlns:a16="http://schemas.microsoft.com/office/drawing/2014/main" id="{1E6E0A4F-605F-4231-BEE8-8415EAB6D14A}"/>
              </a:ext>
            </a:extLst>
          </p:cNvPr>
          <p:cNvSpPr>
            <a:spLocks noGrp="1"/>
          </p:cNvSpPr>
          <p:nvPr>
            <p:ph type="pic" sz="quarter" idx="70" hasCustomPrompt="1"/>
          </p:nvPr>
        </p:nvSpPr>
        <p:spPr>
          <a:xfrm>
            <a:off x="4915681" y="2266950"/>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121" name="Picture Placeholder 5">
            <a:extLst>
              <a:ext uri="{FF2B5EF4-FFF2-40B4-BE49-F238E27FC236}">
                <a16:creationId xmlns:a16="http://schemas.microsoft.com/office/drawing/2014/main" id="{3FF45E07-7461-43A2-9167-B0DFF781AAE0}"/>
              </a:ext>
            </a:extLst>
          </p:cNvPr>
          <p:cNvSpPr>
            <a:spLocks noGrp="1"/>
          </p:cNvSpPr>
          <p:nvPr>
            <p:ph type="pic" sz="quarter" idx="71" hasCustomPrompt="1"/>
          </p:nvPr>
        </p:nvSpPr>
        <p:spPr>
          <a:xfrm>
            <a:off x="4915681" y="2732463"/>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122" name="Picture Placeholder 5">
            <a:extLst>
              <a:ext uri="{FF2B5EF4-FFF2-40B4-BE49-F238E27FC236}">
                <a16:creationId xmlns:a16="http://schemas.microsoft.com/office/drawing/2014/main" id="{7C9CC567-F8FD-49B4-A9B4-D336FB18B3D7}"/>
              </a:ext>
            </a:extLst>
          </p:cNvPr>
          <p:cNvSpPr>
            <a:spLocks noGrp="1"/>
          </p:cNvSpPr>
          <p:nvPr>
            <p:ph type="pic" sz="quarter" idx="72" hasCustomPrompt="1"/>
          </p:nvPr>
        </p:nvSpPr>
        <p:spPr>
          <a:xfrm>
            <a:off x="4915681" y="3202445"/>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123" name="Picture Placeholder 5">
            <a:extLst>
              <a:ext uri="{FF2B5EF4-FFF2-40B4-BE49-F238E27FC236}">
                <a16:creationId xmlns:a16="http://schemas.microsoft.com/office/drawing/2014/main" id="{5F84D233-9CA5-4B45-9DA4-817D05E7299F}"/>
              </a:ext>
            </a:extLst>
          </p:cNvPr>
          <p:cNvSpPr>
            <a:spLocks noGrp="1"/>
          </p:cNvSpPr>
          <p:nvPr>
            <p:ph type="pic" sz="quarter" idx="73" hasCustomPrompt="1"/>
          </p:nvPr>
        </p:nvSpPr>
        <p:spPr>
          <a:xfrm>
            <a:off x="7149195" y="2266950"/>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124" name="Picture Placeholder 5">
            <a:extLst>
              <a:ext uri="{FF2B5EF4-FFF2-40B4-BE49-F238E27FC236}">
                <a16:creationId xmlns:a16="http://schemas.microsoft.com/office/drawing/2014/main" id="{9EF26743-E5A5-42F4-BA10-70F1A513AC3B}"/>
              </a:ext>
            </a:extLst>
          </p:cNvPr>
          <p:cNvSpPr>
            <a:spLocks noGrp="1"/>
          </p:cNvSpPr>
          <p:nvPr>
            <p:ph type="pic" sz="quarter" idx="74" hasCustomPrompt="1"/>
          </p:nvPr>
        </p:nvSpPr>
        <p:spPr>
          <a:xfrm>
            <a:off x="449287" y="4701726"/>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125" name="Picture Placeholder 5">
            <a:extLst>
              <a:ext uri="{FF2B5EF4-FFF2-40B4-BE49-F238E27FC236}">
                <a16:creationId xmlns:a16="http://schemas.microsoft.com/office/drawing/2014/main" id="{49101591-361B-404E-A6A3-FABD8C288735}"/>
              </a:ext>
            </a:extLst>
          </p:cNvPr>
          <p:cNvSpPr>
            <a:spLocks noGrp="1"/>
          </p:cNvSpPr>
          <p:nvPr>
            <p:ph type="pic" sz="quarter" idx="75" hasCustomPrompt="1"/>
          </p:nvPr>
        </p:nvSpPr>
        <p:spPr>
          <a:xfrm>
            <a:off x="449287" y="5489447"/>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126" name="Picture Placeholder 5">
            <a:extLst>
              <a:ext uri="{FF2B5EF4-FFF2-40B4-BE49-F238E27FC236}">
                <a16:creationId xmlns:a16="http://schemas.microsoft.com/office/drawing/2014/main" id="{C0C3A5BF-FDFB-4247-969A-D5208A989B3D}"/>
              </a:ext>
            </a:extLst>
          </p:cNvPr>
          <p:cNvSpPr>
            <a:spLocks noGrp="1"/>
          </p:cNvSpPr>
          <p:nvPr>
            <p:ph type="pic" sz="quarter" idx="76" hasCustomPrompt="1"/>
          </p:nvPr>
        </p:nvSpPr>
        <p:spPr>
          <a:xfrm>
            <a:off x="2678970" y="4701726"/>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127" name="Picture Placeholder 5">
            <a:extLst>
              <a:ext uri="{FF2B5EF4-FFF2-40B4-BE49-F238E27FC236}">
                <a16:creationId xmlns:a16="http://schemas.microsoft.com/office/drawing/2014/main" id="{C4F05833-8913-442C-909B-8B32A9A5372F}"/>
              </a:ext>
            </a:extLst>
          </p:cNvPr>
          <p:cNvSpPr>
            <a:spLocks noGrp="1"/>
          </p:cNvSpPr>
          <p:nvPr>
            <p:ph type="pic" sz="quarter" idx="77" hasCustomPrompt="1"/>
          </p:nvPr>
        </p:nvSpPr>
        <p:spPr>
          <a:xfrm>
            <a:off x="2678970" y="5489447"/>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128" name="Picture Placeholder 5">
            <a:extLst>
              <a:ext uri="{FF2B5EF4-FFF2-40B4-BE49-F238E27FC236}">
                <a16:creationId xmlns:a16="http://schemas.microsoft.com/office/drawing/2014/main" id="{183E1FB8-21D5-40A8-8CCD-C5513172A799}"/>
              </a:ext>
            </a:extLst>
          </p:cNvPr>
          <p:cNvSpPr>
            <a:spLocks noGrp="1"/>
          </p:cNvSpPr>
          <p:nvPr>
            <p:ph type="pic" sz="quarter" idx="78" hasCustomPrompt="1"/>
          </p:nvPr>
        </p:nvSpPr>
        <p:spPr>
          <a:xfrm>
            <a:off x="4915681" y="4701726"/>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129" name="Picture Placeholder 5">
            <a:extLst>
              <a:ext uri="{FF2B5EF4-FFF2-40B4-BE49-F238E27FC236}">
                <a16:creationId xmlns:a16="http://schemas.microsoft.com/office/drawing/2014/main" id="{5DAF0063-18ED-4EE1-9EB1-62BF00302323}"/>
              </a:ext>
            </a:extLst>
          </p:cNvPr>
          <p:cNvSpPr>
            <a:spLocks noGrp="1"/>
          </p:cNvSpPr>
          <p:nvPr>
            <p:ph type="pic" sz="quarter" idx="79" hasCustomPrompt="1"/>
          </p:nvPr>
        </p:nvSpPr>
        <p:spPr>
          <a:xfrm>
            <a:off x="4915681" y="5167239"/>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130" name="Picture Placeholder 5">
            <a:extLst>
              <a:ext uri="{FF2B5EF4-FFF2-40B4-BE49-F238E27FC236}">
                <a16:creationId xmlns:a16="http://schemas.microsoft.com/office/drawing/2014/main" id="{36C10B9B-C77E-4CF9-AEC5-E1465CB05458}"/>
              </a:ext>
            </a:extLst>
          </p:cNvPr>
          <p:cNvSpPr>
            <a:spLocks noGrp="1"/>
          </p:cNvSpPr>
          <p:nvPr>
            <p:ph type="pic" sz="quarter" idx="80" hasCustomPrompt="1"/>
          </p:nvPr>
        </p:nvSpPr>
        <p:spPr>
          <a:xfrm>
            <a:off x="4915681" y="5637221"/>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131" name="Picture Placeholder 5">
            <a:extLst>
              <a:ext uri="{FF2B5EF4-FFF2-40B4-BE49-F238E27FC236}">
                <a16:creationId xmlns:a16="http://schemas.microsoft.com/office/drawing/2014/main" id="{1C7DFF62-456F-4A4E-9E0E-E4A9FF17E9BB}"/>
              </a:ext>
            </a:extLst>
          </p:cNvPr>
          <p:cNvSpPr>
            <a:spLocks noGrp="1"/>
          </p:cNvSpPr>
          <p:nvPr>
            <p:ph type="pic" sz="quarter" idx="81" hasCustomPrompt="1"/>
          </p:nvPr>
        </p:nvSpPr>
        <p:spPr>
          <a:xfrm>
            <a:off x="7149195" y="4701726"/>
            <a:ext cx="863185" cy="166688"/>
          </a:xfrm>
          <a:prstGeom prst="rect">
            <a:avLst/>
          </a:prstGeom>
        </p:spPr>
        <p:txBody>
          <a:bodyPr/>
          <a:lstStyle>
            <a:lvl1pPr marL="0" indent="0">
              <a:buNone/>
              <a:defRPr>
                <a:solidFill>
                  <a:schemeClr val="tx1"/>
                </a:solidFill>
              </a:defRPr>
            </a:lvl1pPr>
          </a:lstStyle>
          <a:p>
            <a:r>
              <a:rPr lang="en-US" noProof="0" dirty="0"/>
              <a:t>Insert Logo</a:t>
            </a:r>
          </a:p>
        </p:txBody>
      </p:sp>
    </p:spTree>
    <p:extLst>
      <p:ext uri="{BB962C8B-B14F-4D97-AF65-F5344CB8AC3E}">
        <p14:creationId xmlns:p14="http://schemas.microsoft.com/office/powerpoint/2010/main" val="1393694281"/>
      </p:ext>
    </p:extLst>
  </p:cSld>
  <p:clrMapOvr>
    <a:masterClrMapping/>
  </p:clrMapOvr>
  <p:extLst>
    <p:ext uri="{DCECCB84-F9BA-43D5-87BE-67443E8EF086}">
      <p15:sldGuideLst xmlns:p15="http://schemas.microsoft.com/office/powerpoint/2012/main">
        <p15:guide id="1" orient="horz" pos="640">
          <p15:clr>
            <a:srgbClr val="FBAE40"/>
          </p15:clr>
        </p15:guide>
        <p15:guide id="2" pos="262">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eam Short Profil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AFDD845-9A9F-4F43-AF95-5B924F5CE663}"/>
              </a:ext>
            </a:extLst>
          </p:cNvPr>
          <p:cNvSpPr>
            <a:spLocks noGrp="1"/>
          </p:cNvSpPr>
          <p:nvPr>
            <p:ph type="dt" sz="half" idx="10"/>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7F77201A-3AB9-4239-AD66-DFD21B1E932A}"/>
              </a:ext>
            </a:extLst>
          </p:cNvPr>
          <p:cNvSpPr>
            <a:spLocks noGrp="1"/>
          </p:cNvSpPr>
          <p:nvPr>
            <p:ph type="sldNum" sz="quarter" idx="12"/>
          </p:nvPr>
        </p:nvSpPr>
        <p:spPr/>
        <p:txBody>
          <a:bodyPr/>
          <a:lstStyle>
            <a:lvl1pPr>
              <a:defRPr>
                <a:solidFill>
                  <a:schemeClr val="tx1"/>
                </a:solidFill>
              </a:defRPr>
            </a:lvl1pPr>
          </a:lstStyle>
          <a:p>
            <a:fld id="{DB123B72-C350-4D21-AB62-89377322142C}" type="slidenum">
              <a:rPr lang="en-US" smtClean="0"/>
              <a:pPr/>
              <a:t>‹#›</a:t>
            </a:fld>
            <a:endParaRPr lang="en-US" dirty="0"/>
          </a:p>
        </p:txBody>
      </p:sp>
      <p:sp>
        <p:nvSpPr>
          <p:cNvPr id="8" name="Picture Placeholder 21">
            <a:extLst>
              <a:ext uri="{FF2B5EF4-FFF2-40B4-BE49-F238E27FC236}">
                <a16:creationId xmlns:a16="http://schemas.microsoft.com/office/drawing/2014/main" id="{A926FDA9-19B1-45C0-A776-43BC32EC9AA3}"/>
              </a:ext>
            </a:extLst>
          </p:cNvPr>
          <p:cNvSpPr>
            <a:spLocks noGrp="1"/>
          </p:cNvSpPr>
          <p:nvPr>
            <p:ph type="pic" sz="quarter" idx="16"/>
          </p:nvPr>
        </p:nvSpPr>
        <p:spPr>
          <a:xfrm>
            <a:off x="400055" y="1585909"/>
            <a:ext cx="1201654" cy="1440000"/>
          </a:xfrm>
          <a:prstGeom prst="rect">
            <a:avLst/>
          </a:prstGeom>
          <a:ln w="9525">
            <a:solidFill>
              <a:schemeClr val="bg1">
                <a:lumMod val="65000"/>
              </a:schemeClr>
            </a:solidFill>
          </a:ln>
        </p:spPr>
        <p:txBody>
          <a:bodyPr vert="horz" lIns="0" tIns="0" rIns="0" bIns="0" spcCol="324000" rtlCol="0">
            <a:normAutofit/>
          </a:bodyPr>
          <a:lstStyle>
            <a:lvl1pPr>
              <a:defRPr kumimoji="0" lang="en-GB" sz="969" b="0" i="0" u="none" strike="noStrike" cap="none" spc="0" normalizeH="0" baseline="0">
                <a:ln>
                  <a:noFill/>
                </a:ln>
                <a:solidFill>
                  <a:schemeClr val="tx1"/>
                </a:solidFill>
                <a:effectLst/>
                <a:uLnTx/>
                <a:uFillTx/>
                <a:ea typeface="MS PGothic"/>
              </a:defRPr>
            </a:lvl1pPr>
          </a:lstStyle>
          <a:p>
            <a:pPr marL="0" marR="0" lvl="0" indent="0" fontAlgn="auto">
              <a:buClr>
                <a:srgbClr val="13B5EA"/>
              </a:buClr>
              <a:buSzTx/>
              <a:buNone/>
              <a:tabLst/>
            </a:pPr>
            <a:r>
              <a:rPr lang="en-US" noProof="0"/>
              <a:t>Click icon to add picture</a:t>
            </a:r>
            <a:endParaRPr lang="en-US" noProof="0" dirty="0"/>
          </a:p>
        </p:txBody>
      </p:sp>
      <p:sp>
        <p:nvSpPr>
          <p:cNvPr id="10" name="Content Placeholder 19">
            <a:extLst>
              <a:ext uri="{FF2B5EF4-FFF2-40B4-BE49-F238E27FC236}">
                <a16:creationId xmlns:a16="http://schemas.microsoft.com/office/drawing/2014/main" id="{B701CFAF-4957-4FDD-A70F-E20CE4B0CD9E}"/>
              </a:ext>
            </a:extLst>
          </p:cNvPr>
          <p:cNvSpPr>
            <a:spLocks noGrp="1"/>
          </p:cNvSpPr>
          <p:nvPr>
            <p:ph sz="quarter" idx="15" hasCustomPrompt="1"/>
          </p:nvPr>
        </p:nvSpPr>
        <p:spPr>
          <a:xfrm>
            <a:off x="1730141" y="1585909"/>
            <a:ext cx="3023091" cy="1440000"/>
          </a:xfrm>
          <a:prstGeom prst="rect">
            <a:avLst/>
          </a:prstGeom>
        </p:spPr>
        <p:txBody>
          <a:bodyPr>
            <a:normAutofit/>
          </a:bodyPr>
          <a:lstStyle>
            <a:lvl1pPr marL="0" indent="0">
              <a:buClr>
                <a:schemeClr val="accent4"/>
              </a:buClr>
              <a:buNone/>
              <a:defRPr sz="969">
                <a:solidFill>
                  <a:schemeClr val="tx1"/>
                </a:solidFill>
              </a:defRPr>
            </a:lvl1pPr>
            <a:lvl2pPr marL="211011" indent="0">
              <a:buNone/>
              <a:defRPr sz="969"/>
            </a:lvl2pPr>
            <a:lvl3pPr marL="422025" indent="0">
              <a:buNone/>
              <a:defRPr sz="969"/>
            </a:lvl3pPr>
          </a:lstStyle>
          <a:p>
            <a:pPr lvl="0"/>
            <a:r>
              <a:rPr lang="en-US" noProof="0"/>
              <a:t>Click to add text</a:t>
            </a:r>
          </a:p>
        </p:txBody>
      </p:sp>
      <p:sp>
        <p:nvSpPr>
          <p:cNvPr id="11" name="Picture Placeholder 21">
            <a:extLst>
              <a:ext uri="{FF2B5EF4-FFF2-40B4-BE49-F238E27FC236}">
                <a16:creationId xmlns:a16="http://schemas.microsoft.com/office/drawing/2014/main" id="{5941169B-6911-4152-812F-EF27AADB4B1A}"/>
              </a:ext>
            </a:extLst>
          </p:cNvPr>
          <p:cNvSpPr>
            <a:spLocks noGrp="1"/>
          </p:cNvSpPr>
          <p:nvPr>
            <p:ph type="pic" sz="quarter" idx="17"/>
          </p:nvPr>
        </p:nvSpPr>
        <p:spPr>
          <a:xfrm>
            <a:off x="4890175" y="1585909"/>
            <a:ext cx="1205320" cy="1440000"/>
          </a:xfrm>
          <a:prstGeom prst="rect">
            <a:avLst/>
          </a:prstGeom>
          <a:ln w="9525">
            <a:solidFill>
              <a:schemeClr val="bg1">
                <a:lumMod val="65000"/>
              </a:schemeClr>
            </a:solidFill>
          </a:ln>
        </p:spPr>
        <p:txBody>
          <a:bodyPr vert="horz" lIns="0" tIns="0" rIns="0" bIns="0" spcCol="324000" rtlCol="0">
            <a:normAutofit/>
          </a:bodyPr>
          <a:lstStyle>
            <a:lvl1pPr>
              <a:defRPr kumimoji="0" lang="en-GB" b="0" i="0" u="none" strike="noStrike" cap="none" spc="0" normalizeH="0" baseline="0" dirty="0">
                <a:ln>
                  <a:noFill/>
                </a:ln>
                <a:solidFill>
                  <a:schemeClr val="tx1"/>
                </a:solidFill>
                <a:effectLst/>
                <a:uLnTx/>
                <a:uFillTx/>
                <a:ea typeface="MS PGothic"/>
              </a:defRPr>
            </a:lvl1pPr>
          </a:lstStyle>
          <a:p>
            <a:pPr marL="0" marR="0" lvl="0" indent="0" fontAlgn="auto">
              <a:buClr>
                <a:srgbClr val="13B5EA"/>
              </a:buClr>
              <a:buSzTx/>
              <a:buNone/>
              <a:tabLst/>
            </a:pPr>
            <a:r>
              <a:rPr lang="en-US" noProof="0"/>
              <a:t>Click icon to add picture</a:t>
            </a:r>
            <a:endParaRPr lang="en-US" noProof="0" dirty="0"/>
          </a:p>
        </p:txBody>
      </p:sp>
      <p:sp>
        <p:nvSpPr>
          <p:cNvPr id="12" name="Content Placeholder 19">
            <a:extLst>
              <a:ext uri="{FF2B5EF4-FFF2-40B4-BE49-F238E27FC236}">
                <a16:creationId xmlns:a16="http://schemas.microsoft.com/office/drawing/2014/main" id="{129D5F77-0729-4B62-8951-E2831E5293F7}"/>
              </a:ext>
            </a:extLst>
          </p:cNvPr>
          <p:cNvSpPr>
            <a:spLocks noGrp="1"/>
          </p:cNvSpPr>
          <p:nvPr>
            <p:ph sz="quarter" idx="18" hasCustomPrompt="1"/>
          </p:nvPr>
        </p:nvSpPr>
        <p:spPr>
          <a:xfrm>
            <a:off x="6220265" y="1585909"/>
            <a:ext cx="3023091" cy="1440000"/>
          </a:xfrm>
          <a:prstGeom prst="rect">
            <a:avLst/>
          </a:prstGeom>
        </p:spPr>
        <p:txBody>
          <a:bodyPr>
            <a:normAutofit/>
          </a:bodyPr>
          <a:lstStyle>
            <a:lvl1pPr marL="0" indent="0">
              <a:buClr>
                <a:schemeClr val="accent4"/>
              </a:buClr>
              <a:buNone/>
              <a:defRPr sz="969">
                <a:solidFill>
                  <a:schemeClr val="tx1"/>
                </a:solidFill>
              </a:defRPr>
            </a:lvl1pPr>
            <a:lvl2pPr marL="211011" indent="0">
              <a:buNone/>
              <a:defRPr sz="969"/>
            </a:lvl2pPr>
            <a:lvl3pPr marL="422025" indent="0">
              <a:buNone/>
              <a:defRPr sz="969"/>
            </a:lvl3pPr>
          </a:lstStyle>
          <a:p>
            <a:pPr lvl="0"/>
            <a:r>
              <a:rPr lang="en-US" noProof="0"/>
              <a:t>Click to add text</a:t>
            </a:r>
          </a:p>
        </p:txBody>
      </p:sp>
      <p:sp>
        <p:nvSpPr>
          <p:cNvPr id="13" name="Picture Placeholder 21">
            <a:extLst>
              <a:ext uri="{FF2B5EF4-FFF2-40B4-BE49-F238E27FC236}">
                <a16:creationId xmlns:a16="http://schemas.microsoft.com/office/drawing/2014/main" id="{B6257F3E-42E2-4C4D-A13A-964EF4A3B560}"/>
              </a:ext>
            </a:extLst>
          </p:cNvPr>
          <p:cNvSpPr>
            <a:spLocks noGrp="1"/>
          </p:cNvSpPr>
          <p:nvPr>
            <p:ph type="pic" sz="quarter" idx="19"/>
          </p:nvPr>
        </p:nvSpPr>
        <p:spPr>
          <a:xfrm>
            <a:off x="400050" y="3218429"/>
            <a:ext cx="1205320" cy="1440000"/>
          </a:xfrm>
          <a:prstGeom prst="rect">
            <a:avLst/>
          </a:prstGeom>
          <a:ln w="9525">
            <a:solidFill>
              <a:schemeClr val="bg1">
                <a:lumMod val="65000"/>
              </a:schemeClr>
            </a:solidFill>
          </a:ln>
        </p:spPr>
        <p:txBody>
          <a:bodyPr vert="horz" lIns="0" tIns="0" rIns="0" bIns="0" spcCol="324000" rtlCol="0">
            <a:normAutofit/>
          </a:bodyPr>
          <a:lstStyle>
            <a:lvl1pPr>
              <a:defRPr kumimoji="0" lang="en-GB" b="0" i="0" u="none" strike="noStrike" cap="none" spc="0" normalizeH="0" baseline="0" dirty="0">
                <a:ln>
                  <a:noFill/>
                </a:ln>
                <a:solidFill>
                  <a:schemeClr val="tx1"/>
                </a:solidFill>
                <a:effectLst/>
                <a:uLnTx/>
                <a:uFillTx/>
                <a:ea typeface="MS PGothic"/>
              </a:defRPr>
            </a:lvl1pPr>
          </a:lstStyle>
          <a:p>
            <a:pPr marL="0" marR="0" lvl="0" indent="0" fontAlgn="auto">
              <a:buClr>
                <a:srgbClr val="13B5EA"/>
              </a:buClr>
              <a:buSzTx/>
              <a:buNone/>
              <a:tabLst/>
            </a:pPr>
            <a:r>
              <a:rPr lang="en-US" noProof="0"/>
              <a:t>Click icon to add picture</a:t>
            </a:r>
            <a:endParaRPr lang="en-US" noProof="0" dirty="0"/>
          </a:p>
        </p:txBody>
      </p:sp>
      <p:sp>
        <p:nvSpPr>
          <p:cNvPr id="14" name="Content Placeholder 19">
            <a:extLst>
              <a:ext uri="{FF2B5EF4-FFF2-40B4-BE49-F238E27FC236}">
                <a16:creationId xmlns:a16="http://schemas.microsoft.com/office/drawing/2014/main" id="{D8C2E70E-D01D-4A7F-8AEF-902A5CBC8623}"/>
              </a:ext>
            </a:extLst>
          </p:cNvPr>
          <p:cNvSpPr>
            <a:spLocks noGrp="1"/>
          </p:cNvSpPr>
          <p:nvPr>
            <p:ph sz="quarter" idx="20" hasCustomPrompt="1"/>
          </p:nvPr>
        </p:nvSpPr>
        <p:spPr>
          <a:xfrm>
            <a:off x="1730141" y="3218429"/>
            <a:ext cx="3023091" cy="1440000"/>
          </a:xfrm>
          <a:prstGeom prst="rect">
            <a:avLst/>
          </a:prstGeom>
        </p:spPr>
        <p:txBody>
          <a:bodyPr>
            <a:normAutofit/>
          </a:bodyPr>
          <a:lstStyle>
            <a:lvl1pPr marL="0" indent="0">
              <a:buClr>
                <a:schemeClr val="accent4"/>
              </a:buClr>
              <a:buNone/>
              <a:defRPr sz="969">
                <a:solidFill>
                  <a:schemeClr val="tx1"/>
                </a:solidFill>
              </a:defRPr>
            </a:lvl1pPr>
            <a:lvl2pPr marL="211011" indent="0">
              <a:buNone/>
              <a:defRPr sz="969"/>
            </a:lvl2pPr>
            <a:lvl3pPr marL="422025" indent="0">
              <a:buNone/>
              <a:defRPr sz="969"/>
            </a:lvl3pPr>
          </a:lstStyle>
          <a:p>
            <a:pPr lvl="0"/>
            <a:r>
              <a:rPr lang="en-US" noProof="0"/>
              <a:t>Click to add text</a:t>
            </a:r>
          </a:p>
        </p:txBody>
      </p:sp>
      <p:sp>
        <p:nvSpPr>
          <p:cNvPr id="15" name="Picture Placeholder 21">
            <a:extLst>
              <a:ext uri="{FF2B5EF4-FFF2-40B4-BE49-F238E27FC236}">
                <a16:creationId xmlns:a16="http://schemas.microsoft.com/office/drawing/2014/main" id="{BBB0F69A-7582-40B1-A2D6-1FF607A766B5}"/>
              </a:ext>
            </a:extLst>
          </p:cNvPr>
          <p:cNvSpPr>
            <a:spLocks noGrp="1"/>
          </p:cNvSpPr>
          <p:nvPr>
            <p:ph type="pic" sz="quarter" idx="21"/>
          </p:nvPr>
        </p:nvSpPr>
        <p:spPr>
          <a:xfrm>
            <a:off x="400050" y="4849504"/>
            <a:ext cx="1205320" cy="1440000"/>
          </a:xfrm>
          <a:prstGeom prst="rect">
            <a:avLst/>
          </a:prstGeom>
          <a:ln w="9525">
            <a:solidFill>
              <a:schemeClr val="bg1">
                <a:lumMod val="65000"/>
              </a:schemeClr>
            </a:solidFill>
          </a:ln>
        </p:spPr>
        <p:txBody>
          <a:bodyPr vert="horz" lIns="0" tIns="0" rIns="0" bIns="0" spcCol="324000" rtlCol="0">
            <a:normAutofit/>
          </a:bodyPr>
          <a:lstStyle>
            <a:lvl1pPr>
              <a:defRPr kumimoji="0" lang="en-GB" b="0" i="0" u="none" strike="noStrike" cap="none" spc="0" normalizeH="0" baseline="0" dirty="0">
                <a:ln>
                  <a:noFill/>
                </a:ln>
                <a:solidFill>
                  <a:schemeClr val="tx1"/>
                </a:solidFill>
                <a:effectLst/>
                <a:uLnTx/>
                <a:uFillTx/>
                <a:ea typeface="MS PGothic"/>
              </a:defRPr>
            </a:lvl1pPr>
          </a:lstStyle>
          <a:p>
            <a:pPr marL="0" marR="0" lvl="0" indent="0" fontAlgn="auto">
              <a:buClr>
                <a:srgbClr val="13B5EA"/>
              </a:buClr>
              <a:buSzTx/>
              <a:buNone/>
              <a:tabLst/>
            </a:pPr>
            <a:r>
              <a:rPr lang="en-US" noProof="0"/>
              <a:t>Click icon to add picture</a:t>
            </a:r>
            <a:endParaRPr lang="en-US" noProof="0" dirty="0"/>
          </a:p>
        </p:txBody>
      </p:sp>
      <p:sp>
        <p:nvSpPr>
          <p:cNvPr id="16" name="Content Placeholder 19">
            <a:extLst>
              <a:ext uri="{FF2B5EF4-FFF2-40B4-BE49-F238E27FC236}">
                <a16:creationId xmlns:a16="http://schemas.microsoft.com/office/drawing/2014/main" id="{F4263B4C-0ABA-4CA8-8BF1-C84D52207649}"/>
              </a:ext>
            </a:extLst>
          </p:cNvPr>
          <p:cNvSpPr>
            <a:spLocks noGrp="1"/>
          </p:cNvSpPr>
          <p:nvPr>
            <p:ph sz="quarter" idx="22" hasCustomPrompt="1"/>
          </p:nvPr>
        </p:nvSpPr>
        <p:spPr>
          <a:xfrm>
            <a:off x="1730141" y="4849504"/>
            <a:ext cx="3023091" cy="1440000"/>
          </a:xfrm>
          <a:prstGeom prst="rect">
            <a:avLst/>
          </a:prstGeom>
        </p:spPr>
        <p:txBody>
          <a:bodyPr>
            <a:normAutofit/>
          </a:bodyPr>
          <a:lstStyle>
            <a:lvl1pPr marL="0" indent="0">
              <a:buClr>
                <a:schemeClr val="accent4"/>
              </a:buClr>
              <a:buNone/>
              <a:defRPr sz="969">
                <a:solidFill>
                  <a:schemeClr val="tx1"/>
                </a:solidFill>
              </a:defRPr>
            </a:lvl1pPr>
            <a:lvl2pPr marL="211011" indent="0">
              <a:buNone/>
              <a:defRPr sz="969"/>
            </a:lvl2pPr>
            <a:lvl3pPr marL="422025" indent="0">
              <a:buNone/>
              <a:defRPr sz="969"/>
            </a:lvl3pPr>
          </a:lstStyle>
          <a:p>
            <a:pPr lvl="0"/>
            <a:r>
              <a:rPr lang="en-US" noProof="0"/>
              <a:t>Click to add text</a:t>
            </a:r>
          </a:p>
        </p:txBody>
      </p:sp>
      <p:sp>
        <p:nvSpPr>
          <p:cNvPr id="17" name="Picture Placeholder 21">
            <a:extLst>
              <a:ext uri="{FF2B5EF4-FFF2-40B4-BE49-F238E27FC236}">
                <a16:creationId xmlns:a16="http://schemas.microsoft.com/office/drawing/2014/main" id="{B7CF0FD3-90AA-4EF1-9121-5CAB4F0DF5AC}"/>
              </a:ext>
            </a:extLst>
          </p:cNvPr>
          <p:cNvSpPr>
            <a:spLocks noGrp="1"/>
          </p:cNvSpPr>
          <p:nvPr>
            <p:ph type="pic" sz="quarter" idx="23"/>
          </p:nvPr>
        </p:nvSpPr>
        <p:spPr>
          <a:xfrm>
            <a:off x="4890175" y="3218429"/>
            <a:ext cx="1205320" cy="1440000"/>
          </a:xfrm>
          <a:prstGeom prst="rect">
            <a:avLst/>
          </a:prstGeom>
          <a:ln w="9525">
            <a:solidFill>
              <a:schemeClr val="bg1">
                <a:lumMod val="65000"/>
              </a:schemeClr>
            </a:solidFill>
          </a:ln>
        </p:spPr>
        <p:txBody>
          <a:bodyPr vert="horz" lIns="0" tIns="0" rIns="0" bIns="0" spcCol="324000" rtlCol="0">
            <a:normAutofit/>
          </a:bodyPr>
          <a:lstStyle>
            <a:lvl1pPr>
              <a:defRPr kumimoji="0" lang="en-GB" b="0" i="0" u="none" strike="noStrike" cap="none" spc="0" normalizeH="0" baseline="0" dirty="0">
                <a:ln>
                  <a:noFill/>
                </a:ln>
                <a:solidFill>
                  <a:schemeClr val="tx1"/>
                </a:solidFill>
                <a:effectLst/>
                <a:uLnTx/>
                <a:uFillTx/>
                <a:ea typeface="MS PGothic"/>
              </a:defRPr>
            </a:lvl1pPr>
          </a:lstStyle>
          <a:p>
            <a:pPr marL="0" marR="0" lvl="0" indent="0" fontAlgn="auto">
              <a:buClr>
                <a:srgbClr val="13B5EA"/>
              </a:buClr>
              <a:buSzTx/>
              <a:buNone/>
              <a:tabLst/>
            </a:pPr>
            <a:r>
              <a:rPr lang="en-US" noProof="0"/>
              <a:t>Click icon to add picture</a:t>
            </a:r>
            <a:endParaRPr lang="en-US" noProof="0" dirty="0"/>
          </a:p>
        </p:txBody>
      </p:sp>
      <p:sp>
        <p:nvSpPr>
          <p:cNvPr id="18" name="Content Placeholder 19">
            <a:extLst>
              <a:ext uri="{FF2B5EF4-FFF2-40B4-BE49-F238E27FC236}">
                <a16:creationId xmlns:a16="http://schemas.microsoft.com/office/drawing/2014/main" id="{E9134E5E-668A-460C-A95A-EEB5C85931AF}"/>
              </a:ext>
            </a:extLst>
          </p:cNvPr>
          <p:cNvSpPr>
            <a:spLocks noGrp="1"/>
          </p:cNvSpPr>
          <p:nvPr>
            <p:ph sz="quarter" idx="24" hasCustomPrompt="1"/>
          </p:nvPr>
        </p:nvSpPr>
        <p:spPr>
          <a:xfrm>
            <a:off x="6220265" y="3218429"/>
            <a:ext cx="3023091" cy="1440000"/>
          </a:xfrm>
          <a:prstGeom prst="rect">
            <a:avLst/>
          </a:prstGeom>
        </p:spPr>
        <p:txBody>
          <a:bodyPr>
            <a:normAutofit/>
          </a:bodyPr>
          <a:lstStyle>
            <a:lvl1pPr marL="0" indent="0">
              <a:buClr>
                <a:schemeClr val="accent4"/>
              </a:buClr>
              <a:buNone/>
              <a:defRPr sz="969">
                <a:solidFill>
                  <a:schemeClr val="tx1"/>
                </a:solidFill>
              </a:defRPr>
            </a:lvl1pPr>
            <a:lvl2pPr marL="211011" indent="0">
              <a:buNone/>
              <a:defRPr sz="969"/>
            </a:lvl2pPr>
            <a:lvl3pPr marL="422025" indent="0">
              <a:buNone/>
              <a:defRPr sz="969"/>
            </a:lvl3pPr>
          </a:lstStyle>
          <a:p>
            <a:pPr lvl="0"/>
            <a:r>
              <a:rPr lang="en-US" noProof="0"/>
              <a:t>Click to add text</a:t>
            </a:r>
          </a:p>
        </p:txBody>
      </p:sp>
      <p:sp>
        <p:nvSpPr>
          <p:cNvPr id="19" name="Picture Placeholder 21">
            <a:extLst>
              <a:ext uri="{FF2B5EF4-FFF2-40B4-BE49-F238E27FC236}">
                <a16:creationId xmlns:a16="http://schemas.microsoft.com/office/drawing/2014/main" id="{333C291B-5921-43F8-BA83-AAA63B69870D}"/>
              </a:ext>
            </a:extLst>
          </p:cNvPr>
          <p:cNvSpPr>
            <a:spLocks noGrp="1"/>
          </p:cNvSpPr>
          <p:nvPr>
            <p:ph type="pic" sz="quarter" idx="25"/>
          </p:nvPr>
        </p:nvSpPr>
        <p:spPr>
          <a:xfrm>
            <a:off x="4890175" y="4848059"/>
            <a:ext cx="1205320" cy="1440000"/>
          </a:xfrm>
          <a:prstGeom prst="rect">
            <a:avLst/>
          </a:prstGeom>
          <a:ln w="9525">
            <a:solidFill>
              <a:schemeClr val="bg1">
                <a:lumMod val="65000"/>
              </a:schemeClr>
            </a:solidFill>
          </a:ln>
        </p:spPr>
        <p:txBody>
          <a:bodyPr vert="horz" lIns="0" tIns="0" rIns="0" bIns="0" spcCol="324000" rtlCol="0">
            <a:normAutofit/>
          </a:bodyPr>
          <a:lstStyle>
            <a:lvl1pPr>
              <a:defRPr kumimoji="0" lang="en-GB" b="0" i="0" u="none" strike="noStrike" cap="none" spc="0" normalizeH="0" baseline="0" dirty="0">
                <a:ln>
                  <a:noFill/>
                </a:ln>
                <a:solidFill>
                  <a:schemeClr val="tx1"/>
                </a:solidFill>
                <a:effectLst/>
                <a:uLnTx/>
                <a:uFillTx/>
                <a:ea typeface="MS PGothic"/>
              </a:defRPr>
            </a:lvl1pPr>
          </a:lstStyle>
          <a:p>
            <a:pPr marL="0" marR="0" lvl="0" indent="0" fontAlgn="auto">
              <a:buClr>
                <a:srgbClr val="13B5EA"/>
              </a:buClr>
              <a:buSzTx/>
              <a:buNone/>
              <a:tabLst/>
            </a:pPr>
            <a:r>
              <a:rPr lang="en-US" noProof="0"/>
              <a:t>Click icon to add picture</a:t>
            </a:r>
            <a:endParaRPr lang="en-US" noProof="0" dirty="0"/>
          </a:p>
        </p:txBody>
      </p:sp>
      <p:sp>
        <p:nvSpPr>
          <p:cNvPr id="20" name="Content Placeholder 19">
            <a:extLst>
              <a:ext uri="{FF2B5EF4-FFF2-40B4-BE49-F238E27FC236}">
                <a16:creationId xmlns:a16="http://schemas.microsoft.com/office/drawing/2014/main" id="{430D0D40-DB27-44ED-A1F8-F7CFDCA94469}"/>
              </a:ext>
            </a:extLst>
          </p:cNvPr>
          <p:cNvSpPr>
            <a:spLocks noGrp="1"/>
          </p:cNvSpPr>
          <p:nvPr>
            <p:ph sz="quarter" idx="26" hasCustomPrompt="1"/>
          </p:nvPr>
        </p:nvSpPr>
        <p:spPr>
          <a:xfrm>
            <a:off x="6220265" y="4848059"/>
            <a:ext cx="3023091" cy="1440000"/>
          </a:xfrm>
          <a:prstGeom prst="rect">
            <a:avLst/>
          </a:prstGeom>
        </p:spPr>
        <p:txBody>
          <a:bodyPr>
            <a:normAutofit/>
          </a:bodyPr>
          <a:lstStyle>
            <a:lvl1pPr marL="0" indent="0">
              <a:buClr>
                <a:schemeClr val="accent4"/>
              </a:buClr>
              <a:buNone/>
              <a:defRPr sz="969">
                <a:solidFill>
                  <a:schemeClr val="tx1"/>
                </a:solidFill>
              </a:defRPr>
            </a:lvl1pPr>
            <a:lvl2pPr marL="211011" indent="0">
              <a:buNone/>
              <a:defRPr sz="969"/>
            </a:lvl2pPr>
            <a:lvl3pPr marL="422025" indent="0">
              <a:buNone/>
              <a:defRPr sz="969"/>
            </a:lvl3pPr>
          </a:lstStyle>
          <a:p>
            <a:pPr lvl="0"/>
            <a:r>
              <a:rPr lang="en-US" noProof="0"/>
              <a:t>Click to add text</a:t>
            </a:r>
          </a:p>
        </p:txBody>
      </p:sp>
      <p:sp>
        <p:nvSpPr>
          <p:cNvPr id="21" name="Text Placeholder 6">
            <a:extLst>
              <a:ext uri="{FF2B5EF4-FFF2-40B4-BE49-F238E27FC236}">
                <a16:creationId xmlns:a16="http://schemas.microsoft.com/office/drawing/2014/main" id="{16FD735B-A6FC-4E81-9FC3-C5403ED7A1E2}"/>
              </a:ext>
            </a:extLst>
          </p:cNvPr>
          <p:cNvSpPr>
            <a:spLocks noGrp="1"/>
          </p:cNvSpPr>
          <p:nvPr>
            <p:ph type="body" sz="quarter" idx="13" hasCustomPrompt="1"/>
          </p:nvPr>
        </p:nvSpPr>
        <p:spPr>
          <a:xfrm>
            <a:off x="400050" y="190501"/>
            <a:ext cx="7676308" cy="358775"/>
          </a:xfrm>
          <a:prstGeom prst="rect">
            <a:avLst/>
          </a:prstGeom>
          <a:noFill/>
          <a:ln>
            <a:noFill/>
          </a:ln>
        </p:spPr>
        <p:txBody>
          <a:bodyPr vert="horz" lIns="0" tIns="0" rIns="0" bIns="0" spcCol="324000" rtlCol="0" anchor="ctr" anchorCtr="0">
            <a:noAutofit/>
          </a:bodyPr>
          <a:lstStyle>
            <a:lvl1pPr marL="0" indent="0">
              <a:buNone/>
              <a:defRPr lang="en-US" sz="2326" b="1" spc="0" dirty="0" smtClean="0">
                <a:solidFill>
                  <a:schemeClr val="bg1"/>
                </a:solidFill>
              </a:defRPr>
            </a:lvl1pPr>
          </a:lstStyle>
          <a:p>
            <a:pPr marL="223300" lvl="0" indent="-223300"/>
            <a:r>
              <a:rPr lang="en-US" noProof="0" dirty="0"/>
              <a:t>CLICK TO ADD HEADING 1</a:t>
            </a:r>
          </a:p>
        </p:txBody>
      </p:sp>
      <p:sp>
        <p:nvSpPr>
          <p:cNvPr id="22" name="Text Placeholder 8">
            <a:extLst>
              <a:ext uri="{FF2B5EF4-FFF2-40B4-BE49-F238E27FC236}">
                <a16:creationId xmlns:a16="http://schemas.microsoft.com/office/drawing/2014/main" id="{418845A7-B313-4B5B-BD83-35F6ECDAB1B7}"/>
              </a:ext>
            </a:extLst>
          </p:cNvPr>
          <p:cNvSpPr>
            <a:spLocks noGrp="1"/>
          </p:cNvSpPr>
          <p:nvPr>
            <p:ph type="body" sz="quarter" idx="14" hasCustomPrompt="1"/>
          </p:nvPr>
        </p:nvSpPr>
        <p:spPr>
          <a:xfrm>
            <a:off x="400050" y="570455"/>
            <a:ext cx="7676308" cy="306000"/>
          </a:xfrm>
          <a:prstGeom prst="rect">
            <a:avLst/>
          </a:prstGeom>
          <a:noFill/>
          <a:ln>
            <a:noFill/>
          </a:ln>
        </p:spPr>
        <p:txBody>
          <a:bodyPr vert="horz" lIns="0" tIns="0" rIns="0" bIns="0" spcCol="324000" rtlCol="0" anchor="ctr" anchorCtr="0">
            <a:noAutofit/>
          </a:bodyPr>
          <a:lstStyle>
            <a:lvl1pPr marL="0" indent="0">
              <a:buNone/>
              <a:defRPr lang="en-US" sz="1551" b="0" spc="0" dirty="0" smtClean="0">
                <a:solidFill>
                  <a:schemeClr val="bg1"/>
                </a:solidFill>
              </a:defRPr>
            </a:lvl1pPr>
          </a:lstStyle>
          <a:p>
            <a:pPr marL="223300" lvl="0" indent="-223300"/>
            <a:r>
              <a:rPr lang="en-US" noProof="0" dirty="0"/>
              <a:t>Click to add Heading 2</a:t>
            </a:r>
          </a:p>
        </p:txBody>
      </p:sp>
    </p:spTree>
    <p:extLst>
      <p:ext uri="{BB962C8B-B14F-4D97-AF65-F5344CB8AC3E}">
        <p14:creationId xmlns:p14="http://schemas.microsoft.com/office/powerpoint/2010/main" val="4259012438"/>
      </p:ext>
    </p:extLst>
  </p:cSld>
  <p:clrMapOvr>
    <a:masterClrMapping/>
  </p:clrMapOvr>
  <p:extLst>
    <p:ext uri="{DCECCB84-F9BA-43D5-87BE-67443E8EF086}">
      <p15:sldGuideLst xmlns:p15="http://schemas.microsoft.com/office/powerpoint/2012/main">
        <p15:guide id="1" orient="horz" pos="640">
          <p15:clr>
            <a:srgbClr val="FBAE40"/>
          </p15:clr>
        </p15:guide>
        <p15:guide id="2" pos="262">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am CV One Column">
    <p:spTree>
      <p:nvGrpSpPr>
        <p:cNvPr id="1" name=""/>
        <p:cNvGrpSpPr/>
        <p:nvPr/>
      </p:nvGrpSpPr>
      <p:grpSpPr>
        <a:xfrm>
          <a:off x="0" y="0"/>
          <a:ext cx="0" cy="0"/>
          <a:chOff x="0" y="0"/>
          <a:chExt cx="0" cy="0"/>
        </a:xfrm>
      </p:grpSpPr>
      <p:sp>
        <p:nvSpPr>
          <p:cNvPr id="16" name="Content Placeholder 5">
            <a:extLst>
              <a:ext uri="{FF2B5EF4-FFF2-40B4-BE49-F238E27FC236}">
                <a16:creationId xmlns:a16="http://schemas.microsoft.com/office/drawing/2014/main" id="{26C02F97-1D67-44B5-AAA9-6EF690977ED6}"/>
              </a:ext>
            </a:extLst>
          </p:cNvPr>
          <p:cNvSpPr>
            <a:spLocks noGrp="1"/>
          </p:cNvSpPr>
          <p:nvPr>
            <p:ph sz="quarter" idx="24" hasCustomPrompt="1"/>
          </p:nvPr>
        </p:nvSpPr>
        <p:spPr>
          <a:xfrm>
            <a:off x="2368260" y="1566863"/>
            <a:ext cx="6827540" cy="4843462"/>
          </a:xfrm>
        </p:spPr>
        <p:txBody>
          <a:bodyPr/>
          <a:lstStyle>
            <a:lvl1pPr>
              <a:defRPr/>
            </a:lvl1pPr>
          </a:lstStyle>
          <a:p>
            <a:pPr lvl="0"/>
            <a:r>
              <a:rPr lang="en-US" noProof="0"/>
              <a:t>Click to add text</a:t>
            </a:r>
          </a:p>
          <a:p>
            <a:pPr lvl="1"/>
            <a:r>
              <a:rPr lang="en-US" noProof="0"/>
              <a:t>Second level</a:t>
            </a:r>
          </a:p>
          <a:p>
            <a:pPr lvl="2"/>
            <a:r>
              <a:rPr lang="en-US" noProof="0"/>
              <a:t>Third level</a:t>
            </a:r>
          </a:p>
        </p:txBody>
      </p:sp>
      <p:sp>
        <p:nvSpPr>
          <p:cNvPr id="3" name="Date Placeholder 2">
            <a:extLst>
              <a:ext uri="{FF2B5EF4-FFF2-40B4-BE49-F238E27FC236}">
                <a16:creationId xmlns:a16="http://schemas.microsoft.com/office/drawing/2014/main" id="{EAFDD845-9A9F-4F43-AF95-5B924F5CE663}"/>
              </a:ext>
            </a:extLst>
          </p:cNvPr>
          <p:cNvSpPr>
            <a:spLocks noGrp="1"/>
          </p:cNvSpPr>
          <p:nvPr>
            <p:ph type="dt" sz="half" idx="10"/>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7F77201A-3AB9-4239-AD66-DFD21B1E932A}"/>
              </a:ext>
            </a:extLst>
          </p:cNvPr>
          <p:cNvSpPr>
            <a:spLocks noGrp="1"/>
          </p:cNvSpPr>
          <p:nvPr>
            <p:ph type="sldNum" sz="quarter" idx="12"/>
          </p:nvPr>
        </p:nvSpPr>
        <p:spPr/>
        <p:txBody>
          <a:bodyPr/>
          <a:lstStyle>
            <a:lvl1pPr>
              <a:defRPr>
                <a:solidFill>
                  <a:schemeClr val="tx1"/>
                </a:solidFill>
              </a:defRPr>
            </a:lvl1pPr>
          </a:lstStyle>
          <a:p>
            <a:fld id="{DB123B72-C350-4D21-AB62-89377322142C}" type="slidenum">
              <a:rPr lang="en-US" smtClean="0"/>
              <a:pPr/>
              <a:t>‹#›</a:t>
            </a:fld>
            <a:endParaRPr lang="en-US" dirty="0"/>
          </a:p>
        </p:txBody>
      </p:sp>
      <p:sp>
        <p:nvSpPr>
          <p:cNvPr id="8" name="Picture Placeholder 21">
            <a:extLst>
              <a:ext uri="{FF2B5EF4-FFF2-40B4-BE49-F238E27FC236}">
                <a16:creationId xmlns:a16="http://schemas.microsoft.com/office/drawing/2014/main" id="{C62A46D9-BBF6-4ADE-A926-376C17AD75FE}"/>
              </a:ext>
            </a:extLst>
          </p:cNvPr>
          <p:cNvSpPr>
            <a:spLocks noGrp="1"/>
          </p:cNvSpPr>
          <p:nvPr>
            <p:ph type="pic" sz="quarter" idx="16"/>
          </p:nvPr>
        </p:nvSpPr>
        <p:spPr>
          <a:xfrm>
            <a:off x="400054" y="1567437"/>
            <a:ext cx="1395692" cy="1440000"/>
          </a:xfrm>
          <a:prstGeom prst="rect">
            <a:avLst/>
          </a:prstGeom>
          <a:ln w="9525">
            <a:solidFill>
              <a:schemeClr val="bg1">
                <a:lumMod val="65000"/>
              </a:schemeClr>
            </a:solidFill>
          </a:ln>
        </p:spPr>
        <p:txBody>
          <a:bodyPr vert="horz" lIns="0" tIns="0" rIns="0" bIns="0" spcCol="324000" rtlCol="0">
            <a:normAutofit/>
          </a:bodyPr>
          <a:lstStyle>
            <a:lvl1pPr>
              <a:defRPr kumimoji="0" lang="en-GB" b="0" i="0" u="none" strike="noStrike" cap="none" spc="0" normalizeH="0" baseline="0" dirty="0">
                <a:ln>
                  <a:noFill/>
                </a:ln>
                <a:effectLst/>
                <a:uLnTx/>
                <a:uFillTx/>
                <a:ea typeface="MS PGothic"/>
              </a:defRPr>
            </a:lvl1pPr>
          </a:lstStyle>
          <a:p>
            <a:pPr marL="0" marR="0" lvl="0" indent="0" fontAlgn="auto">
              <a:buClr>
                <a:srgbClr val="13B5EA"/>
              </a:buClr>
              <a:buSzTx/>
              <a:buNone/>
              <a:tabLst/>
            </a:pPr>
            <a:r>
              <a:rPr lang="en-US" noProof="0"/>
              <a:t>Click icon to add picture</a:t>
            </a:r>
            <a:endParaRPr lang="en-US" noProof="0" dirty="0"/>
          </a:p>
        </p:txBody>
      </p:sp>
      <p:sp>
        <p:nvSpPr>
          <p:cNvPr id="12" name="TextBox 11">
            <a:extLst>
              <a:ext uri="{FF2B5EF4-FFF2-40B4-BE49-F238E27FC236}">
                <a16:creationId xmlns:a16="http://schemas.microsoft.com/office/drawing/2014/main" id="{30D8EE18-EA2A-4CC6-A539-37AD8C5C56E7}"/>
              </a:ext>
            </a:extLst>
          </p:cNvPr>
          <p:cNvSpPr txBox="1"/>
          <p:nvPr userDrawn="1"/>
        </p:nvSpPr>
        <p:spPr>
          <a:xfrm>
            <a:off x="400049" y="3165504"/>
            <a:ext cx="1760220" cy="184666"/>
          </a:xfrm>
          <a:prstGeom prst="rect">
            <a:avLst/>
          </a:prstGeom>
          <a:noFill/>
        </p:spPr>
        <p:txBody>
          <a:bodyPr wrap="square" lIns="0" tIns="0" rIns="0" bIns="0" rtlCol="0">
            <a:spAutoFit/>
          </a:bodyPr>
          <a:lstStyle/>
          <a:p>
            <a:pPr marL="0" marR="0" lvl="0" indent="0" algn="l" defTabSz="886221" rtl="0" eaLnBrk="1" fontAlgn="auto" latinLnBrk="0" hangingPunct="1">
              <a:lnSpc>
                <a:spcPct val="100000"/>
              </a:lnSpc>
              <a:spcBef>
                <a:spcPts val="0"/>
              </a:spcBef>
              <a:spcAft>
                <a:spcPts val="0"/>
              </a:spcAft>
              <a:buClrTx/>
              <a:buSzTx/>
              <a:buFontTx/>
              <a:buNone/>
              <a:tabLst/>
              <a:defRPr/>
            </a:pPr>
            <a:r>
              <a:rPr kumimoji="0" lang="en-US" sz="1163" b="0" i="0" u="none" strike="noStrike" kern="7500" cap="none" spc="78" normalizeH="0" baseline="0" noProof="0" dirty="0">
                <a:ln>
                  <a:noFill/>
                </a:ln>
                <a:solidFill>
                  <a:schemeClr val="tx2"/>
                </a:solidFill>
                <a:effectLst/>
                <a:uLnTx/>
                <a:uFillTx/>
                <a:latin typeface="+mn-lt"/>
                <a:ea typeface="+mn-ea"/>
                <a:cs typeface="+mn-cs"/>
              </a:rPr>
              <a:t>QUALIFICATIONS</a:t>
            </a:r>
          </a:p>
        </p:txBody>
      </p:sp>
      <p:sp>
        <p:nvSpPr>
          <p:cNvPr id="18" name="Content Placeholder 5">
            <a:extLst>
              <a:ext uri="{FF2B5EF4-FFF2-40B4-BE49-F238E27FC236}">
                <a16:creationId xmlns:a16="http://schemas.microsoft.com/office/drawing/2014/main" id="{281872F4-DFB1-460A-8B09-0B17BE2E149F}"/>
              </a:ext>
            </a:extLst>
          </p:cNvPr>
          <p:cNvSpPr>
            <a:spLocks noGrp="1"/>
          </p:cNvSpPr>
          <p:nvPr>
            <p:ph sz="quarter" idx="25" hasCustomPrompt="1"/>
          </p:nvPr>
        </p:nvSpPr>
        <p:spPr>
          <a:xfrm>
            <a:off x="405405" y="3428980"/>
            <a:ext cx="1754865" cy="2981325"/>
          </a:xfrm>
        </p:spPr>
        <p:txBody>
          <a:bodyPr/>
          <a:lstStyle>
            <a:lvl1pPr>
              <a:defRPr/>
            </a:lvl1pPr>
            <a:lvl3pPr marL="474515" indent="0">
              <a:buNone/>
              <a:defRPr/>
            </a:lvl3pPr>
          </a:lstStyle>
          <a:p>
            <a:pPr lvl="0"/>
            <a:r>
              <a:rPr lang="en-US" noProof="0"/>
              <a:t>Click to add text</a:t>
            </a:r>
          </a:p>
          <a:p>
            <a:pPr lvl="1"/>
            <a:r>
              <a:rPr lang="en-US" noProof="0"/>
              <a:t>Second level</a:t>
            </a:r>
          </a:p>
        </p:txBody>
      </p:sp>
      <p:sp>
        <p:nvSpPr>
          <p:cNvPr id="10" name="Text Placeholder 6">
            <a:extLst>
              <a:ext uri="{FF2B5EF4-FFF2-40B4-BE49-F238E27FC236}">
                <a16:creationId xmlns:a16="http://schemas.microsoft.com/office/drawing/2014/main" id="{6DACA68E-8AEA-441E-9F53-65E60609F4F9}"/>
              </a:ext>
            </a:extLst>
          </p:cNvPr>
          <p:cNvSpPr>
            <a:spLocks noGrp="1"/>
          </p:cNvSpPr>
          <p:nvPr>
            <p:ph type="body" sz="quarter" idx="13" hasCustomPrompt="1"/>
          </p:nvPr>
        </p:nvSpPr>
        <p:spPr>
          <a:xfrm>
            <a:off x="400050" y="190501"/>
            <a:ext cx="7676308" cy="358775"/>
          </a:xfrm>
          <a:prstGeom prst="rect">
            <a:avLst/>
          </a:prstGeom>
          <a:noFill/>
          <a:ln>
            <a:noFill/>
          </a:ln>
        </p:spPr>
        <p:txBody>
          <a:bodyPr vert="horz" lIns="0" tIns="0" rIns="0" bIns="0" spcCol="324000" rtlCol="0" anchor="ctr" anchorCtr="0">
            <a:noAutofit/>
          </a:bodyPr>
          <a:lstStyle>
            <a:lvl1pPr marL="0" indent="0">
              <a:buNone/>
              <a:defRPr lang="en-US" sz="2326" b="1" spc="0" dirty="0" smtClean="0">
                <a:solidFill>
                  <a:schemeClr val="bg1"/>
                </a:solidFill>
              </a:defRPr>
            </a:lvl1pPr>
          </a:lstStyle>
          <a:p>
            <a:pPr marL="223300" lvl="0" indent="-223300"/>
            <a:r>
              <a:rPr lang="en-US" noProof="0" dirty="0"/>
              <a:t>CLICK TO ADD HEADING 1</a:t>
            </a:r>
          </a:p>
        </p:txBody>
      </p:sp>
      <p:sp>
        <p:nvSpPr>
          <p:cNvPr id="11" name="Text Placeholder 8">
            <a:extLst>
              <a:ext uri="{FF2B5EF4-FFF2-40B4-BE49-F238E27FC236}">
                <a16:creationId xmlns:a16="http://schemas.microsoft.com/office/drawing/2014/main" id="{DB387D40-D34B-4736-91B1-12C69FBA6AE0}"/>
              </a:ext>
            </a:extLst>
          </p:cNvPr>
          <p:cNvSpPr>
            <a:spLocks noGrp="1"/>
          </p:cNvSpPr>
          <p:nvPr>
            <p:ph type="body" sz="quarter" idx="14" hasCustomPrompt="1"/>
          </p:nvPr>
        </p:nvSpPr>
        <p:spPr>
          <a:xfrm>
            <a:off x="400050" y="570455"/>
            <a:ext cx="7676308" cy="306000"/>
          </a:xfrm>
          <a:prstGeom prst="rect">
            <a:avLst/>
          </a:prstGeom>
          <a:noFill/>
          <a:ln>
            <a:noFill/>
          </a:ln>
        </p:spPr>
        <p:txBody>
          <a:bodyPr vert="horz" lIns="0" tIns="0" rIns="0" bIns="0" spcCol="324000" rtlCol="0" anchor="ctr" anchorCtr="0">
            <a:noAutofit/>
          </a:bodyPr>
          <a:lstStyle>
            <a:lvl1pPr marL="0" indent="0">
              <a:buNone/>
              <a:defRPr lang="en-US" sz="1551" b="0" spc="0" dirty="0" smtClean="0">
                <a:solidFill>
                  <a:schemeClr val="bg1"/>
                </a:solidFill>
              </a:defRPr>
            </a:lvl1pPr>
          </a:lstStyle>
          <a:p>
            <a:pPr marL="223300" lvl="0" indent="-223300"/>
            <a:r>
              <a:rPr lang="en-US" noProof="0" dirty="0"/>
              <a:t>Click to add Heading 2</a:t>
            </a:r>
          </a:p>
        </p:txBody>
      </p:sp>
    </p:spTree>
    <p:extLst>
      <p:ext uri="{BB962C8B-B14F-4D97-AF65-F5344CB8AC3E}">
        <p14:creationId xmlns:p14="http://schemas.microsoft.com/office/powerpoint/2010/main" val="110610288"/>
      </p:ext>
    </p:extLst>
  </p:cSld>
  <p:clrMapOvr>
    <a:masterClrMapping/>
  </p:clrMapOvr>
  <p:extLst>
    <p:ext uri="{DCECCB84-F9BA-43D5-87BE-67443E8EF086}">
      <p15:sldGuideLst xmlns:p15="http://schemas.microsoft.com/office/powerpoint/2012/main">
        <p15:guide id="1" orient="horz" pos="640">
          <p15:clr>
            <a:srgbClr val="FBAE40"/>
          </p15:clr>
        </p15:guide>
        <p15:guide id="2" pos="2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Employee Profile">
    <p:bg>
      <p:bgRef idx="1001">
        <a:schemeClr val="bg1"/>
      </p:bgRef>
    </p:bg>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B3703F67-E7B4-5845-AF4B-0D84997507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68784" y="6481064"/>
            <a:ext cx="509664" cy="148336"/>
          </a:xfrm>
          <a:prstGeom prst="rect">
            <a:avLst/>
          </a:prstGeom>
        </p:spPr>
      </p:pic>
      <p:sp>
        <p:nvSpPr>
          <p:cNvPr id="6" name="Slide Number Placeholder 4">
            <a:extLst>
              <a:ext uri="{FF2B5EF4-FFF2-40B4-BE49-F238E27FC236}">
                <a16:creationId xmlns:a16="http://schemas.microsoft.com/office/drawing/2014/main" id="{1A00414D-3410-B243-BEE9-16B5A21B81FE}"/>
              </a:ext>
            </a:extLst>
          </p:cNvPr>
          <p:cNvSpPr>
            <a:spLocks noGrp="1"/>
          </p:cNvSpPr>
          <p:nvPr>
            <p:ph type="sldNum" sz="quarter" idx="12"/>
          </p:nvPr>
        </p:nvSpPr>
        <p:spPr>
          <a:xfrm>
            <a:off x="9266158" y="6454777"/>
            <a:ext cx="335042" cy="174625"/>
          </a:xfrm>
          <a:prstGeom prst="rect">
            <a:avLst/>
          </a:prstGeom>
        </p:spPr>
        <p:txBody>
          <a:bodyPr lIns="0" tIns="0" rIns="0" bIns="0" anchor="b" anchorCtr="0"/>
          <a:lstStyle>
            <a:lvl1pPr algn="l">
              <a:defRPr sz="708">
                <a:solidFill>
                  <a:schemeClr val="tx1"/>
                </a:solidFill>
              </a:defRPr>
            </a:lvl1pPr>
          </a:lstStyle>
          <a:p>
            <a:fld id="{CB7FE98A-78B1-495F-8A5C-53E48422F91F}" type="slidenum">
              <a:rPr lang="en-US" smtClean="0"/>
              <a:pPr/>
              <a:t>‹#›</a:t>
            </a:fld>
            <a:endParaRPr lang="en-US"/>
          </a:p>
        </p:txBody>
      </p:sp>
      <p:sp>
        <p:nvSpPr>
          <p:cNvPr id="5" name="Rectangle 4">
            <a:extLst>
              <a:ext uri="{FF2B5EF4-FFF2-40B4-BE49-F238E27FC236}">
                <a16:creationId xmlns:a16="http://schemas.microsoft.com/office/drawing/2014/main" id="{654FB0E6-B86D-8948-9776-CECE66917FF4}"/>
              </a:ext>
            </a:extLst>
          </p:cNvPr>
          <p:cNvSpPr/>
          <p:nvPr userDrawn="1"/>
        </p:nvSpPr>
        <p:spPr>
          <a:xfrm>
            <a:off x="0" y="601886"/>
            <a:ext cx="2506642" cy="37038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cxnSp>
        <p:nvCxnSpPr>
          <p:cNvPr id="13" name="Straight Connector 12">
            <a:extLst>
              <a:ext uri="{FF2B5EF4-FFF2-40B4-BE49-F238E27FC236}">
                <a16:creationId xmlns:a16="http://schemas.microsoft.com/office/drawing/2014/main" id="{B3CA579E-F83E-0F41-8BFB-36019723BDA7}"/>
              </a:ext>
            </a:extLst>
          </p:cNvPr>
          <p:cNvCxnSpPr/>
          <p:nvPr userDrawn="1"/>
        </p:nvCxnSpPr>
        <p:spPr>
          <a:xfrm>
            <a:off x="647170" y="3703899"/>
            <a:ext cx="1832127" cy="0"/>
          </a:xfrm>
          <a:prstGeom prst="line">
            <a:avLst/>
          </a:prstGeom>
          <a:ln w="28575" cap="rnd">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E787EDF4-7E0D-F043-9B1B-13C2366A0103}"/>
              </a:ext>
            </a:extLst>
          </p:cNvPr>
          <p:cNvSpPr>
            <a:spLocks noGrp="1"/>
          </p:cNvSpPr>
          <p:nvPr>
            <p:ph type="body" sz="quarter" idx="13" hasCustomPrompt="1"/>
          </p:nvPr>
        </p:nvSpPr>
        <p:spPr>
          <a:xfrm>
            <a:off x="580476" y="551119"/>
            <a:ext cx="1852731" cy="460375"/>
          </a:xfrm>
          <a:prstGeom prst="rect">
            <a:avLst/>
          </a:prstGeom>
        </p:spPr>
        <p:txBody>
          <a:bodyPr numCol="1" anchor="ctr" anchorCtr="0"/>
          <a:lstStyle>
            <a:lvl1pPr>
              <a:defRPr sz="1575" b="1" i="0">
                <a:solidFill>
                  <a:schemeClr val="bg1"/>
                </a:solidFill>
                <a:latin typeface="Nunito Sans ExtraBold" pitchFamily="2" charset="77"/>
              </a:defRPr>
            </a:lvl1pPr>
            <a:lvl2pPr>
              <a:defRPr b="1" i="0">
                <a:solidFill>
                  <a:schemeClr val="bg1"/>
                </a:solidFill>
                <a:latin typeface="Nunito Sans ExtraBold" pitchFamily="2" charset="77"/>
              </a:defRPr>
            </a:lvl2pPr>
            <a:lvl3pPr>
              <a:defRPr b="1" i="0">
                <a:solidFill>
                  <a:schemeClr val="bg1"/>
                </a:solidFill>
                <a:latin typeface="Nunito Sans ExtraBold" pitchFamily="2" charset="77"/>
              </a:defRPr>
            </a:lvl3pPr>
            <a:lvl4pPr>
              <a:defRPr b="1" i="0">
                <a:solidFill>
                  <a:schemeClr val="bg1"/>
                </a:solidFill>
                <a:latin typeface="Nunito Sans ExtraBold" pitchFamily="2" charset="77"/>
              </a:defRPr>
            </a:lvl4pPr>
            <a:lvl5pPr>
              <a:defRPr b="1" i="0">
                <a:solidFill>
                  <a:schemeClr val="bg1"/>
                </a:solidFill>
                <a:latin typeface="Nunito Sans ExtraBold" pitchFamily="2" charset="77"/>
              </a:defRPr>
            </a:lvl5pPr>
          </a:lstStyle>
          <a:p>
            <a:pPr lvl="0"/>
            <a:r>
              <a:rPr lang="en-US"/>
              <a:t>Name First Last</a:t>
            </a:r>
          </a:p>
        </p:txBody>
      </p:sp>
      <p:sp>
        <p:nvSpPr>
          <p:cNvPr id="17" name="Text Placeholder 15">
            <a:extLst>
              <a:ext uri="{FF2B5EF4-FFF2-40B4-BE49-F238E27FC236}">
                <a16:creationId xmlns:a16="http://schemas.microsoft.com/office/drawing/2014/main" id="{8A48CDCF-7E05-BC47-827C-33BD6F0953E4}"/>
              </a:ext>
            </a:extLst>
          </p:cNvPr>
          <p:cNvSpPr>
            <a:spLocks noGrp="1"/>
          </p:cNvSpPr>
          <p:nvPr>
            <p:ph type="body" sz="quarter" idx="14"/>
          </p:nvPr>
        </p:nvSpPr>
        <p:spPr>
          <a:xfrm>
            <a:off x="2616578" y="1140542"/>
            <a:ext cx="6324540" cy="5031658"/>
          </a:xfrm>
          <a:prstGeom prst="rect">
            <a:avLst/>
          </a:prstGeom>
        </p:spPr>
        <p:txBody>
          <a:bodyPr spcCol="457200"/>
          <a:lstStyle>
            <a:lvl1pPr>
              <a:lnSpc>
                <a:spcPct val="100000"/>
              </a:lnSpc>
              <a:defRPr sz="1103"/>
            </a:lvl1pPr>
            <a:lvl2pPr marL="226271" indent="-135012">
              <a:lnSpc>
                <a:spcPct val="100000"/>
              </a:lnSpc>
              <a:buClr>
                <a:schemeClr val="accent2"/>
              </a:buClr>
              <a:buFont typeface="Arial" panose="020B0604020202020204" pitchFamily="34" charset="0"/>
              <a:buChar char="•"/>
              <a:defRPr sz="1103"/>
            </a:lvl2pPr>
            <a:lvl3pPr marL="317529" indent="-135012">
              <a:lnSpc>
                <a:spcPct val="100000"/>
              </a:lnSpc>
              <a:buClr>
                <a:schemeClr val="accent2"/>
              </a:buClr>
              <a:buFont typeface="System Font Regular"/>
              <a:buChar char="–"/>
              <a:defRPr sz="1103"/>
            </a:lvl3pPr>
            <a:lvl4pPr marL="410038" indent="-135012">
              <a:lnSpc>
                <a:spcPct val="100000"/>
              </a:lnSpc>
              <a:buClr>
                <a:schemeClr val="accent2"/>
              </a:buClr>
              <a:buSzPct val="75000"/>
              <a:buFont typeface="Courier New" panose="02070309020205020404" pitchFamily="49" charset="0"/>
              <a:buChar char="o"/>
              <a:defRPr sz="1103"/>
            </a:lvl4pPr>
            <a:lvl5pPr marL="501297" indent="-135012">
              <a:lnSpc>
                <a:spcPct val="100000"/>
              </a:lnSpc>
              <a:buClr>
                <a:schemeClr val="accent2"/>
              </a:buClr>
              <a:buFont typeface="System Font Regular"/>
              <a:buChar char="-"/>
              <a:defRPr sz="110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8">
            <a:extLst>
              <a:ext uri="{FF2B5EF4-FFF2-40B4-BE49-F238E27FC236}">
                <a16:creationId xmlns:a16="http://schemas.microsoft.com/office/drawing/2014/main" id="{89D24559-E4EA-C543-9DD6-A7A5C21600EF}"/>
              </a:ext>
            </a:extLst>
          </p:cNvPr>
          <p:cNvSpPr>
            <a:spLocks noGrp="1"/>
          </p:cNvSpPr>
          <p:nvPr>
            <p:ph type="body" sz="quarter" idx="15" hasCustomPrompt="1"/>
          </p:nvPr>
        </p:nvSpPr>
        <p:spPr>
          <a:xfrm>
            <a:off x="590399" y="3186217"/>
            <a:ext cx="1887332" cy="422223"/>
          </a:xfrm>
          <a:prstGeom prst="rect">
            <a:avLst/>
          </a:prstGeom>
        </p:spPr>
        <p:txBody>
          <a:bodyPr numCol="1"/>
          <a:lstStyle>
            <a:lvl1pPr>
              <a:defRPr sz="1260" b="1" i="0">
                <a:latin typeface="Nunito Sans" pitchFamily="2" charset="77"/>
              </a:defRPr>
            </a:lvl1pPr>
          </a:lstStyle>
          <a:p>
            <a:pPr lvl="0"/>
            <a:r>
              <a:rPr lang="en-US"/>
              <a:t>Title</a:t>
            </a:r>
          </a:p>
        </p:txBody>
      </p:sp>
      <p:sp>
        <p:nvSpPr>
          <p:cNvPr id="23" name="Picture Placeholder 21">
            <a:extLst>
              <a:ext uri="{FF2B5EF4-FFF2-40B4-BE49-F238E27FC236}">
                <a16:creationId xmlns:a16="http://schemas.microsoft.com/office/drawing/2014/main" id="{F90DC469-9B11-DB47-9E45-41032318D32C}"/>
              </a:ext>
            </a:extLst>
          </p:cNvPr>
          <p:cNvSpPr>
            <a:spLocks noGrp="1"/>
          </p:cNvSpPr>
          <p:nvPr>
            <p:ph type="pic" sz="quarter" idx="16"/>
          </p:nvPr>
        </p:nvSpPr>
        <p:spPr>
          <a:xfrm>
            <a:off x="650404" y="1257302"/>
            <a:ext cx="1492445" cy="1898855"/>
          </a:xfrm>
          <a:prstGeom prst="ellipse">
            <a:avLst/>
          </a:prstGeom>
          <a:noFill/>
          <a:ln w="28575">
            <a:solidFill>
              <a:schemeClr val="accent1">
                <a:lumMod val="50000"/>
              </a:schemeClr>
            </a:solidFill>
          </a:ln>
        </p:spPr>
        <p:txBody>
          <a:bodyPr/>
          <a:lstStyle/>
          <a:p>
            <a:endParaRPr lang="en-US"/>
          </a:p>
        </p:txBody>
      </p:sp>
      <p:sp>
        <p:nvSpPr>
          <p:cNvPr id="26" name="Text Placeholder 24">
            <a:extLst>
              <a:ext uri="{FF2B5EF4-FFF2-40B4-BE49-F238E27FC236}">
                <a16:creationId xmlns:a16="http://schemas.microsoft.com/office/drawing/2014/main" id="{F3018F7A-58B5-3F45-A279-A93852A5D250}"/>
              </a:ext>
            </a:extLst>
          </p:cNvPr>
          <p:cNvSpPr>
            <a:spLocks noGrp="1"/>
          </p:cNvSpPr>
          <p:nvPr>
            <p:ph type="body" sz="quarter" idx="17"/>
          </p:nvPr>
        </p:nvSpPr>
        <p:spPr>
          <a:xfrm>
            <a:off x="580115" y="3951902"/>
            <a:ext cx="2021501" cy="2220298"/>
          </a:xfrm>
          <a:prstGeom prst="rect">
            <a:avLst/>
          </a:prstGeom>
        </p:spPr>
        <p:txBody>
          <a:bodyPr numCol="1"/>
          <a:lstStyle>
            <a:lvl1pPr>
              <a:lnSpc>
                <a:spcPct val="100000"/>
              </a:lnSpc>
              <a:defRPr sz="1260" b="1" i="0">
                <a:latin typeface="Nunito Sans" pitchFamily="2" charset="77"/>
              </a:defRPr>
            </a:lvl1pPr>
            <a:lvl2pPr marL="7501" indent="0">
              <a:lnSpc>
                <a:spcPct val="100000"/>
              </a:lnSpc>
              <a:tabLst/>
              <a:defRPr sz="1103"/>
            </a:lvl2pPr>
          </a:lstStyle>
          <a:p>
            <a:pPr lvl="0"/>
            <a:r>
              <a:rPr lang="en-US"/>
              <a:t>Click to edit Master text styles</a:t>
            </a:r>
          </a:p>
          <a:p>
            <a:pPr lvl="1"/>
            <a:r>
              <a:rPr lang="en-US"/>
              <a:t>Second level</a:t>
            </a:r>
          </a:p>
        </p:txBody>
      </p:sp>
      <p:sp>
        <p:nvSpPr>
          <p:cNvPr id="12" name="Footer Placeholder 6">
            <a:extLst>
              <a:ext uri="{FF2B5EF4-FFF2-40B4-BE49-F238E27FC236}">
                <a16:creationId xmlns:a16="http://schemas.microsoft.com/office/drawing/2014/main" id="{A161B798-5717-D84E-B75A-BEA8ABFB3B10}"/>
              </a:ext>
            </a:extLst>
          </p:cNvPr>
          <p:cNvSpPr>
            <a:spLocks noGrp="1"/>
          </p:cNvSpPr>
          <p:nvPr>
            <p:ph type="ftr" sz="quarter" idx="3"/>
          </p:nvPr>
        </p:nvSpPr>
        <p:spPr>
          <a:xfrm>
            <a:off x="142928" y="179996"/>
            <a:ext cx="1632294" cy="177453"/>
          </a:xfrm>
          <a:prstGeom prst="rect">
            <a:avLst/>
          </a:prstGeom>
        </p:spPr>
        <p:txBody>
          <a:bodyPr vert="horz" lIns="91440" tIns="45720" rIns="91440" bIns="45720" rtlCol="0" anchor="ctr"/>
          <a:lstStyle>
            <a:lvl1pPr algn="l">
              <a:defRPr sz="630">
                <a:solidFill>
                  <a:schemeClr val="accent1"/>
                </a:solidFill>
              </a:defRPr>
            </a:lvl1pPr>
          </a:lstStyle>
          <a:p>
            <a:endParaRPr lang="en-US"/>
          </a:p>
        </p:txBody>
      </p:sp>
    </p:spTree>
    <p:extLst>
      <p:ext uri="{BB962C8B-B14F-4D97-AF65-F5344CB8AC3E}">
        <p14:creationId xmlns:p14="http://schemas.microsoft.com/office/powerpoint/2010/main" val="2937445234"/>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am CV Two Column">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453A97F-7CE0-4B42-9D0D-D80CEB3F2D3F}"/>
              </a:ext>
            </a:extLst>
          </p:cNvPr>
          <p:cNvSpPr>
            <a:spLocks noGrp="1"/>
          </p:cNvSpPr>
          <p:nvPr>
            <p:ph sz="quarter" idx="23" hasCustomPrompt="1"/>
          </p:nvPr>
        </p:nvSpPr>
        <p:spPr>
          <a:xfrm>
            <a:off x="2361217" y="1838325"/>
            <a:ext cx="3318876" cy="4572000"/>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noProof="0"/>
              <a:t>Click to add text</a:t>
            </a:r>
          </a:p>
          <a:p>
            <a:pPr lvl="1"/>
            <a:r>
              <a:rPr lang="en-US" noProof="0"/>
              <a:t>Second level</a:t>
            </a:r>
          </a:p>
          <a:p>
            <a:pPr lvl="2"/>
            <a:r>
              <a:rPr lang="en-US" noProof="0"/>
              <a:t>Third level</a:t>
            </a:r>
          </a:p>
        </p:txBody>
      </p:sp>
      <p:sp>
        <p:nvSpPr>
          <p:cNvPr id="3" name="Date Placeholder 2">
            <a:extLst>
              <a:ext uri="{FF2B5EF4-FFF2-40B4-BE49-F238E27FC236}">
                <a16:creationId xmlns:a16="http://schemas.microsoft.com/office/drawing/2014/main" id="{EAFDD845-9A9F-4F43-AF95-5B924F5CE663}"/>
              </a:ext>
            </a:extLst>
          </p:cNvPr>
          <p:cNvSpPr>
            <a:spLocks noGrp="1"/>
          </p:cNvSpPr>
          <p:nvPr>
            <p:ph type="dt" sz="half" idx="10"/>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7F77201A-3AB9-4239-AD66-DFD21B1E932A}"/>
              </a:ext>
            </a:extLst>
          </p:cNvPr>
          <p:cNvSpPr>
            <a:spLocks noGrp="1"/>
          </p:cNvSpPr>
          <p:nvPr>
            <p:ph type="sldNum" sz="quarter" idx="12"/>
          </p:nvPr>
        </p:nvSpPr>
        <p:spPr/>
        <p:txBody>
          <a:bodyPr/>
          <a:lstStyle>
            <a:lvl1pPr>
              <a:defRPr>
                <a:solidFill>
                  <a:schemeClr val="tx1"/>
                </a:solidFill>
              </a:defRPr>
            </a:lvl1pPr>
          </a:lstStyle>
          <a:p>
            <a:fld id="{DB123B72-C350-4D21-AB62-89377322142C}" type="slidenum">
              <a:rPr lang="en-US" smtClean="0"/>
              <a:pPr/>
              <a:t>‹#›</a:t>
            </a:fld>
            <a:endParaRPr lang="en-US" dirty="0"/>
          </a:p>
        </p:txBody>
      </p:sp>
      <p:sp>
        <p:nvSpPr>
          <p:cNvPr id="13" name="Picture Placeholder 21">
            <a:extLst>
              <a:ext uri="{FF2B5EF4-FFF2-40B4-BE49-F238E27FC236}">
                <a16:creationId xmlns:a16="http://schemas.microsoft.com/office/drawing/2014/main" id="{587F575D-16ED-49E6-B262-0EF46DF26AD3}"/>
              </a:ext>
            </a:extLst>
          </p:cNvPr>
          <p:cNvSpPr>
            <a:spLocks noGrp="1"/>
          </p:cNvSpPr>
          <p:nvPr>
            <p:ph type="pic" sz="quarter" idx="16"/>
          </p:nvPr>
        </p:nvSpPr>
        <p:spPr>
          <a:xfrm>
            <a:off x="400054" y="1567440"/>
            <a:ext cx="1395692" cy="1440000"/>
          </a:xfrm>
          <a:prstGeom prst="rect">
            <a:avLst/>
          </a:prstGeom>
          <a:ln w="9525">
            <a:solidFill>
              <a:schemeClr val="bg1">
                <a:lumMod val="65000"/>
              </a:schemeClr>
            </a:solidFill>
          </a:ln>
        </p:spPr>
        <p:txBody>
          <a:bodyPr vert="horz" lIns="0" tIns="0" rIns="0" bIns="0" spcCol="324000" rtlCol="0">
            <a:normAutofit/>
          </a:bodyPr>
          <a:lstStyle>
            <a:lvl1pPr>
              <a:defRPr kumimoji="0" lang="en-GB" b="0" i="0" u="none" strike="noStrike" cap="none" spc="0" normalizeH="0" baseline="0" dirty="0">
                <a:ln>
                  <a:noFill/>
                </a:ln>
                <a:solidFill>
                  <a:schemeClr val="tx1"/>
                </a:solidFill>
                <a:effectLst/>
                <a:uLnTx/>
                <a:uFillTx/>
                <a:ea typeface="MS PGothic"/>
              </a:defRPr>
            </a:lvl1pPr>
          </a:lstStyle>
          <a:p>
            <a:pPr marL="0" marR="0" lvl="0" indent="0" fontAlgn="auto">
              <a:buClr>
                <a:srgbClr val="13B5EA"/>
              </a:buClr>
              <a:buSzTx/>
              <a:buNone/>
              <a:tabLst/>
            </a:pPr>
            <a:r>
              <a:rPr lang="en-US" noProof="0"/>
              <a:t>Click icon to add picture</a:t>
            </a:r>
            <a:endParaRPr lang="en-US" noProof="0" dirty="0"/>
          </a:p>
        </p:txBody>
      </p:sp>
      <p:sp>
        <p:nvSpPr>
          <p:cNvPr id="17" name="TextBox 16">
            <a:extLst>
              <a:ext uri="{FF2B5EF4-FFF2-40B4-BE49-F238E27FC236}">
                <a16:creationId xmlns:a16="http://schemas.microsoft.com/office/drawing/2014/main" id="{D72B34C3-DA39-47AB-8EAC-49CABADFB2C1}"/>
              </a:ext>
            </a:extLst>
          </p:cNvPr>
          <p:cNvSpPr txBox="1"/>
          <p:nvPr userDrawn="1"/>
        </p:nvSpPr>
        <p:spPr>
          <a:xfrm>
            <a:off x="400049" y="3165504"/>
            <a:ext cx="1760220" cy="184666"/>
          </a:xfrm>
          <a:prstGeom prst="rect">
            <a:avLst/>
          </a:prstGeom>
          <a:noFill/>
        </p:spPr>
        <p:txBody>
          <a:bodyPr wrap="square" lIns="0" tIns="0" rIns="0" bIns="0" rtlCol="0">
            <a:spAutoFit/>
          </a:bodyPr>
          <a:lstStyle/>
          <a:p>
            <a:pPr marL="0" marR="0" lvl="0" indent="0" defTabSz="886221" eaLnBrk="1" fontAlgn="auto" latinLnBrk="0" hangingPunct="1">
              <a:lnSpc>
                <a:spcPct val="100000"/>
              </a:lnSpc>
              <a:spcBef>
                <a:spcPts val="0"/>
              </a:spcBef>
              <a:spcAft>
                <a:spcPts val="0"/>
              </a:spcAft>
              <a:buClrTx/>
              <a:buSzTx/>
              <a:buFontTx/>
              <a:buNone/>
              <a:tabLst/>
              <a:defRPr/>
            </a:pPr>
            <a:r>
              <a:rPr kumimoji="0" lang="en-US" sz="1163" b="0" i="0" u="none" strike="noStrike" kern="7500" cap="none" spc="78" normalizeH="0" baseline="0" noProof="0" dirty="0">
                <a:ln>
                  <a:noFill/>
                </a:ln>
                <a:solidFill>
                  <a:schemeClr val="tx2"/>
                </a:solidFill>
                <a:effectLst/>
                <a:uLnTx/>
                <a:uFillTx/>
              </a:rPr>
              <a:t>QUALIFICATIONS</a:t>
            </a:r>
          </a:p>
        </p:txBody>
      </p:sp>
      <p:sp>
        <p:nvSpPr>
          <p:cNvPr id="18" name="TextBox 17">
            <a:extLst>
              <a:ext uri="{FF2B5EF4-FFF2-40B4-BE49-F238E27FC236}">
                <a16:creationId xmlns:a16="http://schemas.microsoft.com/office/drawing/2014/main" id="{5A325BD6-EB83-405F-8779-CC6E02D2F255}"/>
              </a:ext>
            </a:extLst>
          </p:cNvPr>
          <p:cNvSpPr txBox="1"/>
          <p:nvPr userDrawn="1"/>
        </p:nvSpPr>
        <p:spPr>
          <a:xfrm>
            <a:off x="2361217" y="1573349"/>
            <a:ext cx="3319544" cy="184666"/>
          </a:xfrm>
          <a:prstGeom prst="rect">
            <a:avLst/>
          </a:prstGeom>
          <a:noFill/>
        </p:spPr>
        <p:txBody>
          <a:bodyPr wrap="square" lIns="0" tIns="0" rIns="0" bIns="0" rtlCol="0">
            <a:spAutoFit/>
          </a:bodyPr>
          <a:lstStyle/>
          <a:p>
            <a:pPr marL="0" marR="0" lvl="0" indent="0" defTabSz="886221" eaLnBrk="1" fontAlgn="auto" latinLnBrk="0" hangingPunct="1">
              <a:lnSpc>
                <a:spcPct val="100000"/>
              </a:lnSpc>
              <a:spcBef>
                <a:spcPts val="0"/>
              </a:spcBef>
              <a:spcAft>
                <a:spcPts val="0"/>
              </a:spcAft>
              <a:buClrTx/>
              <a:buSzTx/>
              <a:buFontTx/>
              <a:buNone/>
              <a:tabLst/>
              <a:defRPr/>
            </a:pPr>
            <a:r>
              <a:rPr kumimoji="0" lang="en-US" sz="1163" b="0" i="0" u="none" strike="noStrike" kern="7500" cap="none" spc="78" normalizeH="0" baseline="0" noProof="0" dirty="0">
                <a:ln>
                  <a:noFill/>
                </a:ln>
                <a:solidFill>
                  <a:schemeClr val="tx2"/>
                </a:solidFill>
                <a:effectLst/>
                <a:uLnTx/>
                <a:uFillTx/>
              </a:rPr>
              <a:t>BACKGROUND</a:t>
            </a:r>
          </a:p>
        </p:txBody>
      </p:sp>
      <p:sp>
        <p:nvSpPr>
          <p:cNvPr id="19" name="TextBox 18">
            <a:extLst>
              <a:ext uri="{FF2B5EF4-FFF2-40B4-BE49-F238E27FC236}">
                <a16:creationId xmlns:a16="http://schemas.microsoft.com/office/drawing/2014/main" id="{F23878EA-E60C-4C1D-B085-B87F6949141C}"/>
              </a:ext>
            </a:extLst>
          </p:cNvPr>
          <p:cNvSpPr txBox="1"/>
          <p:nvPr userDrawn="1"/>
        </p:nvSpPr>
        <p:spPr>
          <a:xfrm>
            <a:off x="5875938" y="1573349"/>
            <a:ext cx="3319544" cy="184666"/>
          </a:xfrm>
          <a:prstGeom prst="rect">
            <a:avLst/>
          </a:prstGeom>
          <a:noFill/>
        </p:spPr>
        <p:txBody>
          <a:bodyPr wrap="square" lIns="0" tIns="0" rIns="0" bIns="0" rtlCol="0">
            <a:spAutoFit/>
          </a:bodyPr>
          <a:lstStyle/>
          <a:p>
            <a:pPr marL="0" marR="0" lvl="0" indent="0" defTabSz="886221" eaLnBrk="1" fontAlgn="auto" latinLnBrk="0" hangingPunct="1">
              <a:lnSpc>
                <a:spcPct val="100000"/>
              </a:lnSpc>
              <a:spcBef>
                <a:spcPts val="0"/>
              </a:spcBef>
              <a:spcAft>
                <a:spcPts val="0"/>
              </a:spcAft>
              <a:buClrTx/>
              <a:buSzTx/>
              <a:buFontTx/>
              <a:buNone/>
              <a:tabLst/>
              <a:defRPr/>
            </a:pPr>
            <a:r>
              <a:rPr kumimoji="0" lang="en-US" sz="1163" b="0" i="0" u="none" strike="noStrike" kern="7500" cap="none" spc="78" normalizeH="0" baseline="0" noProof="0" dirty="0">
                <a:ln>
                  <a:noFill/>
                </a:ln>
                <a:solidFill>
                  <a:schemeClr val="tx2"/>
                </a:solidFill>
                <a:effectLst/>
                <a:uLnTx/>
                <a:uFillTx/>
              </a:rPr>
              <a:t>RELEVANT EXPERIENCE</a:t>
            </a:r>
          </a:p>
        </p:txBody>
      </p:sp>
      <p:sp>
        <p:nvSpPr>
          <p:cNvPr id="25" name="Content Placeholder 5">
            <a:extLst>
              <a:ext uri="{FF2B5EF4-FFF2-40B4-BE49-F238E27FC236}">
                <a16:creationId xmlns:a16="http://schemas.microsoft.com/office/drawing/2014/main" id="{B77CC2F3-F6E3-4B66-B5B3-E0EBC540B831}"/>
              </a:ext>
            </a:extLst>
          </p:cNvPr>
          <p:cNvSpPr>
            <a:spLocks noGrp="1"/>
          </p:cNvSpPr>
          <p:nvPr>
            <p:ph sz="quarter" idx="25" hasCustomPrompt="1"/>
          </p:nvPr>
        </p:nvSpPr>
        <p:spPr>
          <a:xfrm>
            <a:off x="405405" y="3428980"/>
            <a:ext cx="1754865" cy="2981325"/>
          </a:xfrm>
        </p:spPr>
        <p:txBody>
          <a:bodyPr/>
          <a:lstStyle>
            <a:lvl1pPr>
              <a:defRPr>
                <a:solidFill>
                  <a:schemeClr val="tx1"/>
                </a:solidFill>
              </a:defRPr>
            </a:lvl1pPr>
            <a:lvl2pPr>
              <a:defRPr>
                <a:solidFill>
                  <a:schemeClr val="tx1"/>
                </a:solidFill>
              </a:defRPr>
            </a:lvl2pPr>
            <a:lvl3pPr marL="474515" indent="0">
              <a:buNone/>
              <a:defRPr/>
            </a:lvl3pPr>
          </a:lstStyle>
          <a:p>
            <a:pPr lvl="0"/>
            <a:r>
              <a:rPr lang="en-US" noProof="0"/>
              <a:t>Click to add text</a:t>
            </a:r>
          </a:p>
          <a:p>
            <a:pPr lvl="1"/>
            <a:r>
              <a:rPr lang="en-US" noProof="0"/>
              <a:t>Second level</a:t>
            </a:r>
          </a:p>
        </p:txBody>
      </p:sp>
      <p:sp>
        <p:nvSpPr>
          <p:cNvPr id="26" name="Content Placeholder 5">
            <a:extLst>
              <a:ext uri="{FF2B5EF4-FFF2-40B4-BE49-F238E27FC236}">
                <a16:creationId xmlns:a16="http://schemas.microsoft.com/office/drawing/2014/main" id="{A7174926-B7E3-4925-8075-46312A79AB93}"/>
              </a:ext>
            </a:extLst>
          </p:cNvPr>
          <p:cNvSpPr>
            <a:spLocks noGrp="1"/>
          </p:cNvSpPr>
          <p:nvPr>
            <p:ph sz="quarter" idx="24" hasCustomPrompt="1"/>
          </p:nvPr>
        </p:nvSpPr>
        <p:spPr>
          <a:xfrm>
            <a:off x="5875941" y="1838325"/>
            <a:ext cx="3361381" cy="4572000"/>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noProof="0"/>
              <a:t>Click to add text</a:t>
            </a:r>
          </a:p>
          <a:p>
            <a:pPr lvl="1"/>
            <a:r>
              <a:rPr lang="en-US" noProof="0"/>
              <a:t>Second level</a:t>
            </a:r>
          </a:p>
          <a:p>
            <a:pPr lvl="2"/>
            <a:r>
              <a:rPr lang="en-US" noProof="0"/>
              <a:t>Third level</a:t>
            </a:r>
          </a:p>
        </p:txBody>
      </p:sp>
      <p:sp>
        <p:nvSpPr>
          <p:cNvPr id="14" name="Text Placeholder 6">
            <a:extLst>
              <a:ext uri="{FF2B5EF4-FFF2-40B4-BE49-F238E27FC236}">
                <a16:creationId xmlns:a16="http://schemas.microsoft.com/office/drawing/2014/main" id="{D56F0A01-15BE-443F-B5C0-8626A6EAA5DF}"/>
              </a:ext>
            </a:extLst>
          </p:cNvPr>
          <p:cNvSpPr>
            <a:spLocks noGrp="1"/>
          </p:cNvSpPr>
          <p:nvPr>
            <p:ph type="body" sz="quarter" idx="13" hasCustomPrompt="1"/>
          </p:nvPr>
        </p:nvSpPr>
        <p:spPr>
          <a:xfrm>
            <a:off x="400050" y="190501"/>
            <a:ext cx="7676308" cy="358775"/>
          </a:xfrm>
          <a:prstGeom prst="rect">
            <a:avLst/>
          </a:prstGeom>
          <a:noFill/>
          <a:ln>
            <a:noFill/>
          </a:ln>
        </p:spPr>
        <p:txBody>
          <a:bodyPr vert="horz" lIns="0" tIns="0" rIns="0" bIns="0" spcCol="324000" rtlCol="0" anchor="ctr" anchorCtr="0">
            <a:noAutofit/>
          </a:bodyPr>
          <a:lstStyle>
            <a:lvl1pPr marL="0" indent="0">
              <a:buNone/>
              <a:defRPr lang="en-US" sz="2326" b="1" spc="0" dirty="0" smtClean="0">
                <a:solidFill>
                  <a:schemeClr val="bg1"/>
                </a:solidFill>
              </a:defRPr>
            </a:lvl1pPr>
          </a:lstStyle>
          <a:p>
            <a:pPr marL="223300" lvl="0" indent="-223300"/>
            <a:r>
              <a:rPr lang="en-US" noProof="0" dirty="0"/>
              <a:t>CLICK TO ADD HEADING 1</a:t>
            </a:r>
          </a:p>
        </p:txBody>
      </p:sp>
      <p:sp>
        <p:nvSpPr>
          <p:cNvPr id="15" name="Text Placeholder 8">
            <a:extLst>
              <a:ext uri="{FF2B5EF4-FFF2-40B4-BE49-F238E27FC236}">
                <a16:creationId xmlns:a16="http://schemas.microsoft.com/office/drawing/2014/main" id="{E30DCAB1-168E-4A94-AB6D-1CD8F83106B9}"/>
              </a:ext>
            </a:extLst>
          </p:cNvPr>
          <p:cNvSpPr>
            <a:spLocks noGrp="1"/>
          </p:cNvSpPr>
          <p:nvPr>
            <p:ph type="body" sz="quarter" idx="14" hasCustomPrompt="1"/>
          </p:nvPr>
        </p:nvSpPr>
        <p:spPr>
          <a:xfrm>
            <a:off x="400050" y="570455"/>
            <a:ext cx="7676308" cy="306000"/>
          </a:xfrm>
          <a:prstGeom prst="rect">
            <a:avLst/>
          </a:prstGeom>
          <a:noFill/>
          <a:ln>
            <a:noFill/>
          </a:ln>
        </p:spPr>
        <p:txBody>
          <a:bodyPr vert="horz" lIns="0" tIns="0" rIns="0" bIns="0" spcCol="324000" rtlCol="0" anchor="ctr" anchorCtr="0">
            <a:noAutofit/>
          </a:bodyPr>
          <a:lstStyle>
            <a:lvl1pPr marL="0" indent="0">
              <a:buNone/>
              <a:defRPr lang="en-US" sz="1551" b="0" spc="0" dirty="0" smtClean="0">
                <a:solidFill>
                  <a:schemeClr val="bg1"/>
                </a:solidFill>
              </a:defRPr>
            </a:lvl1pPr>
          </a:lstStyle>
          <a:p>
            <a:pPr marL="223300" lvl="0" indent="-223300"/>
            <a:r>
              <a:rPr lang="en-US" noProof="0" dirty="0"/>
              <a:t>Click to add Heading 2</a:t>
            </a:r>
          </a:p>
        </p:txBody>
      </p:sp>
    </p:spTree>
    <p:extLst>
      <p:ext uri="{BB962C8B-B14F-4D97-AF65-F5344CB8AC3E}">
        <p14:creationId xmlns:p14="http://schemas.microsoft.com/office/powerpoint/2010/main" val="385667875"/>
      </p:ext>
    </p:extLst>
  </p:cSld>
  <p:clrMapOvr>
    <a:masterClrMapping/>
  </p:clrMapOvr>
  <p:extLst>
    <p:ext uri="{DCECCB84-F9BA-43D5-87BE-67443E8EF086}">
      <p15:sldGuideLst xmlns:p15="http://schemas.microsoft.com/office/powerpoint/2012/main">
        <p15:guide id="1" orient="horz" pos="640">
          <p15:clr>
            <a:srgbClr val="FBAE40"/>
          </p15:clr>
        </p15:guide>
        <p15:guide id="2" pos="262">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1_End slide_Kroll">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4BA64D6-7C1E-48DE-9FAC-141D55275334}"/>
              </a:ext>
            </a:extLst>
          </p:cNvPr>
          <p:cNvSpPr txBox="1"/>
          <p:nvPr userDrawn="1"/>
        </p:nvSpPr>
        <p:spPr>
          <a:xfrm>
            <a:off x="406209" y="1685928"/>
            <a:ext cx="4797730" cy="307777"/>
          </a:xfrm>
          <a:prstGeom prst="rect">
            <a:avLst/>
          </a:prstGeom>
          <a:noFill/>
        </p:spPr>
        <p:txBody>
          <a:bodyPr wrap="square" lIns="0" tIns="0" rIns="0" bIns="0" rtlCol="0">
            <a:spAutoFit/>
          </a:bodyPr>
          <a:lstStyle/>
          <a:p>
            <a:pPr algn="l"/>
            <a:r>
              <a:rPr lang="en-US" sz="1938" noProof="0" dirty="0">
                <a:solidFill>
                  <a:schemeClr val="tx1"/>
                </a:solidFill>
              </a:rPr>
              <a:t>For more information, please contact:</a:t>
            </a:r>
          </a:p>
        </p:txBody>
      </p:sp>
      <p:sp>
        <p:nvSpPr>
          <p:cNvPr id="3" name="Text Placeholder 2">
            <a:extLst>
              <a:ext uri="{FF2B5EF4-FFF2-40B4-BE49-F238E27FC236}">
                <a16:creationId xmlns:a16="http://schemas.microsoft.com/office/drawing/2014/main" id="{AD0FFEDD-BD81-4AA4-BC95-13445E331B01}"/>
              </a:ext>
            </a:extLst>
          </p:cNvPr>
          <p:cNvSpPr>
            <a:spLocks noGrp="1"/>
          </p:cNvSpPr>
          <p:nvPr>
            <p:ph type="body" sz="quarter" idx="10" hasCustomPrompt="1"/>
          </p:nvPr>
        </p:nvSpPr>
        <p:spPr>
          <a:xfrm>
            <a:off x="406205" y="2238385"/>
            <a:ext cx="4686300" cy="1952625"/>
          </a:xfrm>
          <a:prstGeom prst="rect">
            <a:avLst/>
          </a:prstGeom>
        </p:spPr>
        <p:txBody>
          <a:bodyPr lIns="0" tIns="0" rIns="0" bIns="0"/>
          <a:lstStyle>
            <a:lvl1pPr marL="0" indent="0">
              <a:spcBef>
                <a:spcPts val="0"/>
              </a:spcBef>
              <a:spcAft>
                <a:spcPts val="0"/>
              </a:spcAft>
              <a:buNone/>
              <a:defRPr>
                <a:solidFill>
                  <a:schemeClr val="tx1"/>
                </a:solidFill>
              </a:defRPr>
            </a:lvl1pPr>
          </a:lstStyle>
          <a:p>
            <a:pPr lvl="0"/>
            <a:r>
              <a:rPr lang="en-US" noProof="0" dirty="0"/>
              <a:t>Click to add contact details</a:t>
            </a:r>
          </a:p>
        </p:txBody>
      </p:sp>
      <p:cxnSp>
        <p:nvCxnSpPr>
          <p:cNvPr id="4" name="Straight Connector 3">
            <a:extLst>
              <a:ext uri="{FF2B5EF4-FFF2-40B4-BE49-F238E27FC236}">
                <a16:creationId xmlns:a16="http://schemas.microsoft.com/office/drawing/2014/main" id="{546F7D1F-436B-4A64-8952-A1591DD78477}"/>
              </a:ext>
            </a:extLst>
          </p:cNvPr>
          <p:cNvCxnSpPr/>
          <p:nvPr userDrawn="1"/>
        </p:nvCxnSpPr>
        <p:spPr>
          <a:xfrm>
            <a:off x="406205" y="5213717"/>
            <a:ext cx="8788791"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844B303-B0C1-40DF-98CB-D68073A4D6CF}"/>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504348" y="238898"/>
            <a:ext cx="1904184" cy="771132"/>
          </a:xfrm>
          <a:prstGeom prst="rect">
            <a:avLst/>
          </a:prstGeom>
        </p:spPr>
      </p:pic>
      <p:sp>
        <p:nvSpPr>
          <p:cNvPr id="15" name="TextBox 14">
            <a:extLst>
              <a:ext uri="{FF2B5EF4-FFF2-40B4-BE49-F238E27FC236}">
                <a16:creationId xmlns:a16="http://schemas.microsoft.com/office/drawing/2014/main" id="{1D544A86-A0DF-4712-9B9C-51F8DD90DC5B}"/>
              </a:ext>
            </a:extLst>
          </p:cNvPr>
          <p:cNvSpPr txBox="1"/>
          <p:nvPr userDrawn="1"/>
        </p:nvSpPr>
        <p:spPr>
          <a:xfrm>
            <a:off x="406205" y="5312958"/>
            <a:ext cx="8788791" cy="1161857"/>
          </a:xfrm>
          <a:prstGeom prst="rect">
            <a:avLst/>
          </a:prstGeom>
          <a:noFill/>
        </p:spPr>
        <p:txBody>
          <a:bodyPr wrap="square" lIns="0" tIns="0" rIns="0" bIns="0" rtlCol="0">
            <a:spAutoFit/>
          </a:bodyPr>
          <a:lstStyle/>
          <a:p>
            <a:pPr marL="0" marR="0" lvl="0" indent="0" algn="l" defTabSz="886221" rtl="0" eaLnBrk="1" fontAlgn="auto" latinLnBrk="0" hangingPunct="1">
              <a:lnSpc>
                <a:spcPct val="100000"/>
              </a:lnSpc>
              <a:spcBef>
                <a:spcPts val="582"/>
              </a:spcBef>
              <a:spcAft>
                <a:spcPts val="0"/>
              </a:spcAft>
              <a:buClrTx/>
              <a:buSzTx/>
              <a:buFontTx/>
              <a:buNone/>
              <a:tabLst/>
              <a:defRPr/>
            </a:pPr>
            <a:r>
              <a:rPr lang="en-US" sz="775" b="1" kern="7500" spc="78" baseline="0" noProof="0" dirty="0">
                <a:solidFill>
                  <a:schemeClr val="tx1"/>
                </a:solidFill>
                <a:latin typeface="+mn-lt"/>
                <a:ea typeface="+mn-ea"/>
                <a:cs typeface="+mn-cs"/>
              </a:rPr>
              <a:t>About Kroll</a:t>
            </a:r>
          </a:p>
          <a:p>
            <a:pPr marL="0" marR="0" lvl="0" indent="0" algn="l" defTabSz="886221" rtl="0" eaLnBrk="1" fontAlgn="auto" latinLnBrk="0" hangingPunct="1">
              <a:lnSpc>
                <a:spcPct val="100000"/>
              </a:lnSpc>
              <a:spcBef>
                <a:spcPts val="582"/>
              </a:spcBef>
              <a:spcAft>
                <a:spcPts val="582"/>
              </a:spcAft>
              <a:buClrTx/>
              <a:buSzTx/>
              <a:buFontTx/>
              <a:buNone/>
              <a:tabLst/>
              <a:defRPr/>
            </a:pPr>
            <a:r>
              <a:rPr lang="en-US" sz="727" kern="1200" dirty="0">
                <a:solidFill>
                  <a:schemeClr val="tx1"/>
                </a:solidFill>
                <a:effectLst/>
                <a:latin typeface="+mn-lt"/>
                <a:ea typeface="+mn-ea"/>
                <a:cs typeface="+mn-cs"/>
              </a:rPr>
              <a:t>Kroll is the world’s premier provider of services and digital products related to governance, risk and transparency. We work with clients across diverse sectors in the areas of valuation, expert services, investigations, cyber security, corporate finance, restructuring, legal and business solutions, data analytics and regulatory compliance. Our firm has nearly 5,000 professionals in 30 countries and territories around the world. </a:t>
            </a:r>
            <a:r>
              <a:rPr lang="en-US" sz="727" kern="1200" noProof="0" dirty="0">
                <a:solidFill>
                  <a:schemeClr val="tx1"/>
                </a:solidFill>
                <a:effectLst/>
                <a:latin typeface="+mn-lt"/>
                <a:ea typeface="+mn-ea"/>
                <a:cs typeface="+mn-cs"/>
              </a:rPr>
              <a:t>For more information, visit </a:t>
            </a:r>
            <a:r>
              <a:rPr lang="en-US" sz="727" kern="1200" noProof="0" dirty="0">
                <a:solidFill>
                  <a:schemeClr val="tx1"/>
                </a:solidFill>
                <a:effectLst/>
                <a:latin typeface="+mn-lt"/>
                <a:ea typeface="+mn-ea"/>
                <a:cs typeface="+mn-cs"/>
                <a:hlinkClick r:id="rId3"/>
              </a:rPr>
              <a:t>www.kroll.com</a:t>
            </a:r>
            <a:r>
              <a:rPr lang="en-US" sz="727" kern="1200" noProof="0" dirty="0">
                <a:solidFill>
                  <a:schemeClr val="tx1"/>
                </a:solidFill>
                <a:effectLst/>
                <a:latin typeface="+mn-lt"/>
                <a:ea typeface="+mn-ea"/>
                <a:cs typeface="+mn-cs"/>
              </a:rPr>
              <a:t>.</a:t>
            </a:r>
          </a:p>
          <a:p>
            <a:pPr marL="0" marR="0" lvl="0" indent="0" algn="l" defTabSz="886221" rtl="0" eaLnBrk="1" fontAlgn="auto" latinLnBrk="0" hangingPunct="1">
              <a:lnSpc>
                <a:spcPct val="100000"/>
              </a:lnSpc>
              <a:spcBef>
                <a:spcPts val="0"/>
              </a:spcBef>
              <a:spcAft>
                <a:spcPts val="582"/>
              </a:spcAft>
              <a:buClrTx/>
              <a:buSzTx/>
              <a:buFontTx/>
              <a:buNone/>
              <a:tabLst/>
              <a:defRPr/>
            </a:pPr>
            <a:r>
              <a:rPr lang="en-US" sz="727" i="1" kern="1200" noProof="0" dirty="0">
                <a:solidFill>
                  <a:schemeClr val="tx1"/>
                </a:solidFill>
                <a:effectLst/>
                <a:latin typeface="+mn-lt"/>
                <a:ea typeface="+mn-ea"/>
                <a:cs typeface="+mn-cs"/>
              </a:rPr>
              <a:t>M&amp;A advisory, capital raising and secondary market advisory services in the United States are provided by Kroll Securities, LLC. Member FINRA/SIPC. Pagemill Partners is a Division of Kroll Securities, LLC. M&amp;A advisory, capital raising and secondary market advisory services in the United Kingdom are provided by Kroll Securities Ltd. (DPSL), which is authorized and regulated by the Financial Conduct Authority. Valuation Advisory Services in India are provided by Kroll India Private Limited under a category 1 merchant banker license issued by the Securities and Exchange Board of India.</a:t>
            </a:r>
          </a:p>
          <a:p>
            <a:pPr marL="0" marR="0" lvl="0" indent="0" algn="l" defTabSz="886221" rtl="0" eaLnBrk="1" fontAlgn="auto" latinLnBrk="0" hangingPunct="1">
              <a:lnSpc>
                <a:spcPct val="100000"/>
              </a:lnSpc>
              <a:spcBef>
                <a:spcPts val="0"/>
              </a:spcBef>
              <a:spcAft>
                <a:spcPts val="0"/>
              </a:spcAft>
              <a:buClrTx/>
              <a:buSzTx/>
              <a:buFontTx/>
              <a:buNone/>
              <a:tabLst/>
              <a:defRPr/>
            </a:pPr>
            <a:r>
              <a:rPr lang="en-US" sz="727" kern="1200" noProof="0" dirty="0">
                <a:solidFill>
                  <a:schemeClr val="tx1"/>
                </a:solidFill>
                <a:effectLst/>
                <a:latin typeface="+mn-lt"/>
                <a:ea typeface="+mn-ea"/>
                <a:cs typeface="+mn-cs"/>
              </a:rPr>
              <a:t>© 2021 Kroll, LLC. All rights reserved. Kroll is a trade name for Kroll, LLC and its affiliates.</a:t>
            </a:r>
          </a:p>
        </p:txBody>
      </p:sp>
      <p:sp>
        <p:nvSpPr>
          <p:cNvPr id="18" name="TextBox 17">
            <a:extLst>
              <a:ext uri="{FF2B5EF4-FFF2-40B4-BE49-F238E27FC236}">
                <a16:creationId xmlns:a16="http://schemas.microsoft.com/office/drawing/2014/main" id="{6D2257F8-E596-468B-A4CB-C9A7DDC651F8}"/>
              </a:ext>
            </a:extLst>
          </p:cNvPr>
          <p:cNvSpPr txBox="1"/>
          <p:nvPr userDrawn="1"/>
        </p:nvSpPr>
        <p:spPr bwMode="blackGray">
          <a:xfrm>
            <a:off x="3" y="-7249"/>
            <a:ext cx="9601195" cy="145357"/>
          </a:xfrm>
          <a:prstGeom prst="rect">
            <a:avLst/>
          </a:prstGeom>
          <a:solidFill>
            <a:schemeClr val="accent1"/>
          </a:solidFill>
          <a:ln>
            <a:noFill/>
          </a:ln>
        </p:spPr>
        <p:txBody>
          <a:bodyPr wrap="square" lIns="104677" tIns="139569" rIns="2512246" numCol="1" spcCol="288000" rtlCol="0">
            <a:noAutofit/>
          </a:bodyPr>
          <a:lstStyle>
            <a:defPPr>
              <a:defRPr lang="en-US"/>
            </a:defPPr>
            <a:lvl1pPr marR="0" lvl="0" indent="0" defTabSz="914400" fontAlgn="auto">
              <a:lnSpc>
                <a:spcPct val="120000"/>
              </a:lnSpc>
              <a:spcBef>
                <a:spcPts val="300"/>
              </a:spcBef>
              <a:spcAft>
                <a:spcPts val="300"/>
              </a:spcAft>
              <a:buClrTx/>
              <a:buSzTx/>
              <a:buFontTx/>
              <a:buNone/>
              <a:tabLst/>
              <a:defRPr kumimoji="0" sz="800" b="0" i="0" u="none" strike="noStrike" kern="0" cap="none" spc="0" normalizeH="0" baseline="0">
                <a:ln>
                  <a:noFill/>
                </a:ln>
                <a:solidFill>
                  <a:srgbClr val="415560"/>
                </a:solidFill>
                <a:effectLst/>
                <a:uLnTx/>
                <a:uFillTx/>
              </a:defRPr>
            </a:lvl1pPr>
          </a:lstStyle>
          <a:p>
            <a:pPr lvl="0"/>
            <a:endParaRPr lang="en-US" sz="774" noProof="0" dirty="0"/>
          </a:p>
        </p:txBody>
      </p:sp>
    </p:spTree>
    <p:extLst>
      <p:ext uri="{BB962C8B-B14F-4D97-AF65-F5344CB8AC3E}">
        <p14:creationId xmlns:p14="http://schemas.microsoft.com/office/powerpoint/2010/main" val="2795644790"/>
      </p:ext>
    </p:extLst>
  </p:cSld>
  <p:clrMapOvr>
    <a:masterClrMapping/>
  </p:clrMapOvr>
  <p:extLst>
    <p:ext uri="{DCECCB84-F9BA-43D5-87BE-67443E8EF086}">
      <p15:sldGuideLst xmlns:p15="http://schemas.microsoft.com/office/powerpoint/2012/main">
        <p15:guide id="1" orient="horz" pos="288">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1_End slide_Duff &amp; Phelp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4BA64D6-7C1E-48DE-9FAC-141D55275334}"/>
              </a:ext>
            </a:extLst>
          </p:cNvPr>
          <p:cNvSpPr txBox="1"/>
          <p:nvPr userDrawn="1"/>
        </p:nvSpPr>
        <p:spPr>
          <a:xfrm>
            <a:off x="406209" y="1685928"/>
            <a:ext cx="4797730" cy="307777"/>
          </a:xfrm>
          <a:prstGeom prst="rect">
            <a:avLst/>
          </a:prstGeom>
          <a:noFill/>
        </p:spPr>
        <p:txBody>
          <a:bodyPr wrap="square" lIns="0" tIns="0" rIns="0" bIns="0" rtlCol="0">
            <a:spAutoFit/>
          </a:bodyPr>
          <a:lstStyle/>
          <a:p>
            <a:pPr algn="l"/>
            <a:r>
              <a:rPr lang="en-US" sz="1938" noProof="0" dirty="0">
                <a:solidFill>
                  <a:schemeClr val="tx1"/>
                </a:solidFill>
              </a:rPr>
              <a:t>For more information, please contact:</a:t>
            </a:r>
          </a:p>
        </p:txBody>
      </p:sp>
      <p:sp>
        <p:nvSpPr>
          <p:cNvPr id="3" name="Text Placeholder 2">
            <a:extLst>
              <a:ext uri="{FF2B5EF4-FFF2-40B4-BE49-F238E27FC236}">
                <a16:creationId xmlns:a16="http://schemas.microsoft.com/office/drawing/2014/main" id="{AD0FFEDD-BD81-4AA4-BC95-13445E331B01}"/>
              </a:ext>
            </a:extLst>
          </p:cNvPr>
          <p:cNvSpPr>
            <a:spLocks noGrp="1"/>
          </p:cNvSpPr>
          <p:nvPr>
            <p:ph type="body" sz="quarter" idx="10" hasCustomPrompt="1"/>
          </p:nvPr>
        </p:nvSpPr>
        <p:spPr>
          <a:xfrm>
            <a:off x="406205" y="2238385"/>
            <a:ext cx="4686300" cy="1952625"/>
          </a:xfrm>
          <a:prstGeom prst="rect">
            <a:avLst/>
          </a:prstGeom>
        </p:spPr>
        <p:txBody>
          <a:bodyPr lIns="0" tIns="0" rIns="0" bIns="0"/>
          <a:lstStyle>
            <a:lvl1pPr marL="0" indent="0">
              <a:spcBef>
                <a:spcPts val="0"/>
              </a:spcBef>
              <a:spcAft>
                <a:spcPts val="0"/>
              </a:spcAft>
              <a:buNone/>
              <a:defRPr>
                <a:solidFill>
                  <a:schemeClr val="tx1"/>
                </a:solidFill>
              </a:defRPr>
            </a:lvl1pPr>
          </a:lstStyle>
          <a:p>
            <a:pPr lvl="0"/>
            <a:r>
              <a:rPr lang="en-US" noProof="0" dirty="0"/>
              <a:t>Click to add contact details</a:t>
            </a:r>
          </a:p>
        </p:txBody>
      </p:sp>
      <p:sp>
        <p:nvSpPr>
          <p:cNvPr id="7" name="TextBox 6">
            <a:extLst>
              <a:ext uri="{FF2B5EF4-FFF2-40B4-BE49-F238E27FC236}">
                <a16:creationId xmlns:a16="http://schemas.microsoft.com/office/drawing/2014/main" id="{56E383C1-8014-4BDD-9E40-7903E5BB64B3}"/>
              </a:ext>
            </a:extLst>
          </p:cNvPr>
          <p:cNvSpPr txBox="1"/>
          <p:nvPr userDrawn="1"/>
        </p:nvSpPr>
        <p:spPr>
          <a:xfrm>
            <a:off x="406205" y="4811950"/>
            <a:ext cx="8788791" cy="1669688"/>
          </a:xfrm>
          <a:prstGeom prst="rect">
            <a:avLst/>
          </a:prstGeom>
          <a:noFill/>
        </p:spPr>
        <p:txBody>
          <a:bodyPr wrap="square" lIns="0" tIns="0" rIns="0" bIns="0" rtlCol="0">
            <a:spAutoFit/>
          </a:bodyPr>
          <a:lstStyle/>
          <a:p>
            <a:pPr marL="0" marR="0" lvl="0" indent="0" algn="l" defTabSz="886134" rtl="0" eaLnBrk="1" fontAlgn="auto" latinLnBrk="0" hangingPunct="1">
              <a:lnSpc>
                <a:spcPct val="100000"/>
              </a:lnSpc>
              <a:spcBef>
                <a:spcPts val="582"/>
              </a:spcBef>
              <a:spcAft>
                <a:spcPts val="0"/>
              </a:spcAft>
              <a:buClrTx/>
              <a:buSzTx/>
              <a:buFontTx/>
              <a:buNone/>
              <a:tabLst/>
              <a:defRPr/>
            </a:pPr>
            <a:r>
              <a:rPr lang="en-US" sz="775" b="1" kern="7500" spc="78" baseline="0" noProof="0" dirty="0">
                <a:solidFill>
                  <a:schemeClr val="tx1"/>
                </a:solidFill>
                <a:latin typeface="+mn-lt"/>
                <a:ea typeface="+mn-ea"/>
                <a:cs typeface="+mn-cs"/>
              </a:rPr>
              <a:t>About Kroll, LLC</a:t>
            </a:r>
          </a:p>
          <a:p>
            <a:pPr marL="0" marR="0" lvl="0" indent="0" algn="l" defTabSz="886221" rtl="0" eaLnBrk="1" fontAlgn="auto" latinLnBrk="0" hangingPunct="1">
              <a:lnSpc>
                <a:spcPct val="100000"/>
              </a:lnSpc>
              <a:spcBef>
                <a:spcPts val="582"/>
              </a:spcBef>
              <a:spcAft>
                <a:spcPts val="0"/>
              </a:spcAft>
              <a:buClrTx/>
              <a:buSzTx/>
              <a:buFontTx/>
              <a:buNone/>
              <a:tabLst/>
              <a:defRPr/>
            </a:pPr>
            <a:r>
              <a:rPr lang="en-US" sz="727" kern="1200" dirty="0">
                <a:solidFill>
                  <a:schemeClr val="tx1"/>
                </a:solidFill>
                <a:effectLst/>
                <a:latin typeface="+mn-lt"/>
                <a:ea typeface="+mn-ea"/>
                <a:cs typeface="+mn-cs"/>
              </a:rPr>
              <a:t>For nearly 100 years, Kroll has helped clients make confident decisions in the areas of valuation, real estate, taxation and transfer pricing, disputes, M&amp;A advisory and other corporate transactions. For more information, </a:t>
            </a:r>
            <a:r>
              <a:rPr lang="en-US" sz="727" kern="1200" noProof="0" dirty="0">
                <a:solidFill>
                  <a:schemeClr val="tx1"/>
                </a:solidFill>
                <a:effectLst/>
                <a:latin typeface="+mn-lt"/>
                <a:ea typeface="+mn-ea"/>
                <a:cs typeface="+mn-cs"/>
              </a:rPr>
              <a:t>visit </a:t>
            </a:r>
            <a:r>
              <a:rPr lang="en-US" sz="727" kern="1200" noProof="0" dirty="0">
                <a:solidFill>
                  <a:srgbClr val="14487F"/>
                </a:solidFill>
                <a:effectLst/>
                <a:latin typeface="+mn-lt"/>
                <a:ea typeface="+mn-ea"/>
                <a:cs typeface="+mn-cs"/>
                <a:hlinkClick r:id="rId2">
                  <a:extLst>
                    <a:ext uri="{A12FA001-AC4F-418D-AE19-62706E023703}">
                      <ahyp:hlinkClr xmlns:ahyp="http://schemas.microsoft.com/office/drawing/2018/hyperlinkcolor" val="tx"/>
                    </a:ext>
                  </a:extLst>
                </a:hlinkClick>
              </a:rPr>
              <a:t>www. kroll.com</a:t>
            </a:r>
            <a:r>
              <a:rPr lang="en-US" sz="727" kern="1200" noProof="0" dirty="0">
                <a:solidFill>
                  <a:schemeClr val="tx1"/>
                </a:solidFill>
                <a:effectLst/>
                <a:latin typeface="+mn-lt"/>
                <a:ea typeface="+mn-ea"/>
                <a:cs typeface="+mn-cs"/>
              </a:rPr>
              <a:t>.</a:t>
            </a:r>
          </a:p>
          <a:p>
            <a:pPr marL="0" marR="0" lvl="0" indent="0" algn="l" defTabSz="886221" rtl="0" eaLnBrk="1" fontAlgn="auto" latinLnBrk="0" hangingPunct="1">
              <a:lnSpc>
                <a:spcPct val="100000"/>
              </a:lnSpc>
              <a:spcBef>
                <a:spcPts val="582"/>
              </a:spcBef>
              <a:spcAft>
                <a:spcPts val="0"/>
              </a:spcAft>
              <a:buClrTx/>
              <a:buSzTx/>
              <a:buFontTx/>
              <a:buNone/>
              <a:tabLst/>
              <a:defRPr/>
            </a:pPr>
            <a:r>
              <a:rPr lang="en-US" sz="775" b="1" kern="7500" spc="78" baseline="0" noProof="0" dirty="0">
                <a:solidFill>
                  <a:schemeClr val="tx1"/>
                </a:solidFill>
                <a:latin typeface="+mn-lt"/>
                <a:ea typeface="+mn-ea"/>
                <a:cs typeface="+mn-cs"/>
              </a:rPr>
              <a:t>About Kroll</a:t>
            </a:r>
          </a:p>
          <a:p>
            <a:pPr marL="0" marR="0" lvl="0" indent="0" algn="l" defTabSz="886221" rtl="0" eaLnBrk="1" fontAlgn="auto" latinLnBrk="0" hangingPunct="1">
              <a:lnSpc>
                <a:spcPct val="100000"/>
              </a:lnSpc>
              <a:spcBef>
                <a:spcPts val="582"/>
              </a:spcBef>
              <a:spcAft>
                <a:spcPts val="582"/>
              </a:spcAft>
              <a:buClrTx/>
              <a:buSzTx/>
              <a:buFontTx/>
              <a:buNone/>
              <a:tabLst/>
              <a:defRPr/>
            </a:pPr>
            <a:r>
              <a:rPr lang="en-US" sz="727" kern="1200" dirty="0">
                <a:solidFill>
                  <a:schemeClr val="tx1"/>
                </a:solidFill>
                <a:effectLst/>
                <a:latin typeface="+mn-lt"/>
                <a:ea typeface="+mn-ea"/>
                <a:cs typeface="+mn-cs"/>
              </a:rPr>
              <a:t>Kroll is the world’s premier provider of services and digital products related to governance, risk and transparency. We work with clients across diverse sectors in the areas of valuation, expert services, investigations, cyber security, corporate finance, restructuring, legal and business solutions, data analytics and regulatory compliance. Our firm has nearly 5,000 professionals in 30 countries and territories around the world. For more information</a:t>
            </a:r>
            <a:r>
              <a:rPr lang="en-US" sz="727" kern="1200" noProof="0" dirty="0">
                <a:solidFill>
                  <a:schemeClr val="tx1"/>
                </a:solidFill>
                <a:effectLst/>
                <a:latin typeface="+mn-lt"/>
                <a:ea typeface="+mn-ea"/>
                <a:cs typeface="+mn-cs"/>
              </a:rPr>
              <a:t>, visit </a:t>
            </a:r>
            <a:r>
              <a:rPr lang="en-US" sz="727" kern="1200" noProof="0" dirty="0">
                <a:solidFill>
                  <a:srgbClr val="14487F"/>
                </a:solidFill>
                <a:effectLst/>
                <a:latin typeface="+mn-lt"/>
                <a:ea typeface="+mn-ea"/>
                <a:cs typeface="+mn-cs"/>
                <a:hlinkClick r:id="rId3">
                  <a:extLst>
                    <a:ext uri="{A12FA001-AC4F-418D-AE19-62706E023703}">
                      <ahyp:hlinkClr xmlns:ahyp="http://schemas.microsoft.com/office/drawing/2018/hyperlinkcolor" val="tx"/>
                    </a:ext>
                  </a:extLst>
                </a:hlinkClick>
              </a:rPr>
              <a:t>www.kroll.com</a:t>
            </a:r>
            <a:r>
              <a:rPr lang="en-US" sz="727" kern="1200" noProof="0" dirty="0">
                <a:solidFill>
                  <a:schemeClr val="tx1"/>
                </a:solidFill>
                <a:effectLst/>
                <a:latin typeface="+mn-lt"/>
                <a:ea typeface="+mn-ea"/>
                <a:cs typeface="+mn-cs"/>
              </a:rPr>
              <a:t>.</a:t>
            </a:r>
          </a:p>
          <a:p>
            <a:pPr marL="0" marR="0" lvl="0" indent="0" algn="l" defTabSz="886221" rtl="0" eaLnBrk="1" fontAlgn="auto" latinLnBrk="0" hangingPunct="1">
              <a:lnSpc>
                <a:spcPct val="100000"/>
              </a:lnSpc>
              <a:spcBef>
                <a:spcPts val="0"/>
              </a:spcBef>
              <a:spcAft>
                <a:spcPts val="582"/>
              </a:spcAft>
              <a:buClrTx/>
              <a:buSzTx/>
              <a:buFontTx/>
              <a:buNone/>
              <a:tabLst/>
              <a:defRPr/>
            </a:pPr>
            <a:r>
              <a:rPr lang="en-US" sz="727" i="1" kern="1200" noProof="0" dirty="0">
                <a:solidFill>
                  <a:schemeClr val="tx1"/>
                </a:solidFill>
                <a:effectLst/>
                <a:latin typeface="+mn-lt"/>
                <a:ea typeface="+mn-ea"/>
                <a:cs typeface="+mn-cs"/>
              </a:rPr>
              <a:t>M&amp;A advisory, capital raising and secondary market advisory services in the United States are provided by Kroll Securities, LLC. Member FINRA/SIPC. Pagemill Partners is a Division of Kroll Securities, LLC. M&amp;A advisory, capital raising and secondary market advisory services in the United Kingdom are provided by Kroll Securities Ltd. (DPSL), which is authorized and regulated by the Financial Conduct Authority. Valuation Advisory Services in India are provided by Kroll India Private Limited under a category 1 merchant banker license issued by the Securities and Exchange Board of India.</a:t>
            </a:r>
          </a:p>
          <a:p>
            <a:pPr marL="0" marR="0" lvl="0" indent="0" algn="l" defTabSz="886221" rtl="0" eaLnBrk="1" fontAlgn="auto" latinLnBrk="0" hangingPunct="1">
              <a:lnSpc>
                <a:spcPct val="100000"/>
              </a:lnSpc>
              <a:spcBef>
                <a:spcPts val="0"/>
              </a:spcBef>
              <a:spcAft>
                <a:spcPts val="0"/>
              </a:spcAft>
              <a:buClrTx/>
              <a:buSzTx/>
              <a:buFontTx/>
              <a:buNone/>
              <a:tabLst/>
              <a:defRPr/>
            </a:pPr>
            <a:r>
              <a:rPr lang="en-US" sz="727" kern="1200" noProof="0" dirty="0">
                <a:solidFill>
                  <a:schemeClr val="tx1"/>
                </a:solidFill>
                <a:effectLst/>
                <a:latin typeface="+mn-lt"/>
                <a:ea typeface="+mn-ea"/>
                <a:cs typeface="+mn-cs"/>
              </a:rPr>
              <a:t>© 2021 Kroll, LLC. All rights reserved. Kroll is a trade name for Kroll, LLC and its affiliates.</a:t>
            </a:r>
          </a:p>
        </p:txBody>
      </p:sp>
      <p:cxnSp>
        <p:nvCxnSpPr>
          <p:cNvPr id="13" name="Straight Connector 12">
            <a:extLst>
              <a:ext uri="{FF2B5EF4-FFF2-40B4-BE49-F238E27FC236}">
                <a16:creationId xmlns:a16="http://schemas.microsoft.com/office/drawing/2014/main" id="{BDD78008-C690-469E-9008-3176EAD2D918}"/>
              </a:ext>
            </a:extLst>
          </p:cNvPr>
          <p:cNvCxnSpPr>
            <a:cxnSpLocks/>
          </p:cNvCxnSpPr>
          <p:nvPr userDrawn="1"/>
        </p:nvCxnSpPr>
        <p:spPr>
          <a:xfrm>
            <a:off x="406205" y="4711365"/>
            <a:ext cx="879494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4EE8EBC-885F-4FD9-BF56-2D6173CA7106}"/>
              </a:ext>
            </a:extLst>
          </p:cNvPr>
          <p:cNvSpPr txBox="1"/>
          <p:nvPr userDrawn="1"/>
        </p:nvSpPr>
        <p:spPr bwMode="blackGray">
          <a:xfrm>
            <a:off x="3" y="-7249"/>
            <a:ext cx="9601195" cy="145357"/>
          </a:xfrm>
          <a:prstGeom prst="rect">
            <a:avLst/>
          </a:prstGeom>
          <a:solidFill>
            <a:schemeClr val="accent1"/>
          </a:solidFill>
          <a:ln>
            <a:noFill/>
          </a:ln>
        </p:spPr>
        <p:txBody>
          <a:bodyPr wrap="square" lIns="104677" tIns="139569" rIns="2512246" numCol="1" spcCol="288000" rtlCol="0">
            <a:noAutofit/>
          </a:bodyPr>
          <a:lstStyle>
            <a:defPPr>
              <a:defRPr lang="en-US"/>
            </a:defPPr>
            <a:lvl1pPr marR="0" lvl="0" indent="0" defTabSz="914400" fontAlgn="auto">
              <a:lnSpc>
                <a:spcPct val="120000"/>
              </a:lnSpc>
              <a:spcBef>
                <a:spcPts val="300"/>
              </a:spcBef>
              <a:spcAft>
                <a:spcPts val="300"/>
              </a:spcAft>
              <a:buClrTx/>
              <a:buSzTx/>
              <a:buFontTx/>
              <a:buNone/>
              <a:tabLst/>
              <a:defRPr kumimoji="0" sz="800" b="0" i="0" u="none" strike="noStrike" kern="0" cap="none" spc="0" normalizeH="0" baseline="0">
                <a:ln>
                  <a:noFill/>
                </a:ln>
                <a:solidFill>
                  <a:srgbClr val="415560"/>
                </a:solidFill>
                <a:effectLst/>
                <a:uLnTx/>
                <a:uFillTx/>
              </a:defRPr>
            </a:lvl1pPr>
          </a:lstStyle>
          <a:p>
            <a:pPr lvl="0"/>
            <a:endParaRPr lang="en-US" sz="774" noProof="0" dirty="0"/>
          </a:p>
        </p:txBody>
      </p:sp>
      <p:pic>
        <p:nvPicPr>
          <p:cNvPr id="4" name="Picture 3" descr="Logo, company name&#10;&#10;Description automatically generated">
            <a:extLst>
              <a:ext uri="{FF2B5EF4-FFF2-40B4-BE49-F238E27FC236}">
                <a16:creationId xmlns:a16="http://schemas.microsoft.com/office/drawing/2014/main" id="{726B2F55-370B-46E6-9279-11A95BF751D8}"/>
              </a:ext>
            </a:extLst>
          </p:cNvPr>
          <p:cNvPicPr>
            <a:picLocks noChangeAspect="1"/>
          </p:cNvPicPr>
          <p:nvPr userDrawn="1"/>
        </p:nvPicPr>
        <p:blipFill>
          <a:blip r:embed="rId4"/>
          <a:stretch>
            <a:fillRect/>
          </a:stretch>
        </p:blipFill>
        <p:spPr>
          <a:xfrm>
            <a:off x="6992165" y="238693"/>
            <a:ext cx="2609035" cy="1055270"/>
          </a:xfrm>
          <a:prstGeom prst="rect">
            <a:avLst/>
          </a:prstGeom>
        </p:spPr>
      </p:pic>
    </p:spTree>
    <p:extLst>
      <p:ext uri="{BB962C8B-B14F-4D97-AF65-F5344CB8AC3E}">
        <p14:creationId xmlns:p14="http://schemas.microsoft.com/office/powerpoint/2010/main" val="2727002170"/>
      </p:ext>
    </p:extLst>
  </p:cSld>
  <p:clrMapOvr>
    <a:masterClrMapping/>
  </p:clrMapOvr>
  <p:extLst>
    <p:ext uri="{DCECCB84-F9BA-43D5-87BE-67443E8EF086}">
      <p15:sldGuideLst xmlns:p15="http://schemas.microsoft.com/office/powerpoint/2012/main">
        <p15:guide id="1" orient="horz" pos="288">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End slide_KB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4BA64D6-7C1E-48DE-9FAC-141D55275334}"/>
              </a:ext>
            </a:extLst>
          </p:cNvPr>
          <p:cNvSpPr txBox="1"/>
          <p:nvPr userDrawn="1"/>
        </p:nvSpPr>
        <p:spPr>
          <a:xfrm>
            <a:off x="406209" y="1685928"/>
            <a:ext cx="4797730" cy="307777"/>
          </a:xfrm>
          <a:prstGeom prst="rect">
            <a:avLst/>
          </a:prstGeom>
          <a:noFill/>
        </p:spPr>
        <p:txBody>
          <a:bodyPr wrap="square" lIns="0" tIns="0" rIns="0" bIns="0" rtlCol="0">
            <a:spAutoFit/>
          </a:bodyPr>
          <a:lstStyle/>
          <a:p>
            <a:pPr algn="l"/>
            <a:r>
              <a:rPr lang="en-US" sz="1938" noProof="0" dirty="0">
                <a:solidFill>
                  <a:schemeClr val="tx1"/>
                </a:solidFill>
              </a:rPr>
              <a:t>For more information, please contact:</a:t>
            </a:r>
          </a:p>
        </p:txBody>
      </p:sp>
      <p:sp>
        <p:nvSpPr>
          <p:cNvPr id="3" name="Text Placeholder 2">
            <a:extLst>
              <a:ext uri="{FF2B5EF4-FFF2-40B4-BE49-F238E27FC236}">
                <a16:creationId xmlns:a16="http://schemas.microsoft.com/office/drawing/2014/main" id="{AD0FFEDD-BD81-4AA4-BC95-13445E331B01}"/>
              </a:ext>
            </a:extLst>
          </p:cNvPr>
          <p:cNvSpPr>
            <a:spLocks noGrp="1"/>
          </p:cNvSpPr>
          <p:nvPr>
            <p:ph type="body" sz="quarter" idx="10" hasCustomPrompt="1"/>
          </p:nvPr>
        </p:nvSpPr>
        <p:spPr>
          <a:xfrm>
            <a:off x="406205" y="2238385"/>
            <a:ext cx="4686300" cy="1952625"/>
          </a:xfrm>
          <a:prstGeom prst="rect">
            <a:avLst/>
          </a:prstGeom>
        </p:spPr>
        <p:txBody>
          <a:bodyPr lIns="0" tIns="0" rIns="0" bIns="0"/>
          <a:lstStyle>
            <a:lvl1pPr marL="0" indent="0">
              <a:spcBef>
                <a:spcPts val="0"/>
              </a:spcBef>
              <a:spcAft>
                <a:spcPts val="0"/>
              </a:spcAft>
              <a:buNone/>
              <a:defRPr>
                <a:solidFill>
                  <a:schemeClr val="tx1"/>
                </a:solidFill>
              </a:defRPr>
            </a:lvl1pPr>
          </a:lstStyle>
          <a:p>
            <a:pPr lvl="0"/>
            <a:r>
              <a:rPr lang="en-US" noProof="0"/>
              <a:t>Click to add contact details</a:t>
            </a:r>
          </a:p>
        </p:txBody>
      </p:sp>
      <p:pic>
        <p:nvPicPr>
          <p:cNvPr id="16" name="Picture 15" descr="Logo&#10;&#10;Description automatically generated">
            <a:extLst>
              <a:ext uri="{FF2B5EF4-FFF2-40B4-BE49-F238E27FC236}">
                <a16:creationId xmlns:a16="http://schemas.microsoft.com/office/drawing/2014/main" id="{549CAD94-3F58-4632-A7D9-AFB46DCA299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950815" y="246056"/>
            <a:ext cx="2457921" cy="992170"/>
          </a:xfrm>
          <a:prstGeom prst="rect">
            <a:avLst/>
          </a:prstGeom>
        </p:spPr>
      </p:pic>
      <p:sp>
        <p:nvSpPr>
          <p:cNvPr id="17" name="TextBox 16">
            <a:extLst>
              <a:ext uri="{FF2B5EF4-FFF2-40B4-BE49-F238E27FC236}">
                <a16:creationId xmlns:a16="http://schemas.microsoft.com/office/drawing/2014/main" id="{C7AC9B00-3A69-4F72-8257-528B93EE09B0}"/>
              </a:ext>
            </a:extLst>
          </p:cNvPr>
          <p:cNvSpPr txBox="1"/>
          <p:nvPr userDrawn="1"/>
        </p:nvSpPr>
        <p:spPr bwMode="blackGray">
          <a:xfrm>
            <a:off x="3" y="-7249"/>
            <a:ext cx="9601195" cy="145357"/>
          </a:xfrm>
          <a:prstGeom prst="rect">
            <a:avLst/>
          </a:prstGeom>
          <a:solidFill>
            <a:schemeClr val="accent1"/>
          </a:solidFill>
          <a:ln>
            <a:noFill/>
          </a:ln>
        </p:spPr>
        <p:txBody>
          <a:bodyPr wrap="square" lIns="104677" tIns="139569" rIns="2512246" numCol="1" spcCol="288000" rtlCol="0">
            <a:noAutofit/>
          </a:bodyPr>
          <a:lstStyle>
            <a:defPPr>
              <a:defRPr lang="en-US"/>
            </a:defPPr>
            <a:lvl1pPr marR="0" lvl="0" indent="0" defTabSz="914400" fontAlgn="auto">
              <a:lnSpc>
                <a:spcPct val="120000"/>
              </a:lnSpc>
              <a:spcBef>
                <a:spcPts val="300"/>
              </a:spcBef>
              <a:spcAft>
                <a:spcPts val="300"/>
              </a:spcAft>
              <a:buClrTx/>
              <a:buSzTx/>
              <a:buFontTx/>
              <a:buNone/>
              <a:tabLst/>
              <a:defRPr kumimoji="0" sz="800" b="0" i="0" u="none" strike="noStrike" kern="0" cap="none" spc="0" normalizeH="0" baseline="0">
                <a:ln>
                  <a:noFill/>
                </a:ln>
                <a:solidFill>
                  <a:srgbClr val="415560"/>
                </a:solidFill>
                <a:effectLst/>
                <a:uLnTx/>
                <a:uFillTx/>
              </a:defRPr>
            </a:lvl1pPr>
          </a:lstStyle>
          <a:p>
            <a:pPr lvl="0"/>
            <a:endParaRPr lang="en-US" sz="774" noProof="0" dirty="0"/>
          </a:p>
        </p:txBody>
      </p:sp>
      <p:cxnSp>
        <p:nvCxnSpPr>
          <p:cNvPr id="8" name="Straight Connector 7">
            <a:extLst>
              <a:ext uri="{FF2B5EF4-FFF2-40B4-BE49-F238E27FC236}">
                <a16:creationId xmlns:a16="http://schemas.microsoft.com/office/drawing/2014/main" id="{82F8E69E-71AF-463D-8484-9487A98CA016}"/>
              </a:ext>
            </a:extLst>
          </p:cNvPr>
          <p:cNvCxnSpPr/>
          <p:nvPr userDrawn="1"/>
        </p:nvCxnSpPr>
        <p:spPr>
          <a:xfrm>
            <a:off x="406205" y="5631140"/>
            <a:ext cx="8788791"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2CD6AFD-54D6-429D-809A-050ABCAC57F4}"/>
              </a:ext>
            </a:extLst>
          </p:cNvPr>
          <p:cNvSpPr txBox="1"/>
          <p:nvPr userDrawn="1"/>
        </p:nvSpPr>
        <p:spPr>
          <a:xfrm>
            <a:off x="406205" y="5730380"/>
            <a:ext cx="8788791" cy="738664"/>
          </a:xfrm>
          <a:prstGeom prst="rect">
            <a:avLst/>
          </a:prstGeom>
          <a:noFill/>
        </p:spPr>
        <p:txBody>
          <a:bodyPr wrap="square" lIns="0" tIns="0" rIns="0" bIns="0" rtlCol="0">
            <a:spAutoFit/>
          </a:bodyPr>
          <a:lstStyle/>
          <a:p>
            <a:pPr marL="0" marR="0" lvl="0" indent="0" algn="l" defTabSz="886221" rtl="0" eaLnBrk="1" fontAlgn="auto" latinLnBrk="0" hangingPunct="1">
              <a:lnSpc>
                <a:spcPct val="100000"/>
              </a:lnSpc>
              <a:spcBef>
                <a:spcPts val="582"/>
              </a:spcBef>
              <a:spcAft>
                <a:spcPts val="0"/>
              </a:spcAft>
              <a:buClrTx/>
              <a:buSzTx/>
              <a:buFontTx/>
              <a:buNone/>
              <a:tabLst/>
              <a:defRPr/>
            </a:pPr>
            <a:r>
              <a:rPr lang="en-US" sz="775" b="1" kern="7500" spc="78" baseline="0" noProof="0" dirty="0">
                <a:solidFill>
                  <a:schemeClr val="tx1"/>
                </a:solidFill>
                <a:latin typeface="+mn-lt"/>
                <a:ea typeface="+mn-ea"/>
                <a:cs typeface="+mn-cs"/>
              </a:rPr>
              <a:t>About Kroll</a:t>
            </a:r>
          </a:p>
          <a:p>
            <a:pPr marL="0" marR="0" lvl="0" indent="0" algn="l" defTabSz="886221" rtl="0" eaLnBrk="1" fontAlgn="auto" latinLnBrk="0" hangingPunct="1">
              <a:lnSpc>
                <a:spcPct val="100000"/>
              </a:lnSpc>
              <a:spcBef>
                <a:spcPts val="582"/>
              </a:spcBef>
              <a:spcAft>
                <a:spcPts val="582"/>
              </a:spcAft>
              <a:buClrTx/>
              <a:buSzTx/>
              <a:buFontTx/>
              <a:buNone/>
              <a:tabLst/>
              <a:defRPr/>
            </a:pPr>
            <a:r>
              <a:rPr lang="en-US" sz="727" kern="1200" dirty="0">
                <a:solidFill>
                  <a:schemeClr val="tx1"/>
                </a:solidFill>
                <a:effectLst/>
                <a:latin typeface="+mn-lt"/>
                <a:ea typeface="+mn-ea"/>
                <a:cs typeface="+mn-cs"/>
              </a:rPr>
              <a:t>Kroll is the world’s premier provider of services and digital products related to governance, risk and transparency. We work with clients across diverse sectors in the areas of valuation, expert services, investigations, cyber security, corporate finance, restructuring, legal and business solutions, data analytics and regulatory compliance. Our firm has nearly 5,000 professionals in 30 countries and territories around the world. For more information, </a:t>
            </a:r>
            <a:r>
              <a:rPr lang="en-US" sz="727" kern="1200" noProof="0" dirty="0">
                <a:solidFill>
                  <a:schemeClr val="tx1"/>
                </a:solidFill>
                <a:effectLst/>
                <a:latin typeface="+mn-lt"/>
                <a:ea typeface="+mn-ea"/>
                <a:cs typeface="+mn-cs"/>
              </a:rPr>
              <a:t>visit </a:t>
            </a:r>
            <a:r>
              <a:rPr lang="en-US" sz="727" kern="1200" noProof="0" dirty="0">
                <a:solidFill>
                  <a:schemeClr val="tx1"/>
                </a:solidFill>
                <a:effectLst/>
                <a:latin typeface="+mn-lt"/>
                <a:ea typeface="+mn-ea"/>
                <a:cs typeface="+mn-cs"/>
                <a:hlinkClick r:id="rId3"/>
              </a:rPr>
              <a:t>www.krollbusinessservices.com</a:t>
            </a:r>
            <a:r>
              <a:rPr lang="en-US" sz="727" kern="1200" noProof="0" dirty="0">
                <a:solidFill>
                  <a:schemeClr val="tx1"/>
                </a:solidFill>
                <a:effectLst/>
                <a:latin typeface="+mn-lt"/>
                <a:ea typeface="+mn-ea"/>
                <a:cs typeface="+mn-cs"/>
              </a:rPr>
              <a:t>.</a:t>
            </a:r>
          </a:p>
          <a:p>
            <a:pPr marL="0" marR="0" lvl="0" indent="0" algn="l" defTabSz="886221" rtl="0" eaLnBrk="1" fontAlgn="auto" latinLnBrk="0" hangingPunct="1">
              <a:lnSpc>
                <a:spcPct val="100000"/>
              </a:lnSpc>
              <a:spcBef>
                <a:spcPts val="0"/>
              </a:spcBef>
              <a:spcAft>
                <a:spcPts val="582"/>
              </a:spcAft>
              <a:buClrTx/>
              <a:buSzTx/>
              <a:buFontTx/>
              <a:buNone/>
              <a:tabLst/>
              <a:defRPr/>
            </a:pPr>
            <a:r>
              <a:rPr lang="en-US" sz="727" kern="1200" noProof="0" dirty="0">
                <a:solidFill>
                  <a:schemeClr val="tx1"/>
                </a:solidFill>
                <a:effectLst/>
                <a:latin typeface="+mn-lt"/>
                <a:ea typeface="+mn-ea"/>
                <a:cs typeface="+mn-cs"/>
              </a:rPr>
              <a:t>© 2021 Kroll, LLC. All rights reserved. Kroll is a trade name for Kroll, LLC and its affiliates.</a:t>
            </a:r>
          </a:p>
        </p:txBody>
      </p:sp>
    </p:spTree>
    <p:extLst>
      <p:ext uri="{BB962C8B-B14F-4D97-AF65-F5344CB8AC3E}">
        <p14:creationId xmlns:p14="http://schemas.microsoft.com/office/powerpoint/2010/main" val="2456117654"/>
      </p:ext>
    </p:extLst>
  </p:cSld>
  <p:clrMapOvr>
    <a:masterClrMapping/>
  </p:clrMapOvr>
  <p:extLst>
    <p:ext uri="{DCECCB84-F9BA-43D5-87BE-67443E8EF086}">
      <p15:sldGuideLst xmlns:p15="http://schemas.microsoft.com/office/powerpoint/2012/main">
        <p15:guide id="1" orient="horz" pos="288">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cSld name="Title and Content (Medium Fo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326"/>
            </a:lvl1pPr>
          </a:lstStyle>
          <a:p>
            <a:r>
              <a:rPr lang="en-US" dirty="0"/>
              <a:t>Click to edit Master title style (Medium Fonts)</a:t>
            </a:r>
          </a:p>
        </p:txBody>
      </p:sp>
      <p:sp>
        <p:nvSpPr>
          <p:cNvPr id="3" name="Content Placeholder 2"/>
          <p:cNvSpPr>
            <a:spLocks noGrp="1"/>
          </p:cNvSpPr>
          <p:nvPr>
            <p:ph idx="1"/>
          </p:nvPr>
        </p:nvSpPr>
        <p:spPr/>
        <p:txBody>
          <a:bodyPr>
            <a:normAutofit/>
          </a:bodyPr>
          <a:lstStyle>
            <a:lvl1pPr marL="221559" indent="-221559">
              <a:defRPr sz="1551"/>
            </a:lvl1pPr>
            <a:lvl2pPr marL="443118" indent="-221559">
              <a:defRPr sz="1551"/>
            </a:lvl2pPr>
            <a:lvl3pPr marL="664677" indent="-221559">
              <a:defRPr sz="1551"/>
            </a:lvl3pPr>
          </a:lstStyle>
          <a:p>
            <a:pPr lvl="0"/>
            <a:r>
              <a:rPr lang="en-US" dirty="0"/>
              <a:t>Click to edit Master text styles</a:t>
            </a:r>
          </a:p>
          <a:p>
            <a:pPr lvl="1"/>
            <a:r>
              <a:rPr lang="en-US" dirty="0"/>
              <a:t>Second level</a:t>
            </a:r>
          </a:p>
          <a:p>
            <a:pPr lvl="2"/>
            <a:r>
              <a:rPr lang="en-US" dirty="0"/>
              <a:t>Third level</a:t>
            </a:r>
          </a:p>
        </p:txBody>
      </p:sp>
      <p:sp>
        <p:nvSpPr>
          <p:cNvPr id="8" name="Footer Placeholder 4"/>
          <p:cNvSpPr>
            <a:spLocks noGrp="1"/>
          </p:cNvSpPr>
          <p:nvPr>
            <p:ph type="ftr" sz="quarter" idx="3"/>
          </p:nvPr>
        </p:nvSpPr>
        <p:spPr>
          <a:xfrm>
            <a:off x="400050" y="6576066"/>
            <a:ext cx="3920490" cy="228600"/>
          </a:xfrm>
          <a:prstGeom prst="rect">
            <a:avLst/>
          </a:prstGeom>
        </p:spPr>
        <p:txBody>
          <a:bodyPr vert="horz" lIns="91440" tIns="45720" rIns="91440" bIns="45720" rtlCol="0" anchor="t"/>
          <a:lstStyle>
            <a:lvl1pPr algn="l">
              <a:defRPr sz="775">
                <a:solidFill>
                  <a:srgbClr val="455560"/>
                </a:solidFill>
                <a:latin typeface="Arial" pitchFamily="34" charset="0"/>
                <a:cs typeface="Arial" pitchFamily="34" charset="0"/>
              </a:defRPr>
            </a:lvl1pPr>
          </a:lstStyle>
          <a:p>
            <a:endParaRPr lang="en-US" dirty="0"/>
          </a:p>
        </p:txBody>
      </p:sp>
      <p:sp>
        <p:nvSpPr>
          <p:cNvPr id="9" name="Slide Number Placeholder 5"/>
          <p:cNvSpPr>
            <a:spLocks noGrp="1"/>
          </p:cNvSpPr>
          <p:nvPr>
            <p:ph type="sldNum" sz="quarter" idx="4"/>
          </p:nvPr>
        </p:nvSpPr>
        <p:spPr>
          <a:xfrm>
            <a:off x="8241030" y="6576066"/>
            <a:ext cx="960120" cy="228600"/>
          </a:xfrm>
          <a:prstGeom prst="rect">
            <a:avLst/>
          </a:prstGeom>
        </p:spPr>
        <p:txBody>
          <a:bodyPr vert="horz" lIns="91440" tIns="45720" rIns="91440" bIns="45720" rtlCol="0" anchor="t"/>
          <a:lstStyle>
            <a:lvl1pPr algn="r">
              <a:defRPr sz="775">
                <a:solidFill>
                  <a:srgbClr val="455560"/>
                </a:solidFill>
                <a:latin typeface="Arial" pitchFamily="34" charset="0"/>
                <a:cs typeface="Arial" pitchFamily="34" charset="0"/>
              </a:defRPr>
            </a:lvl1pPr>
          </a:lstStyle>
          <a:p>
            <a:fld id="{601FD316-713D-4ED1-ADFD-72C1E45E04F4}" type="slidenum">
              <a:rPr lang="en-US" smtClean="0"/>
              <a:pPr/>
              <a:t>‹#›</a:t>
            </a:fld>
            <a:endParaRPr lang="en-US" dirty="0"/>
          </a:p>
        </p:txBody>
      </p:sp>
      <p:sp>
        <p:nvSpPr>
          <p:cNvPr id="10" name="Date Placeholder 10"/>
          <p:cNvSpPr>
            <a:spLocks noGrp="1"/>
          </p:cNvSpPr>
          <p:nvPr>
            <p:ph type="dt" sz="half" idx="2"/>
          </p:nvPr>
        </p:nvSpPr>
        <p:spPr>
          <a:xfrm>
            <a:off x="4506252" y="6576066"/>
            <a:ext cx="3571089" cy="228600"/>
          </a:xfrm>
          <a:prstGeom prst="rect">
            <a:avLst/>
          </a:prstGeom>
        </p:spPr>
        <p:txBody>
          <a:bodyPr vert="horz" lIns="91440" tIns="45720" rIns="91440" bIns="45720" rtlCol="0" anchor="t"/>
          <a:lstStyle>
            <a:lvl1pPr algn="r">
              <a:defRPr sz="775">
                <a:solidFill>
                  <a:srgbClr val="455560"/>
                </a:solidFill>
              </a:defRPr>
            </a:lvl1pPr>
          </a:lstStyle>
          <a:p>
            <a:endParaRPr lang="en-US" dirty="0"/>
          </a:p>
        </p:txBody>
      </p:sp>
    </p:spTree>
    <p:extLst>
      <p:ext uri="{BB962C8B-B14F-4D97-AF65-F5344CB8AC3E}">
        <p14:creationId xmlns:p14="http://schemas.microsoft.com/office/powerpoint/2010/main" val="305406330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Kroll Title Slide ">
    <p:spTree>
      <p:nvGrpSpPr>
        <p:cNvPr id="1" name=""/>
        <p:cNvGrpSpPr/>
        <p:nvPr/>
      </p:nvGrpSpPr>
      <p:grpSpPr>
        <a:xfrm>
          <a:off x="0" y="0"/>
          <a:ext cx="0" cy="0"/>
          <a:chOff x="0" y="0"/>
          <a:chExt cx="0" cy="0"/>
        </a:xfrm>
      </p:grpSpPr>
      <p:sp>
        <p:nvSpPr>
          <p:cNvPr id="10" name="Content Placeholder 19">
            <a:extLst>
              <a:ext uri="{FF2B5EF4-FFF2-40B4-BE49-F238E27FC236}">
                <a16:creationId xmlns:a16="http://schemas.microsoft.com/office/drawing/2014/main" id="{6C478B8D-2FC8-4A84-82C3-BD12753CC631}"/>
              </a:ext>
            </a:extLst>
          </p:cNvPr>
          <p:cNvSpPr>
            <a:spLocks noGrp="1"/>
          </p:cNvSpPr>
          <p:nvPr>
            <p:ph sz="quarter" idx="13" hasCustomPrompt="1"/>
          </p:nvPr>
        </p:nvSpPr>
        <p:spPr bwMode="blackGray">
          <a:xfrm>
            <a:off x="406211" y="5906782"/>
            <a:ext cx="2136775" cy="260051"/>
          </a:xfrm>
          <a:prstGeom prst="rect">
            <a:avLst/>
          </a:prstGeom>
        </p:spPr>
        <p:txBody>
          <a:bodyPr lIns="0" tIns="0" rIns="0" bIns="0" anchor="t" anchorCtr="0">
            <a:normAutofit/>
          </a:bodyPr>
          <a:lstStyle>
            <a:lvl1pPr marL="0" indent="0" algn="l" defTabSz="886221" rtl="0" eaLnBrk="1" latinLnBrk="0" hangingPunct="1">
              <a:spcBef>
                <a:spcPct val="20000"/>
              </a:spcBef>
              <a:spcAft>
                <a:spcPts val="0"/>
              </a:spcAft>
              <a:buNone/>
              <a:defRPr lang="en-GB" sz="969" kern="1200" dirty="0">
                <a:solidFill>
                  <a:schemeClr val="tx1"/>
                </a:solidFill>
                <a:latin typeface="Arial" pitchFamily="34" charset="0"/>
                <a:ea typeface="+mn-ea"/>
                <a:cs typeface="Arial" pitchFamily="34" charset="0"/>
              </a:defRPr>
            </a:lvl1pPr>
          </a:lstStyle>
          <a:p>
            <a:pPr lvl="0"/>
            <a:r>
              <a:rPr lang="en-US" noProof="0" dirty="0"/>
              <a:t>Date </a:t>
            </a:r>
          </a:p>
        </p:txBody>
      </p:sp>
      <p:sp>
        <p:nvSpPr>
          <p:cNvPr id="11" name="Content Placeholder 16">
            <a:extLst>
              <a:ext uri="{FF2B5EF4-FFF2-40B4-BE49-F238E27FC236}">
                <a16:creationId xmlns:a16="http://schemas.microsoft.com/office/drawing/2014/main" id="{86B11A33-40C0-40CC-86EB-A3D9C6C8F29A}"/>
              </a:ext>
            </a:extLst>
          </p:cNvPr>
          <p:cNvSpPr>
            <a:spLocks noGrp="1"/>
          </p:cNvSpPr>
          <p:nvPr>
            <p:ph sz="quarter" idx="12" hasCustomPrompt="1"/>
          </p:nvPr>
        </p:nvSpPr>
        <p:spPr bwMode="blackGray">
          <a:xfrm>
            <a:off x="406210" y="5296188"/>
            <a:ext cx="6013450" cy="439737"/>
          </a:xfrm>
          <a:prstGeom prst="rect">
            <a:avLst/>
          </a:prstGeom>
        </p:spPr>
        <p:txBody>
          <a:bodyPr lIns="0" tIns="0" rIns="0" bIns="0" anchor="ctr" anchorCtr="0">
            <a:normAutofit/>
          </a:bodyPr>
          <a:lstStyle>
            <a:lvl1pPr marL="0" indent="0" algn="l" defTabSz="886221" rtl="0" eaLnBrk="1" latinLnBrk="0" hangingPunct="1">
              <a:spcBef>
                <a:spcPct val="20000"/>
              </a:spcBef>
              <a:spcAft>
                <a:spcPts val="0"/>
              </a:spcAft>
              <a:buFont typeface="Arial" pitchFamily="34" charset="0"/>
              <a:buNone/>
              <a:defRPr lang="en-GB" sz="2132" kern="1200" dirty="0">
                <a:solidFill>
                  <a:schemeClr val="tx2"/>
                </a:solidFill>
                <a:latin typeface="Arial" pitchFamily="34" charset="0"/>
                <a:ea typeface="+mn-ea"/>
                <a:cs typeface="Arial" pitchFamily="34" charset="0"/>
              </a:defRPr>
            </a:lvl1pPr>
          </a:lstStyle>
          <a:p>
            <a:pPr lvl="0"/>
            <a:r>
              <a:rPr lang="en-US" noProof="0" dirty="0"/>
              <a:t>Company name</a:t>
            </a:r>
          </a:p>
        </p:txBody>
      </p:sp>
      <p:sp>
        <p:nvSpPr>
          <p:cNvPr id="15" name="Content Placeholder 14">
            <a:extLst>
              <a:ext uri="{FF2B5EF4-FFF2-40B4-BE49-F238E27FC236}">
                <a16:creationId xmlns:a16="http://schemas.microsoft.com/office/drawing/2014/main" id="{A015E54A-26ED-4C42-88F8-27190511E908}"/>
              </a:ext>
            </a:extLst>
          </p:cNvPr>
          <p:cNvSpPr>
            <a:spLocks noGrp="1"/>
          </p:cNvSpPr>
          <p:nvPr>
            <p:ph sz="quarter" idx="11" hasCustomPrompt="1"/>
          </p:nvPr>
        </p:nvSpPr>
        <p:spPr bwMode="blackGray">
          <a:xfrm>
            <a:off x="406206" y="4834098"/>
            <a:ext cx="6014246" cy="419100"/>
          </a:xfrm>
          <a:prstGeom prst="rect">
            <a:avLst/>
          </a:prstGeom>
        </p:spPr>
        <p:txBody>
          <a:bodyPr lIns="0" tIns="0" rIns="0" bIns="0" anchor="ctr" anchorCtr="0"/>
          <a:lstStyle>
            <a:lvl1pPr marL="0" indent="0">
              <a:spcAft>
                <a:spcPts val="0"/>
              </a:spcAft>
              <a:buNone/>
              <a:defRPr lang="en-US" sz="3101" b="1" kern="1200" baseline="0" dirty="0" smtClean="0">
                <a:solidFill>
                  <a:schemeClr val="accent1"/>
                </a:solidFill>
                <a:latin typeface="+mn-lt"/>
                <a:ea typeface="+mj-ea"/>
                <a:cs typeface="Arial" pitchFamily="34" charset="0"/>
              </a:defRPr>
            </a:lvl1pPr>
          </a:lstStyle>
          <a:p>
            <a:pPr lvl="0"/>
            <a:r>
              <a:rPr lang="en-US" noProof="0" dirty="0"/>
              <a:t>TITLE </a:t>
            </a:r>
          </a:p>
        </p:txBody>
      </p:sp>
      <p:sp>
        <p:nvSpPr>
          <p:cNvPr id="16" name="Picture Placeholder 4">
            <a:extLst>
              <a:ext uri="{FF2B5EF4-FFF2-40B4-BE49-F238E27FC236}">
                <a16:creationId xmlns:a16="http://schemas.microsoft.com/office/drawing/2014/main" id="{151BD18A-8829-4DB2-9414-24AD1BAF8CA4}"/>
              </a:ext>
            </a:extLst>
          </p:cNvPr>
          <p:cNvSpPr>
            <a:spLocks noGrp="1"/>
          </p:cNvSpPr>
          <p:nvPr>
            <p:ph type="pic" sz="quarter" idx="10"/>
          </p:nvPr>
        </p:nvSpPr>
        <p:spPr>
          <a:xfrm>
            <a:off x="5" y="1"/>
            <a:ext cx="9601199" cy="4581535"/>
          </a:xfrm>
          <a:prstGeom prst="rect">
            <a:avLst/>
          </a:prstGeom>
        </p:spPr>
        <p:txBody>
          <a:bodyPr/>
          <a:lstStyle>
            <a:lvl1pPr marL="0" indent="0">
              <a:buNone/>
              <a:defRPr/>
            </a:lvl1pPr>
          </a:lstStyle>
          <a:p>
            <a:endParaRPr lang="en-US" noProof="0" dirty="0"/>
          </a:p>
        </p:txBody>
      </p:sp>
      <p:sp>
        <p:nvSpPr>
          <p:cNvPr id="8" name="Rectangle 7">
            <a:extLst>
              <a:ext uri="{FF2B5EF4-FFF2-40B4-BE49-F238E27FC236}">
                <a16:creationId xmlns:a16="http://schemas.microsoft.com/office/drawing/2014/main" id="{E9FA2961-7E02-43A3-A093-2450C104D227}"/>
              </a:ext>
            </a:extLst>
          </p:cNvPr>
          <p:cNvSpPr/>
          <p:nvPr userDrawn="1"/>
        </p:nvSpPr>
        <p:spPr bwMode="blackGray">
          <a:xfrm>
            <a:off x="406205" y="6314518"/>
            <a:ext cx="1311305" cy="156133"/>
          </a:xfrm>
          <a:prstGeom prst="rect">
            <a:avLst/>
          </a:prstGeom>
        </p:spPr>
        <p:txBody>
          <a:bodyPr wrap="none" lIns="0" tIns="0" rIns="0" bIns="0">
            <a:spAutoFit/>
          </a:bodyPr>
          <a:lstStyle/>
          <a:p>
            <a:pPr marL="0" lvl="0" indent="0" algn="l" defTabSz="886221" rtl="0" eaLnBrk="1" latinLnBrk="0" hangingPunct="1">
              <a:lnSpc>
                <a:spcPct val="110000"/>
              </a:lnSpc>
              <a:spcBef>
                <a:spcPct val="20000"/>
              </a:spcBef>
              <a:spcAft>
                <a:spcPts val="0"/>
              </a:spcAft>
              <a:buFont typeface="Arial" pitchFamily="34" charset="0"/>
              <a:buNone/>
            </a:pPr>
            <a:r>
              <a:rPr lang="en-US" sz="969" kern="1200" noProof="0" dirty="0">
                <a:solidFill>
                  <a:schemeClr val="tx1"/>
                </a:solidFill>
                <a:latin typeface="Arial" pitchFamily="34" charset="0"/>
                <a:ea typeface="+mn-ea"/>
                <a:cs typeface="Arial" pitchFamily="34" charset="0"/>
              </a:rPr>
              <a:t>Private and Confidential</a:t>
            </a:r>
          </a:p>
        </p:txBody>
      </p:sp>
      <p:pic>
        <p:nvPicPr>
          <p:cNvPr id="5" name="Picture 4">
            <a:extLst>
              <a:ext uri="{FF2B5EF4-FFF2-40B4-BE49-F238E27FC236}">
                <a16:creationId xmlns:a16="http://schemas.microsoft.com/office/drawing/2014/main" id="{FBA0E4F5-816F-3949-B4D6-74EA5CA9E3D9}"/>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504348" y="5888578"/>
            <a:ext cx="1904184" cy="771132"/>
          </a:xfrm>
          <a:prstGeom prst="rect">
            <a:avLst/>
          </a:prstGeom>
        </p:spPr>
      </p:pic>
    </p:spTree>
    <p:extLst>
      <p:ext uri="{BB962C8B-B14F-4D97-AF65-F5344CB8AC3E}">
        <p14:creationId xmlns:p14="http://schemas.microsoft.com/office/powerpoint/2010/main" val="459072706"/>
      </p:ext>
    </p:extLst>
  </p:cSld>
  <p:clrMapOvr>
    <a:masterClrMapping/>
  </p:clrMapOvr>
  <p:extLst>
    <p:ext uri="{DCECCB84-F9BA-43D5-87BE-67443E8EF086}">
      <p15:sldGuideLst xmlns:p15="http://schemas.microsoft.com/office/powerpoint/2012/main">
        <p15:guide id="1" orient="horz" pos="3048">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D&amp;P Endorsed Title Slide ">
    <p:spTree>
      <p:nvGrpSpPr>
        <p:cNvPr id="1" name=""/>
        <p:cNvGrpSpPr/>
        <p:nvPr/>
      </p:nvGrpSpPr>
      <p:grpSpPr>
        <a:xfrm>
          <a:off x="0" y="0"/>
          <a:ext cx="0" cy="0"/>
          <a:chOff x="0" y="0"/>
          <a:chExt cx="0" cy="0"/>
        </a:xfrm>
      </p:grpSpPr>
      <p:sp>
        <p:nvSpPr>
          <p:cNvPr id="10" name="Content Placeholder 19">
            <a:extLst>
              <a:ext uri="{FF2B5EF4-FFF2-40B4-BE49-F238E27FC236}">
                <a16:creationId xmlns:a16="http://schemas.microsoft.com/office/drawing/2014/main" id="{6C478B8D-2FC8-4A84-82C3-BD12753CC631}"/>
              </a:ext>
            </a:extLst>
          </p:cNvPr>
          <p:cNvSpPr>
            <a:spLocks noGrp="1"/>
          </p:cNvSpPr>
          <p:nvPr>
            <p:ph sz="quarter" idx="13" hasCustomPrompt="1"/>
          </p:nvPr>
        </p:nvSpPr>
        <p:spPr bwMode="blackGray">
          <a:xfrm>
            <a:off x="406211" y="5906782"/>
            <a:ext cx="2136775" cy="260051"/>
          </a:xfrm>
          <a:prstGeom prst="rect">
            <a:avLst/>
          </a:prstGeom>
        </p:spPr>
        <p:txBody>
          <a:bodyPr lIns="0" tIns="0" rIns="0" bIns="0" anchor="t" anchorCtr="0">
            <a:normAutofit/>
          </a:bodyPr>
          <a:lstStyle>
            <a:lvl1pPr marL="0" indent="0" algn="l" defTabSz="886221" rtl="0" eaLnBrk="1" latinLnBrk="0" hangingPunct="1">
              <a:spcBef>
                <a:spcPct val="20000"/>
              </a:spcBef>
              <a:spcAft>
                <a:spcPts val="0"/>
              </a:spcAft>
              <a:buNone/>
              <a:defRPr lang="en-GB" sz="969" kern="1200" dirty="0">
                <a:solidFill>
                  <a:schemeClr val="tx1"/>
                </a:solidFill>
                <a:latin typeface="Arial" pitchFamily="34" charset="0"/>
                <a:ea typeface="+mn-ea"/>
                <a:cs typeface="Arial" pitchFamily="34" charset="0"/>
              </a:defRPr>
            </a:lvl1pPr>
          </a:lstStyle>
          <a:p>
            <a:pPr lvl="0"/>
            <a:r>
              <a:rPr lang="en-US" noProof="0" dirty="0"/>
              <a:t>Date </a:t>
            </a:r>
          </a:p>
        </p:txBody>
      </p:sp>
      <p:sp>
        <p:nvSpPr>
          <p:cNvPr id="11" name="Content Placeholder 16">
            <a:extLst>
              <a:ext uri="{FF2B5EF4-FFF2-40B4-BE49-F238E27FC236}">
                <a16:creationId xmlns:a16="http://schemas.microsoft.com/office/drawing/2014/main" id="{86B11A33-40C0-40CC-86EB-A3D9C6C8F29A}"/>
              </a:ext>
            </a:extLst>
          </p:cNvPr>
          <p:cNvSpPr>
            <a:spLocks noGrp="1"/>
          </p:cNvSpPr>
          <p:nvPr>
            <p:ph sz="quarter" idx="12" hasCustomPrompt="1"/>
          </p:nvPr>
        </p:nvSpPr>
        <p:spPr bwMode="blackGray">
          <a:xfrm>
            <a:off x="406210" y="5296188"/>
            <a:ext cx="6013450" cy="439737"/>
          </a:xfrm>
          <a:prstGeom prst="rect">
            <a:avLst/>
          </a:prstGeom>
        </p:spPr>
        <p:txBody>
          <a:bodyPr lIns="0" tIns="0" rIns="0" bIns="0" anchor="ctr" anchorCtr="0">
            <a:normAutofit/>
          </a:bodyPr>
          <a:lstStyle>
            <a:lvl1pPr marL="0" indent="0" algn="l" defTabSz="886221" rtl="0" eaLnBrk="1" latinLnBrk="0" hangingPunct="1">
              <a:spcBef>
                <a:spcPct val="20000"/>
              </a:spcBef>
              <a:spcAft>
                <a:spcPts val="0"/>
              </a:spcAft>
              <a:buFont typeface="Arial" pitchFamily="34" charset="0"/>
              <a:buNone/>
              <a:defRPr lang="en-GB" sz="2132" kern="1200" dirty="0">
                <a:solidFill>
                  <a:schemeClr val="tx2"/>
                </a:solidFill>
                <a:latin typeface="Arial" pitchFamily="34" charset="0"/>
                <a:ea typeface="+mn-ea"/>
                <a:cs typeface="Arial" pitchFamily="34" charset="0"/>
              </a:defRPr>
            </a:lvl1pPr>
          </a:lstStyle>
          <a:p>
            <a:pPr lvl="0"/>
            <a:r>
              <a:rPr lang="en-US" noProof="0" dirty="0"/>
              <a:t>Company name</a:t>
            </a:r>
          </a:p>
        </p:txBody>
      </p:sp>
      <p:sp>
        <p:nvSpPr>
          <p:cNvPr id="15" name="Content Placeholder 14">
            <a:extLst>
              <a:ext uri="{FF2B5EF4-FFF2-40B4-BE49-F238E27FC236}">
                <a16:creationId xmlns:a16="http://schemas.microsoft.com/office/drawing/2014/main" id="{A015E54A-26ED-4C42-88F8-27190511E908}"/>
              </a:ext>
            </a:extLst>
          </p:cNvPr>
          <p:cNvSpPr>
            <a:spLocks noGrp="1"/>
          </p:cNvSpPr>
          <p:nvPr>
            <p:ph sz="quarter" idx="11" hasCustomPrompt="1"/>
          </p:nvPr>
        </p:nvSpPr>
        <p:spPr bwMode="blackGray">
          <a:xfrm>
            <a:off x="406206" y="4834098"/>
            <a:ext cx="6014246" cy="419100"/>
          </a:xfrm>
          <a:prstGeom prst="rect">
            <a:avLst/>
          </a:prstGeom>
        </p:spPr>
        <p:txBody>
          <a:bodyPr lIns="0" tIns="0" rIns="0" bIns="0" anchor="ctr" anchorCtr="0"/>
          <a:lstStyle>
            <a:lvl1pPr marL="0" indent="0">
              <a:spcAft>
                <a:spcPts val="0"/>
              </a:spcAft>
              <a:buNone/>
              <a:defRPr lang="en-US" sz="3101" b="1" kern="1200" baseline="0" dirty="0" smtClean="0">
                <a:solidFill>
                  <a:schemeClr val="accent1"/>
                </a:solidFill>
                <a:latin typeface="+mn-lt"/>
                <a:ea typeface="+mj-ea"/>
                <a:cs typeface="Arial" pitchFamily="34" charset="0"/>
              </a:defRPr>
            </a:lvl1pPr>
          </a:lstStyle>
          <a:p>
            <a:pPr lvl="0"/>
            <a:r>
              <a:rPr lang="en-US" noProof="0" dirty="0"/>
              <a:t>TITLE </a:t>
            </a:r>
          </a:p>
        </p:txBody>
      </p:sp>
      <p:sp>
        <p:nvSpPr>
          <p:cNvPr id="16" name="Picture Placeholder 4">
            <a:extLst>
              <a:ext uri="{FF2B5EF4-FFF2-40B4-BE49-F238E27FC236}">
                <a16:creationId xmlns:a16="http://schemas.microsoft.com/office/drawing/2014/main" id="{151BD18A-8829-4DB2-9414-24AD1BAF8CA4}"/>
              </a:ext>
            </a:extLst>
          </p:cNvPr>
          <p:cNvSpPr>
            <a:spLocks noGrp="1"/>
          </p:cNvSpPr>
          <p:nvPr>
            <p:ph type="pic" sz="quarter" idx="10"/>
          </p:nvPr>
        </p:nvSpPr>
        <p:spPr>
          <a:xfrm>
            <a:off x="5" y="1"/>
            <a:ext cx="9601199" cy="4581535"/>
          </a:xfrm>
          <a:prstGeom prst="rect">
            <a:avLst/>
          </a:prstGeom>
        </p:spPr>
        <p:txBody>
          <a:bodyPr/>
          <a:lstStyle>
            <a:lvl1pPr marL="0" indent="0">
              <a:buNone/>
              <a:defRPr/>
            </a:lvl1pPr>
          </a:lstStyle>
          <a:p>
            <a:endParaRPr lang="en-US" noProof="0" dirty="0"/>
          </a:p>
        </p:txBody>
      </p:sp>
    </p:spTree>
    <p:extLst>
      <p:ext uri="{BB962C8B-B14F-4D97-AF65-F5344CB8AC3E}">
        <p14:creationId xmlns:p14="http://schemas.microsoft.com/office/powerpoint/2010/main" val="1002633018"/>
      </p:ext>
    </p:extLst>
  </p:cSld>
  <p:clrMapOvr>
    <a:masterClrMapping/>
  </p:clrMapOvr>
  <p:extLst>
    <p:ext uri="{DCECCB84-F9BA-43D5-87BE-67443E8EF086}">
      <p15:sldGuideLst xmlns:p15="http://schemas.microsoft.com/office/powerpoint/2012/main">
        <p15:guide id="1" orient="horz" pos="3048">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KBS Title Slide ">
    <p:spTree>
      <p:nvGrpSpPr>
        <p:cNvPr id="1" name=""/>
        <p:cNvGrpSpPr/>
        <p:nvPr/>
      </p:nvGrpSpPr>
      <p:grpSpPr>
        <a:xfrm>
          <a:off x="0" y="0"/>
          <a:ext cx="0" cy="0"/>
          <a:chOff x="0" y="0"/>
          <a:chExt cx="0" cy="0"/>
        </a:xfrm>
      </p:grpSpPr>
      <p:sp>
        <p:nvSpPr>
          <p:cNvPr id="10" name="Content Placeholder 19">
            <a:extLst>
              <a:ext uri="{FF2B5EF4-FFF2-40B4-BE49-F238E27FC236}">
                <a16:creationId xmlns:a16="http://schemas.microsoft.com/office/drawing/2014/main" id="{6C478B8D-2FC8-4A84-82C3-BD12753CC631}"/>
              </a:ext>
            </a:extLst>
          </p:cNvPr>
          <p:cNvSpPr>
            <a:spLocks noGrp="1"/>
          </p:cNvSpPr>
          <p:nvPr>
            <p:ph sz="quarter" idx="13" hasCustomPrompt="1"/>
          </p:nvPr>
        </p:nvSpPr>
        <p:spPr bwMode="blackGray">
          <a:xfrm>
            <a:off x="406211" y="5906782"/>
            <a:ext cx="2136775" cy="260051"/>
          </a:xfrm>
          <a:prstGeom prst="rect">
            <a:avLst/>
          </a:prstGeom>
        </p:spPr>
        <p:txBody>
          <a:bodyPr lIns="0" tIns="0" rIns="0" bIns="0" anchor="t" anchorCtr="0">
            <a:normAutofit/>
          </a:bodyPr>
          <a:lstStyle>
            <a:lvl1pPr marL="0" indent="0" algn="l" defTabSz="886221" rtl="0" eaLnBrk="1" latinLnBrk="0" hangingPunct="1">
              <a:spcBef>
                <a:spcPct val="20000"/>
              </a:spcBef>
              <a:spcAft>
                <a:spcPts val="0"/>
              </a:spcAft>
              <a:buNone/>
              <a:defRPr lang="en-GB" sz="969" kern="1200" dirty="0">
                <a:solidFill>
                  <a:schemeClr val="tx1"/>
                </a:solidFill>
                <a:latin typeface="Arial" pitchFamily="34" charset="0"/>
                <a:ea typeface="+mn-ea"/>
                <a:cs typeface="Arial" pitchFamily="34" charset="0"/>
              </a:defRPr>
            </a:lvl1pPr>
          </a:lstStyle>
          <a:p>
            <a:pPr lvl="0"/>
            <a:r>
              <a:rPr lang="en-US" noProof="0" dirty="0"/>
              <a:t>Date </a:t>
            </a:r>
          </a:p>
        </p:txBody>
      </p:sp>
      <p:sp>
        <p:nvSpPr>
          <p:cNvPr id="11" name="Content Placeholder 16">
            <a:extLst>
              <a:ext uri="{FF2B5EF4-FFF2-40B4-BE49-F238E27FC236}">
                <a16:creationId xmlns:a16="http://schemas.microsoft.com/office/drawing/2014/main" id="{86B11A33-40C0-40CC-86EB-A3D9C6C8F29A}"/>
              </a:ext>
            </a:extLst>
          </p:cNvPr>
          <p:cNvSpPr>
            <a:spLocks noGrp="1"/>
          </p:cNvSpPr>
          <p:nvPr>
            <p:ph sz="quarter" idx="12" hasCustomPrompt="1"/>
          </p:nvPr>
        </p:nvSpPr>
        <p:spPr bwMode="blackGray">
          <a:xfrm>
            <a:off x="406210" y="5296188"/>
            <a:ext cx="6013450" cy="439737"/>
          </a:xfrm>
          <a:prstGeom prst="rect">
            <a:avLst/>
          </a:prstGeom>
        </p:spPr>
        <p:txBody>
          <a:bodyPr lIns="0" tIns="0" rIns="0" bIns="0" anchor="ctr" anchorCtr="0">
            <a:normAutofit/>
          </a:bodyPr>
          <a:lstStyle>
            <a:lvl1pPr marL="0" indent="0" algn="l" defTabSz="886221" rtl="0" eaLnBrk="1" latinLnBrk="0" hangingPunct="1">
              <a:spcBef>
                <a:spcPct val="20000"/>
              </a:spcBef>
              <a:spcAft>
                <a:spcPts val="0"/>
              </a:spcAft>
              <a:buFont typeface="Arial" pitchFamily="34" charset="0"/>
              <a:buNone/>
              <a:defRPr lang="en-GB" sz="2132" kern="1200" dirty="0">
                <a:solidFill>
                  <a:schemeClr val="tx2"/>
                </a:solidFill>
                <a:latin typeface="Arial" pitchFamily="34" charset="0"/>
                <a:ea typeface="+mn-ea"/>
                <a:cs typeface="Arial" pitchFamily="34" charset="0"/>
              </a:defRPr>
            </a:lvl1pPr>
          </a:lstStyle>
          <a:p>
            <a:pPr lvl="0"/>
            <a:r>
              <a:rPr lang="en-US" noProof="0" dirty="0"/>
              <a:t>Company name</a:t>
            </a:r>
          </a:p>
        </p:txBody>
      </p:sp>
      <p:sp>
        <p:nvSpPr>
          <p:cNvPr id="15" name="Content Placeholder 14">
            <a:extLst>
              <a:ext uri="{FF2B5EF4-FFF2-40B4-BE49-F238E27FC236}">
                <a16:creationId xmlns:a16="http://schemas.microsoft.com/office/drawing/2014/main" id="{A015E54A-26ED-4C42-88F8-27190511E908}"/>
              </a:ext>
            </a:extLst>
          </p:cNvPr>
          <p:cNvSpPr>
            <a:spLocks noGrp="1"/>
          </p:cNvSpPr>
          <p:nvPr>
            <p:ph sz="quarter" idx="11" hasCustomPrompt="1"/>
          </p:nvPr>
        </p:nvSpPr>
        <p:spPr bwMode="blackGray">
          <a:xfrm>
            <a:off x="406206" y="4834098"/>
            <a:ext cx="6014246" cy="419100"/>
          </a:xfrm>
          <a:prstGeom prst="rect">
            <a:avLst/>
          </a:prstGeom>
        </p:spPr>
        <p:txBody>
          <a:bodyPr lIns="0" tIns="0" rIns="0" bIns="0" anchor="ctr" anchorCtr="0"/>
          <a:lstStyle>
            <a:lvl1pPr marL="0" indent="0">
              <a:spcAft>
                <a:spcPts val="0"/>
              </a:spcAft>
              <a:buNone/>
              <a:defRPr lang="en-US" sz="3101" b="1" kern="1200" baseline="0" dirty="0" smtClean="0">
                <a:solidFill>
                  <a:schemeClr val="accent1"/>
                </a:solidFill>
                <a:latin typeface="+mn-lt"/>
                <a:ea typeface="+mj-ea"/>
                <a:cs typeface="Arial" pitchFamily="34" charset="0"/>
              </a:defRPr>
            </a:lvl1pPr>
          </a:lstStyle>
          <a:p>
            <a:pPr lvl="0"/>
            <a:r>
              <a:rPr lang="en-US" noProof="0" dirty="0"/>
              <a:t>TITLE </a:t>
            </a:r>
          </a:p>
        </p:txBody>
      </p:sp>
      <p:sp>
        <p:nvSpPr>
          <p:cNvPr id="16" name="Picture Placeholder 4">
            <a:extLst>
              <a:ext uri="{FF2B5EF4-FFF2-40B4-BE49-F238E27FC236}">
                <a16:creationId xmlns:a16="http://schemas.microsoft.com/office/drawing/2014/main" id="{151BD18A-8829-4DB2-9414-24AD1BAF8CA4}"/>
              </a:ext>
            </a:extLst>
          </p:cNvPr>
          <p:cNvSpPr>
            <a:spLocks noGrp="1"/>
          </p:cNvSpPr>
          <p:nvPr>
            <p:ph type="pic" sz="quarter" idx="10"/>
          </p:nvPr>
        </p:nvSpPr>
        <p:spPr>
          <a:xfrm>
            <a:off x="5" y="1"/>
            <a:ext cx="9601199" cy="4581535"/>
          </a:xfrm>
          <a:prstGeom prst="rect">
            <a:avLst/>
          </a:prstGeom>
        </p:spPr>
        <p:txBody>
          <a:bodyPr/>
          <a:lstStyle>
            <a:lvl1pPr marL="0" indent="0">
              <a:buNone/>
              <a:defRPr/>
            </a:lvl1pPr>
          </a:lstStyle>
          <a:p>
            <a:endParaRPr lang="en-US" noProof="0" dirty="0"/>
          </a:p>
        </p:txBody>
      </p:sp>
      <p:sp>
        <p:nvSpPr>
          <p:cNvPr id="8" name="Rectangle 7">
            <a:extLst>
              <a:ext uri="{FF2B5EF4-FFF2-40B4-BE49-F238E27FC236}">
                <a16:creationId xmlns:a16="http://schemas.microsoft.com/office/drawing/2014/main" id="{E9FA2961-7E02-43A3-A093-2450C104D227}"/>
              </a:ext>
            </a:extLst>
          </p:cNvPr>
          <p:cNvSpPr/>
          <p:nvPr userDrawn="1"/>
        </p:nvSpPr>
        <p:spPr bwMode="blackGray">
          <a:xfrm>
            <a:off x="406205" y="6314518"/>
            <a:ext cx="1311305" cy="156133"/>
          </a:xfrm>
          <a:prstGeom prst="rect">
            <a:avLst/>
          </a:prstGeom>
        </p:spPr>
        <p:txBody>
          <a:bodyPr wrap="none" lIns="0" tIns="0" rIns="0" bIns="0">
            <a:spAutoFit/>
          </a:bodyPr>
          <a:lstStyle/>
          <a:p>
            <a:pPr marL="0" lvl="0" indent="0" algn="l" defTabSz="886221" rtl="0" eaLnBrk="1" latinLnBrk="0" hangingPunct="1">
              <a:lnSpc>
                <a:spcPct val="110000"/>
              </a:lnSpc>
              <a:spcBef>
                <a:spcPct val="20000"/>
              </a:spcBef>
              <a:spcAft>
                <a:spcPts val="0"/>
              </a:spcAft>
              <a:buFont typeface="Arial" pitchFamily="34" charset="0"/>
              <a:buNone/>
            </a:pPr>
            <a:r>
              <a:rPr lang="en-US" sz="969" kern="1200" noProof="0" dirty="0">
                <a:solidFill>
                  <a:schemeClr val="tx1"/>
                </a:solidFill>
                <a:latin typeface="Arial" pitchFamily="34" charset="0"/>
                <a:ea typeface="+mn-ea"/>
                <a:cs typeface="Arial" pitchFamily="34" charset="0"/>
              </a:rPr>
              <a:t>Private and Confidential</a:t>
            </a:r>
          </a:p>
        </p:txBody>
      </p:sp>
      <p:pic>
        <p:nvPicPr>
          <p:cNvPr id="12" name="Picture 11" descr="Logo&#10;&#10;Description automatically generated">
            <a:extLst>
              <a:ext uri="{FF2B5EF4-FFF2-40B4-BE49-F238E27FC236}">
                <a16:creationId xmlns:a16="http://schemas.microsoft.com/office/drawing/2014/main" id="{02E80D4B-3CA2-46AB-89FE-09688600F5A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950815" y="5664399"/>
            <a:ext cx="2457921" cy="992170"/>
          </a:xfrm>
          <a:prstGeom prst="rect">
            <a:avLst/>
          </a:prstGeom>
        </p:spPr>
      </p:pic>
    </p:spTree>
    <p:extLst>
      <p:ext uri="{BB962C8B-B14F-4D97-AF65-F5344CB8AC3E}">
        <p14:creationId xmlns:p14="http://schemas.microsoft.com/office/powerpoint/2010/main" val="3065958014"/>
      </p:ext>
    </p:extLst>
  </p:cSld>
  <p:clrMapOvr>
    <a:masterClrMapping/>
  </p:clrMapOvr>
  <p:extLst>
    <p:ext uri="{DCECCB84-F9BA-43D5-87BE-67443E8EF086}">
      <p15:sldGuideLst xmlns:p15="http://schemas.microsoft.com/office/powerpoint/2012/main">
        <p15:guide id="1" orient="horz" pos="3048">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REAG Title Slide ">
    <p:spTree>
      <p:nvGrpSpPr>
        <p:cNvPr id="1" name=""/>
        <p:cNvGrpSpPr/>
        <p:nvPr/>
      </p:nvGrpSpPr>
      <p:grpSpPr>
        <a:xfrm>
          <a:off x="0" y="0"/>
          <a:ext cx="0" cy="0"/>
          <a:chOff x="0" y="0"/>
          <a:chExt cx="0" cy="0"/>
        </a:xfrm>
      </p:grpSpPr>
      <p:sp>
        <p:nvSpPr>
          <p:cNvPr id="10" name="Content Placeholder 19">
            <a:extLst>
              <a:ext uri="{FF2B5EF4-FFF2-40B4-BE49-F238E27FC236}">
                <a16:creationId xmlns:a16="http://schemas.microsoft.com/office/drawing/2014/main" id="{6C478B8D-2FC8-4A84-82C3-BD12753CC631}"/>
              </a:ext>
            </a:extLst>
          </p:cNvPr>
          <p:cNvSpPr>
            <a:spLocks noGrp="1"/>
          </p:cNvSpPr>
          <p:nvPr>
            <p:ph sz="quarter" idx="13" hasCustomPrompt="1"/>
          </p:nvPr>
        </p:nvSpPr>
        <p:spPr bwMode="blackGray">
          <a:xfrm>
            <a:off x="406211" y="5906782"/>
            <a:ext cx="2136775" cy="260051"/>
          </a:xfrm>
          <a:prstGeom prst="rect">
            <a:avLst/>
          </a:prstGeom>
        </p:spPr>
        <p:txBody>
          <a:bodyPr lIns="0" tIns="0" rIns="0" bIns="0" anchor="t" anchorCtr="0">
            <a:normAutofit/>
          </a:bodyPr>
          <a:lstStyle>
            <a:lvl1pPr marL="0" indent="0" algn="l" defTabSz="886221" rtl="0" eaLnBrk="1" latinLnBrk="0" hangingPunct="1">
              <a:spcBef>
                <a:spcPct val="20000"/>
              </a:spcBef>
              <a:spcAft>
                <a:spcPts val="0"/>
              </a:spcAft>
              <a:buNone/>
              <a:defRPr lang="en-GB" sz="969" kern="1200" dirty="0">
                <a:solidFill>
                  <a:schemeClr val="tx1"/>
                </a:solidFill>
                <a:latin typeface="Arial" pitchFamily="34" charset="0"/>
                <a:ea typeface="+mn-ea"/>
                <a:cs typeface="Arial" pitchFamily="34" charset="0"/>
              </a:defRPr>
            </a:lvl1pPr>
          </a:lstStyle>
          <a:p>
            <a:pPr lvl="0"/>
            <a:r>
              <a:rPr lang="en-US" noProof="0" dirty="0"/>
              <a:t>Date </a:t>
            </a:r>
          </a:p>
        </p:txBody>
      </p:sp>
      <p:sp>
        <p:nvSpPr>
          <p:cNvPr id="11" name="Content Placeholder 16">
            <a:extLst>
              <a:ext uri="{FF2B5EF4-FFF2-40B4-BE49-F238E27FC236}">
                <a16:creationId xmlns:a16="http://schemas.microsoft.com/office/drawing/2014/main" id="{86B11A33-40C0-40CC-86EB-A3D9C6C8F29A}"/>
              </a:ext>
            </a:extLst>
          </p:cNvPr>
          <p:cNvSpPr>
            <a:spLocks noGrp="1"/>
          </p:cNvSpPr>
          <p:nvPr>
            <p:ph sz="quarter" idx="12" hasCustomPrompt="1"/>
          </p:nvPr>
        </p:nvSpPr>
        <p:spPr bwMode="blackGray">
          <a:xfrm>
            <a:off x="406210" y="5296188"/>
            <a:ext cx="6013450" cy="439737"/>
          </a:xfrm>
          <a:prstGeom prst="rect">
            <a:avLst/>
          </a:prstGeom>
        </p:spPr>
        <p:txBody>
          <a:bodyPr lIns="0" tIns="0" rIns="0" bIns="0" anchor="ctr" anchorCtr="0">
            <a:normAutofit/>
          </a:bodyPr>
          <a:lstStyle>
            <a:lvl1pPr marL="0" indent="0" algn="l" defTabSz="886221" rtl="0" eaLnBrk="1" latinLnBrk="0" hangingPunct="1">
              <a:spcBef>
                <a:spcPct val="20000"/>
              </a:spcBef>
              <a:spcAft>
                <a:spcPts val="0"/>
              </a:spcAft>
              <a:buFont typeface="Arial" pitchFamily="34" charset="0"/>
              <a:buNone/>
              <a:defRPr lang="en-GB" sz="2132" kern="1200" dirty="0">
                <a:solidFill>
                  <a:schemeClr val="tx2"/>
                </a:solidFill>
                <a:latin typeface="Arial" pitchFamily="34" charset="0"/>
                <a:ea typeface="+mn-ea"/>
                <a:cs typeface="Arial" pitchFamily="34" charset="0"/>
              </a:defRPr>
            </a:lvl1pPr>
          </a:lstStyle>
          <a:p>
            <a:pPr lvl="0"/>
            <a:r>
              <a:rPr lang="en-US" noProof="0" dirty="0"/>
              <a:t>Company name</a:t>
            </a:r>
          </a:p>
        </p:txBody>
      </p:sp>
      <p:sp>
        <p:nvSpPr>
          <p:cNvPr id="15" name="Content Placeholder 14">
            <a:extLst>
              <a:ext uri="{FF2B5EF4-FFF2-40B4-BE49-F238E27FC236}">
                <a16:creationId xmlns:a16="http://schemas.microsoft.com/office/drawing/2014/main" id="{A015E54A-26ED-4C42-88F8-27190511E908}"/>
              </a:ext>
            </a:extLst>
          </p:cNvPr>
          <p:cNvSpPr>
            <a:spLocks noGrp="1"/>
          </p:cNvSpPr>
          <p:nvPr>
            <p:ph sz="quarter" idx="11" hasCustomPrompt="1"/>
          </p:nvPr>
        </p:nvSpPr>
        <p:spPr bwMode="blackGray">
          <a:xfrm>
            <a:off x="406206" y="4834098"/>
            <a:ext cx="6014246" cy="419100"/>
          </a:xfrm>
          <a:prstGeom prst="rect">
            <a:avLst/>
          </a:prstGeom>
        </p:spPr>
        <p:txBody>
          <a:bodyPr lIns="0" tIns="0" rIns="0" bIns="0" anchor="ctr" anchorCtr="0"/>
          <a:lstStyle>
            <a:lvl1pPr marL="0" indent="0">
              <a:spcAft>
                <a:spcPts val="0"/>
              </a:spcAft>
              <a:buNone/>
              <a:defRPr lang="en-US" sz="3101" b="1" kern="1200" baseline="0" dirty="0" smtClean="0">
                <a:solidFill>
                  <a:schemeClr val="accent1"/>
                </a:solidFill>
                <a:latin typeface="+mn-lt"/>
                <a:ea typeface="+mj-ea"/>
                <a:cs typeface="Arial" pitchFamily="34" charset="0"/>
              </a:defRPr>
            </a:lvl1pPr>
          </a:lstStyle>
          <a:p>
            <a:pPr lvl="0"/>
            <a:r>
              <a:rPr lang="en-US" noProof="0" dirty="0"/>
              <a:t>TITLE </a:t>
            </a:r>
          </a:p>
        </p:txBody>
      </p:sp>
      <p:sp>
        <p:nvSpPr>
          <p:cNvPr id="16" name="Picture Placeholder 4">
            <a:extLst>
              <a:ext uri="{FF2B5EF4-FFF2-40B4-BE49-F238E27FC236}">
                <a16:creationId xmlns:a16="http://schemas.microsoft.com/office/drawing/2014/main" id="{151BD18A-8829-4DB2-9414-24AD1BAF8CA4}"/>
              </a:ext>
            </a:extLst>
          </p:cNvPr>
          <p:cNvSpPr>
            <a:spLocks noGrp="1"/>
          </p:cNvSpPr>
          <p:nvPr>
            <p:ph type="pic" sz="quarter" idx="10"/>
          </p:nvPr>
        </p:nvSpPr>
        <p:spPr>
          <a:xfrm>
            <a:off x="5" y="1"/>
            <a:ext cx="9601199" cy="4581535"/>
          </a:xfrm>
          <a:prstGeom prst="rect">
            <a:avLst/>
          </a:prstGeom>
        </p:spPr>
        <p:txBody>
          <a:bodyPr/>
          <a:lstStyle>
            <a:lvl1pPr marL="0" indent="0">
              <a:buNone/>
              <a:defRPr/>
            </a:lvl1pPr>
          </a:lstStyle>
          <a:p>
            <a:endParaRPr lang="en-US" noProof="0" dirty="0"/>
          </a:p>
        </p:txBody>
      </p:sp>
      <p:sp>
        <p:nvSpPr>
          <p:cNvPr id="8" name="Rectangle 7">
            <a:extLst>
              <a:ext uri="{FF2B5EF4-FFF2-40B4-BE49-F238E27FC236}">
                <a16:creationId xmlns:a16="http://schemas.microsoft.com/office/drawing/2014/main" id="{E9FA2961-7E02-43A3-A093-2450C104D227}"/>
              </a:ext>
            </a:extLst>
          </p:cNvPr>
          <p:cNvSpPr/>
          <p:nvPr userDrawn="1"/>
        </p:nvSpPr>
        <p:spPr bwMode="blackGray">
          <a:xfrm>
            <a:off x="406205" y="6314518"/>
            <a:ext cx="1311305" cy="156133"/>
          </a:xfrm>
          <a:prstGeom prst="rect">
            <a:avLst/>
          </a:prstGeom>
        </p:spPr>
        <p:txBody>
          <a:bodyPr wrap="none" lIns="0" tIns="0" rIns="0" bIns="0">
            <a:spAutoFit/>
          </a:bodyPr>
          <a:lstStyle/>
          <a:p>
            <a:pPr marL="0" lvl="0" indent="0" algn="l" defTabSz="886221" rtl="0" eaLnBrk="1" latinLnBrk="0" hangingPunct="1">
              <a:lnSpc>
                <a:spcPct val="110000"/>
              </a:lnSpc>
              <a:spcBef>
                <a:spcPct val="20000"/>
              </a:spcBef>
              <a:spcAft>
                <a:spcPts val="0"/>
              </a:spcAft>
              <a:buFont typeface="Arial" pitchFamily="34" charset="0"/>
              <a:buNone/>
            </a:pPr>
            <a:r>
              <a:rPr lang="en-US" sz="969" kern="1200" noProof="0" dirty="0">
                <a:solidFill>
                  <a:schemeClr val="tx1"/>
                </a:solidFill>
                <a:latin typeface="Arial" pitchFamily="34" charset="0"/>
                <a:ea typeface="+mn-ea"/>
                <a:cs typeface="Arial" pitchFamily="34" charset="0"/>
              </a:rPr>
              <a:t>Private and Confidential</a:t>
            </a:r>
          </a:p>
        </p:txBody>
      </p:sp>
      <p:pic>
        <p:nvPicPr>
          <p:cNvPr id="9" name="Picture 8">
            <a:extLst>
              <a:ext uri="{FF2B5EF4-FFF2-40B4-BE49-F238E27FC236}">
                <a16:creationId xmlns:a16="http://schemas.microsoft.com/office/drawing/2014/main" id="{869A47F5-B840-47B3-88B1-7024C7F8EEB7}"/>
              </a:ext>
            </a:extLst>
          </p:cNvPr>
          <p:cNvPicPr>
            <a:picLocks noChangeAspect="1"/>
          </p:cNvPicPr>
          <p:nvPr userDrawn="1"/>
        </p:nvPicPr>
        <p:blipFill>
          <a:blip r:embed="rId2"/>
          <a:stretch>
            <a:fillRect/>
          </a:stretch>
        </p:blipFill>
        <p:spPr>
          <a:xfrm>
            <a:off x="5989979" y="5216669"/>
            <a:ext cx="3557371" cy="1570184"/>
          </a:xfrm>
          <a:prstGeom prst="rect">
            <a:avLst/>
          </a:prstGeom>
        </p:spPr>
      </p:pic>
    </p:spTree>
    <p:extLst>
      <p:ext uri="{BB962C8B-B14F-4D97-AF65-F5344CB8AC3E}">
        <p14:creationId xmlns:p14="http://schemas.microsoft.com/office/powerpoint/2010/main" val="3911591493"/>
      </p:ext>
    </p:extLst>
  </p:cSld>
  <p:clrMapOvr>
    <a:masterClrMapping/>
  </p:clrMapOvr>
  <p:extLst>
    <p:ext uri="{DCECCB84-F9BA-43D5-87BE-67443E8EF086}">
      <p15:sldGuideLst xmlns:p15="http://schemas.microsoft.com/office/powerpoint/2012/main">
        <p15:guide id="1" orient="horz" pos="3048">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Dark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9F55804-8F9A-4DD1-A66E-09A5220EF51B}"/>
              </a:ext>
            </a:extLst>
          </p:cNvPr>
          <p:cNvSpPr/>
          <p:nvPr userDrawn="1"/>
        </p:nvSpPr>
        <p:spPr bwMode="blackGray">
          <a:xfrm>
            <a:off x="6094608" y="0"/>
            <a:ext cx="35065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noProof="0" dirty="0"/>
          </a:p>
        </p:txBody>
      </p:sp>
      <p:sp>
        <p:nvSpPr>
          <p:cNvPr id="15" name="Picture Placeholder 25">
            <a:extLst>
              <a:ext uri="{FF2B5EF4-FFF2-40B4-BE49-F238E27FC236}">
                <a16:creationId xmlns:a16="http://schemas.microsoft.com/office/drawing/2014/main" id="{9255F7C5-3492-4794-A27E-EF60752426C0}"/>
              </a:ext>
            </a:extLst>
          </p:cNvPr>
          <p:cNvSpPr>
            <a:spLocks noGrp="1"/>
          </p:cNvSpPr>
          <p:nvPr>
            <p:ph type="pic" sz="quarter" idx="17"/>
          </p:nvPr>
        </p:nvSpPr>
        <p:spPr>
          <a:xfrm>
            <a:off x="4" y="0"/>
            <a:ext cx="6094608" cy="6858000"/>
          </a:xfrm>
          <a:prstGeom prst="rect">
            <a:avLst/>
          </a:prstGeom>
        </p:spPr>
        <p:txBody>
          <a:bodyPr/>
          <a:lstStyle/>
          <a:p>
            <a:endParaRPr lang="en-US" noProof="0" dirty="0"/>
          </a:p>
        </p:txBody>
      </p:sp>
      <p:sp>
        <p:nvSpPr>
          <p:cNvPr id="16" name="Text Placeholder 7">
            <a:extLst>
              <a:ext uri="{FF2B5EF4-FFF2-40B4-BE49-F238E27FC236}">
                <a16:creationId xmlns:a16="http://schemas.microsoft.com/office/drawing/2014/main" id="{E21A0D0F-D5FA-42C0-81B3-FD1AC8764276}"/>
              </a:ext>
            </a:extLst>
          </p:cNvPr>
          <p:cNvSpPr>
            <a:spLocks noGrp="1"/>
          </p:cNvSpPr>
          <p:nvPr>
            <p:ph type="body" sz="quarter" idx="12" hasCustomPrompt="1"/>
          </p:nvPr>
        </p:nvSpPr>
        <p:spPr bwMode="white">
          <a:xfrm>
            <a:off x="6329175" y="401711"/>
            <a:ext cx="2750166" cy="1435391"/>
          </a:xfrm>
          <a:prstGeom prst="rect">
            <a:avLst/>
          </a:prstGeom>
        </p:spPr>
        <p:txBody>
          <a:bodyPr>
            <a:noAutofit/>
          </a:bodyPr>
          <a:lstStyle>
            <a:lvl1pPr marL="0" indent="0">
              <a:spcBef>
                <a:spcPts val="0"/>
              </a:spcBef>
              <a:spcAft>
                <a:spcPts val="0"/>
              </a:spcAft>
              <a:buNone/>
              <a:defRPr sz="9692" b="1">
                <a:solidFill>
                  <a:schemeClr val="bg1"/>
                </a:solidFill>
              </a:defRPr>
            </a:lvl1pPr>
          </a:lstStyle>
          <a:p>
            <a:pPr lvl="0"/>
            <a:r>
              <a:rPr lang="en-US" noProof="0" dirty="0"/>
              <a:t>No.</a:t>
            </a:r>
          </a:p>
        </p:txBody>
      </p:sp>
      <p:sp>
        <p:nvSpPr>
          <p:cNvPr id="17" name="Text Placeholder 7">
            <a:extLst>
              <a:ext uri="{FF2B5EF4-FFF2-40B4-BE49-F238E27FC236}">
                <a16:creationId xmlns:a16="http://schemas.microsoft.com/office/drawing/2014/main" id="{C62A319A-4CF3-4A18-A803-6EEA61AEAC69}"/>
              </a:ext>
            </a:extLst>
          </p:cNvPr>
          <p:cNvSpPr>
            <a:spLocks noGrp="1"/>
          </p:cNvSpPr>
          <p:nvPr>
            <p:ph type="body" sz="quarter" idx="13" hasCustomPrompt="1"/>
          </p:nvPr>
        </p:nvSpPr>
        <p:spPr bwMode="white">
          <a:xfrm>
            <a:off x="6329180" y="1975125"/>
            <a:ext cx="2750167" cy="1199405"/>
          </a:xfrm>
          <a:prstGeom prst="rect">
            <a:avLst/>
          </a:prstGeom>
        </p:spPr>
        <p:txBody>
          <a:bodyPr>
            <a:noAutofit/>
          </a:bodyPr>
          <a:lstStyle>
            <a:lvl1pPr marL="0" indent="0">
              <a:spcBef>
                <a:spcPts val="0"/>
              </a:spcBef>
              <a:spcAft>
                <a:spcPts val="0"/>
              </a:spcAft>
              <a:buNone/>
              <a:defRPr sz="2714" b="0">
                <a:solidFill>
                  <a:schemeClr val="bg1"/>
                </a:solidFill>
              </a:defRPr>
            </a:lvl1pPr>
          </a:lstStyle>
          <a:p>
            <a:pPr lvl="0"/>
            <a:r>
              <a:rPr lang="en-US" noProof="0"/>
              <a:t>Click to insert title</a:t>
            </a:r>
          </a:p>
        </p:txBody>
      </p:sp>
      <p:sp>
        <p:nvSpPr>
          <p:cNvPr id="18" name="Text Placeholder 7">
            <a:extLst>
              <a:ext uri="{FF2B5EF4-FFF2-40B4-BE49-F238E27FC236}">
                <a16:creationId xmlns:a16="http://schemas.microsoft.com/office/drawing/2014/main" id="{8E113042-EC5F-4832-828E-66317CF4AB83}"/>
              </a:ext>
            </a:extLst>
          </p:cNvPr>
          <p:cNvSpPr>
            <a:spLocks noGrp="1"/>
          </p:cNvSpPr>
          <p:nvPr>
            <p:ph type="body" sz="quarter" idx="14" hasCustomPrompt="1"/>
          </p:nvPr>
        </p:nvSpPr>
        <p:spPr bwMode="white">
          <a:xfrm>
            <a:off x="6329187" y="3287001"/>
            <a:ext cx="2750167" cy="1199405"/>
          </a:xfrm>
          <a:prstGeom prst="rect">
            <a:avLst/>
          </a:prstGeom>
        </p:spPr>
        <p:txBody>
          <a:bodyPr>
            <a:noAutofit/>
          </a:bodyPr>
          <a:lstStyle>
            <a:lvl1pPr marL="0" indent="0">
              <a:spcBef>
                <a:spcPts val="0"/>
              </a:spcBef>
              <a:spcAft>
                <a:spcPts val="0"/>
              </a:spcAft>
              <a:buNone/>
              <a:defRPr sz="1551" b="0">
                <a:solidFill>
                  <a:schemeClr val="bg1"/>
                </a:solidFill>
              </a:defRPr>
            </a:lvl1pPr>
          </a:lstStyle>
          <a:p>
            <a:pPr lvl="0"/>
            <a:r>
              <a:rPr lang="en-US" noProof="0"/>
              <a:t>Click to insert short key message</a:t>
            </a:r>
          </a:p>
        </p:txBody>
      </p:sp>
    </p:spTree>
    <p:extLst>
      <p:ext uri="{BB962C8B-B14F-4D97-AF65-F5344CB8AC3E}">
        <p14:creationId xmlns:p14="http://schemas.microsoft.com/office/powerpoint/2010/main" val="4186142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Employee Profile">
    <p:bg>
      <p:bgRef idx="1001">
        <a:schemeClr val="bg1"/>
      </p:bgRef>
    </p:bg>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B3703F67-E7B4-5845-AF4B-0D84997507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68784" y="6481064"/>
            <a:ext cx="509664" cy="148336"/>
          </a:xfrm>
          <a:prstGeom prst="rect">
            <a:avLst/>
          </a:prstGeom>
        </p:spPr>
      </p:pic>
      <p:sp>
        <p:nvSpPr>
          <p:cNvPr id="6" name="Slide Number Placeholder 4">
            <a:extLst>
              <a:ext uri="{FF2B5EF4-FFF2-40B4-BE49-F238E27FC236}">
                <a16:creationId xmlns:a16="http://schemas.microsoft.com/office/drawing/2014/main" id="{1A00414D-3410-B243-BEE9-16B5A21B81FE}"/>
              </a:ext>
            </a:extLst>
          </p:cNvPr>
          <p:cNvSpPr>
            <a:spLocks noGrp="1"/>
          </p:cNvSpPr>
          <p:nvPr>
            <p:ph type="sldNum" sz="quarter" idx="12"/>
          </p:nvPr>
        </p:nvSpPr>
        <p:spPr>
          <a:xfrm>
            <a:off x="9266158" y="6454777"/>
            <a:ext cx="335042" cy="174625"/>
          </a:xfrm>
          <a:prstGeom prst="rect">
            <a:avLst/>
          </a:prstGeom>
        </p:spPr>
        <p:txBody>
          <a:bodyPr lIns="0" tIns="0" rIns="0" bIns="0" anchor="b" anchorCtr="0"/>
          <a:lstStyle>
            <a:lvl1pPr algn="l">
              <a:defRPr sz="708">
                <a:solidFill>
                  <a:schemeClr val="tx1"/>
                </a:solidFill>
              </a:defRPr>
            </a:lvl1pPr>
          </a:lstStyle>
          <a:p>
            <a:fld id="{CB7FE98A-78B1-495F-8A5C-53E48422F91F}" type="slidenum">
              <a:rPr lang="en-US" smtClean="0"/>
              <a:pPr/>
              <a:t>‹#›</a:t>
            </a:fld>
            <a:endParaRPr lang="en-US"/>
          </a:p>
        </p:txBody>
      </p:sp>
      <p:sp>
        <p:nvSpPr>
          <p:cNvPr id="5" name="Rectangle 4">
            <a:extLst>
              <a:ext uri="{FF2B5EF4-FFF2-40B4-BE49-F238E27FC236}">
                <a16:creationId xmlns:a16="http://schemas.microsoft.com/office/drawing/2014/main" id="{654FB0E6-B86D-8948-9776-CECE66917FF4}"/>
              </a:ext>
            </a:extLst>
          </p:cNvPr>
          <p:cNvSpPr/>
          <p:nvPr userDrawn="1"/>
        </p:nvSpPr>
        <p:spPr>
          <a:xfrm>
            <a:off x="0" y="601886"/>
            <a:ext cx="2506642" cy="3703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cxnSp>
        <p:nvCxnSpPr>
          <p:cNvPr id="13" name="Straight Connector 12">
            <a:extLst>
              <a:ext uri="{FF2B5EF4-FFF2-40B4-BE49-F238E27FC236}">
                <a16:creationId xmlns:a16="http://schemas.microsoft.com/office/drawing/2014/main" id="{B3CA579E-F83E-0F41-8BFB-36019723BDA7}"/>
              </a:ext>
            </a:extLst>
          </p:cNvPr>
          <p:cNvCxnSpPr/>
          <p:nvPr userDrawn="1"/>
        </p:nvCxnSpPr>
        <p:spPr>
          <a:xfrm>
            <a:off x="647170" y="3703899"/>
            <a:ext cx="1832127"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E787EDF4-7E0D-F043-9B1B-13C2366A0103}"/>
              </a:ext>
            </a:extLst>
          </p:cNvPr>
          <p:cNvSpPr>
            <a:spLocks noGrp="1"/>
          </p:cNvSpPr>
          <p:nvPr>
            <p:ph type="body" sz="quarter" idx="13" hasCustomPrompt="1"/>
          </p:nvPr>
        </p:nvSpPr>
        <p:spPr>
          <a:xfrm>
            <a:off x="580476" y="551119"/>
            <a:ext cx="1852731" cy="460375"/>
          </a:xfrm>
          <a:prstGeom prst="rect">
            <a:avLst/>
          </a:prstGeom>
        </p:spPr>
        <p:txBody>
          <a:bodyPr numCol="1" anchor="ctr" anchorCtr="0"/>
          <a:lstStyle>
            <a:lvl1pPr>
              <a:defRPr sz="1575" b="1" i="0">
                <a:solidFill>
                  <a:schemeClr val="bg1"/>
                </a:solidFill>
                <a:latin typeface="Nunito Sans ExtraBold" pitchFamily="2" charset="77"/>
              </a:defRPr>
            </a:lvl1pPr>
            <a:lvl2pPr>
              <a:defRPr b="1" i="0">
                <a:solidFill>
                  <a:schemeClr val="bg1"/>
                </a:solidFill>
                <a:latin typeface="Nunito Sans ExtraBold" pitchFamily="2" charset="77"/>
              </a:defRPr>
            </a:lvl2pPr>
            <a:lvl3pPr>
              <a:defRPr b="1" i="0">
                <a:solidFill>
                  <a:schemeClr val="bg1"/>
                </a:solidFill>
                <a:latin typeface="Nunito Sans ExtraBold" pitchFamily="2" charset="77"/>
              </a:defRPr>
            </a:lvl3pPr>
            <a:lvl4pPr>
              <a:defRPr b="1" i="0">
                <a:solidFill>
                  <a:schemeClr val="bg1"/>
                </a:solidFill>
                <a:latin typeface="Nunito Sans ExtraBold" pitchFamily="2" charset="77"/>
              </a:defRPr>
            </a:lvl4pPr>
            <a:lvl5pPr>
              <a:defRPr b="1" i="0">
                <a:solidFill>
                  <a:schemeClr val="bg1"/>
                </a:solidFill>
                <a:latin typeface="Nunito Sans ExtraBold" pitchFamily="2" charset="77"/>
              </a:defRPr>
            </a:lvl5pPr>
          </a:lstStyle>
          <a:p>
            <a:pPr lvl="0"/>
            <a:r>
              <a:rPr lang="en-US"/>
              <a:t>Name First Last</a:t>
            </a:r>
          </a:p>
        </p:txBody>
      </p:sp>
      <p:sp>
        <p:nvSpPr>
          <p:cNvPr id="17" name="Text Placeholder 15">
            <a:extLst>
              <a:ext uri="{FF2B5EF4-FFF2-40B4-BE49-F238E27FC236}">
                <a16:creationId xmlns:a16="http://schemas.microsoft.com/office/drawing/2014/main" id="{8A48CDCF-7E05-BC47-827C-33BD6F0953E4}"/>
              </a:ext>
            </a:extLst>
          </p:cNvPr>
          <p:cNvSpPr>
            <a:spLocks noGrp="1"/>
          </p:cNvSpPr>
          <p:nvPr>
            <p:ph type="body" sz="quarter" idx="14"/>
          </p:nvPr>
        </p:nvSpPr>
        <p:spPr>
          <a:xfrm>
            <a:off x="2616578" y="1140542"/>
            <a:ext cx="6324540" cy="5031658"/>
          </a:xfrm>
          <a:prstGeom prst="rect">
            <a:avLst/>
          </a:prstGeom>
        </p:spPr>
        <p:txBody>
          <a:bodyPr spcCol="457200"/>
          <a:lstStyle>
            <a:lvl1pPr>
              <a:lnSpc>
                <a:spcPct val="100000"/>
              </a:lnSpc>
              <a:defRPr sz="1103"/>
            </a:lvl1pPr>
            <a:lvl2pPr marL="226271" indent="-135012">
              <a:lnSpc>
                <a:spcPct val="100000"/>
              </a:lnSpc>
              <a:buClr>
                <a:schemeClr val="accent2"/>
              </a:buClr>
              <a:buFont typeface="Arial" panose="020B0604020202020204" pitchFamily="34" charset="0"/>
              <a:buChar char="•"/>
              <a:defRPr sz="1103"/>
            </a:lvl2pPr>
            <a:lvl3pPr marL="317529" indent="-135012">
              <a:lnSpc>
                <a:spcPct val="100000"/>
              </a:lnSpc>
              <a:buClr>
                <a:schemeClr val="accent2"/>
              </a:buClr>
              <a:buFont typeface="System Font Regular"/>
              <a:buChar char="–"/>
              <a:defRPr sz="1103"/>
            </a:lvl3pPr>
            <a:lvl4pPr marL="410038" indent="-135012">
              <a:lnSpc>
                <a:spcPct val="100000"/>
              </a:lnSpc>
              <a:buClr>
                <a:schemeClr val="accent2"/>
              </a:buClr>
              <a:buSzPct val="75000"/>
              <a:buFont typeface="Courier New" panose="02070309020205020404" pitchFamily="49" charset="0"/>
              <a:buChar char="o"/>
              <a:defRPr sz="1103"/>
            </a:lvl4pPr>
            <a:lvl5pPr marL="501297" indent="-135012">
              <a:lnSpc>
                <a:spcPct val="100000"/>
              </a:lnSpc>
              <a:buClr>
                <a:schemeClr val="accent2"/>
              </a:buClr>
              <a:buFont typeface="System Font Regular"/>
              <a:buChar char="-"/>
              <a:defRPr sz="110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8">
            <a:extLst>
              <a:ext uri="{FF2B5EF4-FFF2-40B4-BE49-F238E27FC236}">
                <a16:creationId xmlns:a16="http://schemas.microsoft.com/office/drawing/2014/main" id="{89D24559-E4EA-C543-9DD6-A7A5C21600EF}"/>
              </a:ext>
            </a:extLst>
          </p:cNvPr>
          <p:cNvSpPr>
            <a:spLocks noGrp="1"/>
          </p:cNvSpPr>
          <p:nvPr>
            <p:ph type="body" sz="quarter" idx="15" hasCustomPrompt="1"/>
          </p:nvPr>
        </p:nvSpPr>
        <p:spPr>
          <a:xfrm>
            <a:off x="590399" y="3186217"/>
            <a:ext cx="1887332" cy="422223"/>
          </a:xfrm>
          <a:prstGeom prst="rect">
            <a:avLst/>
          </a:prstGeom>
        </p:spPr>
        <p:txBody>
          <a:bodyPr numCol="1"/>
          <a:lstStyle>
            <a:lvl1pPr>
              <a:defRPr sz="1260" b="1" i="0">
                <a:latin typeface="Nunito Sans" pitchFamily="2" charset="77"/>
              </a:defRPr>
            </a:lvl1pPr>
          </a:lstStyle>
          <a:p>
            <a:pPr lvl="0"/>
            <a:r>
              <a:rPr lang="en-US"/>
              <a:t>Title</a:t>
            </a:r>
          </a:p>
        </p:txBody>
      </p:sp>
      <p:sp>
        <p:nvSpPr>
          <p:cNvPr id="23" name="Picture Placeholder 21">
            <a:extLst>
              <a:ext uri="{FF2B5EF4-FFF2-40B4-BE49-F238E27FC236}">
                <a16:creationId xmlns:a16="http://schemas.microsoft.com/office/drawing/2014/main" id="{F90DC469-9B11-DB47-9E45-41032318D32C}"/>
              </a:ext>
            </a:extLst>
          </p:cNvPr>
          <p:cNvSpPr>
            <a:spLocks noGrp="1"/>
          </p:cNvSpPr>
          <p:nvPr>
            <p:ph type="pic" sz="quarter" idx="16"/>
          </p:nvPr>
        </p:nvSpPr>
        <p:spPr>
          <a:xfrm>
            <a:off x="650404" y="1257302"/>
            <a:ext cx="1492445" cy="1898855"/>
          </a:xfrm>
          <a:prstGeom prst="ellipse">
            <a:avLst/>
          </a:prstGeom>
          <a:noFill/>
          <a:ln w="28575">
            <a:solidFill>
              <a:schemeClr val="tx1"/>
            </a:solidFill>
          </a:ln>
        </p:spPr>
        <p:txBody>
          <a:bodyPr/>
          <a:lstStyle/>
          <a:p>
            <a:endParaRPr lang="en-US"/>
          </a:p>
        </p:txBody>
      </p:sp>
      <p:sp>
        <p:nvSpPr>
          <p:cNvPr id="26" name="Text Placeholder 24">
            <a:extLst>
              <a:ext uri="{FF2B5EF4-FFF2-40B4-BE49-F238E27FC236}">
                <a16:creationId xmlns:a16="http://schemas.microsoft.com/office/drawing/2014/main" id="{F3018F7A-58B5-3F45-A279-A93852A5D250}"/>
              </a:ext>
            </a:extLst>
          </p:cNvPr>
          <p:cNvSpPr>
            <a:spLocks noGrp="1"/>
          </p:cNvSpPr>
          <p:nvPr>
            <p:ph type="body" sz="quarter" idx="17"/>
          </p:nvPr>
        </p:nvSpPr>
        <p:spPr>
          <a:xfrm>
            <a:off x="580115" y="3951902"/>
            <a:ext cx="2021501" cy="2220298"/>
          </a:xfrm>
          <a:prstGeom prst="rect">
            <a:avLst/>
          </a:prstGeom>
        </p:spPr>
        <p:txBody>
          <a:bodyPr numCol="1"/>
          <a:lstStyle>
            <a:lvl1pPr>
              <a:lnSpc>
                <a:spcPct val="100000"/>
              </a:lnSpc>
              <a:defRPr sz="1260" b="1" i="0">
                <a:latin typeface="Nunito Sans" pitchFamily="2" charset="77"/>
              </a:defRPr>
            </a:lvl1pPr>
            <a:lvl2pPr marL="7501" indent="0">
              <a:lnSpc>
                <a:spcPct val="100000"/>
              </a:lnSpc>
              <a:tabLst/>
              <a:defRPr sz="1103"/>
            </a:lvl2pPr>
          </a:lstStyle>
          <a:p>
            <a:pPr lvl="0"/>
            <a:r>
              <a:rPr lang="en-US"/>
              <a:t>Click to edit Master text styles</a:t>
            </a:r>
          </a:p>
          <a:p>
            <a:pPr lvl="1"/>
            <a:r>
              <a:rPr lang="en-US"/>
              <a:t>Second level</a:t>
            </a:r>
          </a:p>
        </p:txBody>
      </p:sp>
      <p:sp>
        <p:nvSpPr>
          <p:cNvPr id="12" name="Footer Placeholder 6">
            <a:extLst>
              <a:ext uri="{FF2B5EF4-FFF2-40B4-BE49-F238E27FC236}">
                <a16:creationId xmlns:a16="http://schemas.microsoft.com/office/drawing/2014/main" id="{F57273BE-9701-2343-9C12-E9C84A8C10DA}"/>
              </a:ext>
            </a:extLst>
          </p:cNvPr>
          <p:cNvSpPr>
            <a:spLocks noGrp="1"/>
          </p:cNvSpPr>
          <p:nvPr>
            <p:ph type="ftr" sz="quarter" idx="3"/>
          </p:nvPr>
        </p:nvSpPr>
        <p:spPr>
          <a:xfrm>
            <a:off x="142928" y="179996"/>
            <a:ext cx="1632294" cy="177453"/>
          </a:xfrm>
          <a:prstGeom prst="rect">
            <a:avLst/>
          </a:prstGeom>
        </p:spPr>
        <p:txBody>
          <a:bodyPr vert="horz" lIns="91440" tIns="45720" rIns="91440" bIns="45720" rtlCol="0" anchor="ctr"/>
          <a:lstStyle>
            <a:lvl1pPr algn="l">
              <a:defRPr sz="630">
                <a:solidFill>
                  <a:schemeClr val="accent1"/>
                </a:solidFill>
              </a:defRPr>
            </a:lvl1pPr>
          </a:lstStyle>
          <a:p>
            <a:endParaRPr lang="en-US"/>
          </a:p>
        </p:txBody>
      </p:sp>
    </p:spTree>
    <p:extLst>
      <p:ext uri="{BB962C8B-B14F-4D97-AF65-F5344CB8AC3E}">
        <p14:creationId xmlns:p14="http://schemas.microsoft.com/office/powerpoint/2010/main" val="1846668249"/>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Gree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9F55804-8F9A-4DD1-A66E-09A5220EF51B}"/>
              </a:ext>
            </a:extLst>
          </p:cNvPr>
          <p:cNvSpPr/>
          <p:nvPr userDrawn="1"/>
        </p:nvSpPr>
        <p:spPr bwMode="blackGray">
          <a:xfrm>
            <a:off x="6094608" y="0"/>
            <a:ext cx="350659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noProof="0" dirty="0"/>
          </a:p>
        </p:txBody>
      </p:sp>
      <p:sp>
        <p:nvSpPr>
          <p:cNvPr id="15" name="Picture Placeholder 25">
            <a:extLst>
              <a:ext uri="{FF2B5EF4-FFF2-40B4-BE49-F238E27FC236}">
                <a16:creationId xmlns:a16="http://schemas.microsoft.com/office/drawing/2014/main" id="{9255F7C5-3492-4794-A27E-EF60752426C0}"/>
              </a:ext>
            </a:extLst>
          </p:cNvPr>
          <p:cNvSpPr>
            <a:spLocks noGrp="1"/>
          </p:cNvSpPr>
          <p:nvPr>
            <p:ph type="pic" sz="quarter" idx="17"/>
          </p:nvPr>
        </p:nvSpPr>
        <p:spPr>
          <a:xfrm>
            <a:off x="4" y="0"/>
            <a:ext cx="6094608" cy="6858000"/>
          </a:xfrm>
          <a:prstGeom prst="rect">
            <a:avLst/>
          </a:prstGeom>
        </p:spPr>
        <p:txBody>
          <a:bodyPr/>
          <a:lstStyle/>
          <a:p>
            <a:endParaRPr lang="en-US" noProof="0" dirty="0"/>
          </a:p>
        </p:txBody>
      </p:sp>
      <p:sp>
        <p:nvSpPr>
          <p:cNvPr id="16" name="Text Placeholder 7">
            <a:extLst>
              <a:ext uri="{FF2B5EF4-FFF2-40B4-BE49-F238E27FC236}">
                <a16:creationId xmlns:a16="http://schemas.microsoft.com/office/drawing/2014/main" id="{E21A0D0F-D5FA-42C0-81B3-FD1AC8764276}"/>
              </a:ext>
            </a:extLst>
          </p:cNvPr>
          <p:cNvSpPr>
            <a:spLocks noGrp="1"/>
          </p:cNvSpPr>
          <p:nvPr>
            <p:ph type="body" sz="quarter" idx="12" hasCustomPrompt="1"/>
          </p:nvPr>
        </p:nvSpPr>
        <p:spPr bwMode="white">
          <a:xfrm>
            <a:off x="6329175" y="401711"/>
            <a:ext cx="2750166" cy="1435391"/>
          </a:xfrm>
          <a:prstGeom prst="rect">
            <a:avLst/>
          </a:prstGeom>
        </p:spPr>
        <p:txBody>
          <a:bodyPr>
            <a:noAutofit/>
          </a:bodyPr>
          <a:lstStyle>
            <a:lvl1pPr marL="0" indent="0">
              <a:spcBef>
                <a:spcPts val="0"/>
              </a:spcBef>
              <a:spcAft>
                <a:spcPts val="0"/>
              </a:spcAft>
              <a:buNone/>
              <a:defRPr sz="9692" b="1">
                <a:solidFill>
                  <a:schemeClr val="bg1"/>
                </a:solidFill>
              </a:defRPr>
            </a:lvl1pPr>
          </a:lstStyle>
          <a:p>
            <a:pPr lvl="0"/>
            <a:r>
              <a:rPr lang="en-US" noProof="0" dirty="0"/>
              <a:t>No.</a:t>
            </a:r>
          </a:p>
        </p:txBody>
      </p:sp>
      <p:sp>
        <p:nvSpPr>
          <p:cNvPr id="17" name="Text Placeholder 7">
            <a:extLst>
              <a:ext uri="{FF2B5EF4-FFF2-40B4-BE49-F238E27FC236}">
                <a16:creationId xmlns:a16="http://schemas.microsoft.com/office/drawing/2014/main" id="{C62A319A-4CF3-4A18-A803-6EEA61AEAC69}"/>
              </a:ext>
            </a:extLst>
          </p:cNvPr>
          <p:cNvSpPr>
            <a:spLocks noGrp="1"/>
          </p:cNvSpPr>
          <p:nvPr>
            <p:ph type="body" sz="quarter" idx="13" hasCustomPrompt="1"/>
          </p:nvPr>
        </p:nvSpPr>
        <p:spPr bwMode="white">
          <a:xfrm>
            <a:off x="6329180" y="1975125"/>
            <a:ext cx="2750167" cy="1199405"/>
          </a:xfrm>
          <a:prstGeom prst="rect">
            <a:avLst/>
          </a:prstGeom>
        </p:spPr>
        <p:txBody>
          <a:bodyPr>
            <a:noAutofit/>
          </a:bodyPr>
          <a:lstStyle>
            <a:lvl1pPr marL="0" indent="0">
              <a:spcBef>
                <a:spcPts val="0"/>
              </a:spcBef>
              <a:spcAft>
                <a:spcPts val="0"/>
              </a:spcAft>
              <a:buNone/>
              <a:defRPr sz="2714" b="0">
                <a:solidFill>
                  <a:schemeClr val="bg1"/>
                </a:solidFill>
              </a:defRPr>
            </a:lvl1pPr>
          </a:lstStyle>
          <a:p>
            <a:pPr lvl="0"/>
            <a:r>
              <a:rPr lang="en-US" noProof="0"/>
              <a:t>Click to insert title</a:t>
            </a:r>
          </a:p>
        </p:txBody>
      </p:sp>
      <p:sp>
        <p:nvSpPr>
          <p:cNvPr id="18" name="Text Placeholder 7">
            <a:extLst>
              <a:ext uri="{FF2B5EF4-FFF2-40B4-BE49-F238E27FC236}">
                <a16:creationId xmlns:a16="http://schemas.microsoft.com/office/drawing/2014/main" id="{8E113042-EC5F-4832-828E-66317CF4AB83}"/>
              </a:ext>
            </a:extLst>
          </p:cNvPr>
          <p:cNvSpPr>
            <a:spLocks noGrp="1"/>
          </p:cNvSpPr>
          <p:nvPr>
            <p:ph type="body" sz="quarter" idx="14" hasCustomPrompt="1"/>
          </p:nvPr>
        </p:nvSpPr>
        <p:spPr bwMode="white">
          <a:xfrm>
            <a:off x="6329187" y="3287001"/>
            <a:ext cx="2750167" cy="1199405"/>
          </a:xfrm>
          <a:prstGeom prst="rect">
            <a:avLst/>
          </a:prstGeom>
        </p:spPr>
        <p:txBody>
          <a:bodyPr>
            <a:noAutofit/>
          </a:bodyPr>
          <a:lstStyle>
            <a:lvl1pPr marL="0" indent="0">
              <a:spcBef>
                <a:spcPts val="0"/>
              </a:spcBef>
              <a:spcAft>
                <a:spcPts val="0"/>
              </a:spcAft>
              <a:buNone/>
              <a:defRPr sz="1551" b="0">
                <a:solidFill>
                  <a:schemeClr val="bg1"/>
                </a:solidFill>
              </a:defRPr>
            </a:lvl1pPr>
          </a:lstStyle>
          <a:p>
            <a:pPr lvl="0"/>
            <a:r>
              <a:rPr lang="en-US" noProof="0"/>
              <a:t>Click to insert short key message</a:t>
            </a:r>
          </a:p>
        </p:txBody>
      </p:sp>
    </p:spTree>
    <p:extLst>
      <p:ext uri="{BB962C8B-B14F-4D97-AF65-F5344CB8AC3E}">
        <p14:creationId xmlns:p14="http://schemas.microsoft.com/office/powerpoint/2010/main" val="101273123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Gre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9F55804-8F9A-4DD1-A66E-09A5220EF51B}"/>
              </a:ext>
            </a:extLst>
          </p:cNvPr>
          <p:cNvSpPr/>
          <p:nvPr userDrawn="1"/>
        </p:nvSpPr>
        <p:spPr bwMode="blackGray">
          <a:xfrm>
            <a:off x="6094608" y="0"/>
            <a:ext cx="350659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noProof="0" dirty="0"/>
          </a:p>
        </p:txBody>
      </p:sp>
      <p:sp>
        <p:nvSpPr>
          <p:cNvPr id="15" name="Picture Placeholder 25">
            <a:extLst>
              <a:ext uri="{FF2B5EF4-FFF2-40B4-BE49-F238E27FC236}">
                <a16:creationId xmlns:a16="http://schemas.microsoft.com/office/drawing/2014/main" id="{9255F7C5-3492-4794-A27E-EF60752426C0}"/>
              </a:ext>
            </a:extLst>
          </p:cNvPr>
          <p:cNvSpPr>
            <a:spLocks noGrp="1"/>
          </p:cNvSpPr>
          <p:nvPr>
            <p:ph type="pic" sz="quarter" idx="17"/>
          </p:nvPr>
        </p:nvSpPr>
        <p:spPr>
          <a:xfrm>
            <a:off x="4" y="0"/>
            <a:ext cx="6094608" cy="6858000"/>
          </a:xfrm>
          <a:prstGeom prst="rect">
            <a:avLst/>
          </a:prstGeom>
        </p:spPr>
        <p:txBody>
          <a:bodyPr/>
          <a:lstStyle/>
          <a:p>
            <a:endParaRPr lang="en-US" noProof="0" dirty="0"/>
          </a:p>
        </p:txBody>
      </p:sp>
      <p:sp>
        <p:nvSpPr>
          <p:cNvPr id="16" name="Text Placeholder 7">
            <a:extLst>
              <a:ext uri="{FF2B5EF4-FFF2-40B4-BE49-F238E27FC236}">
                <a16:creationId xmlns:a16="http://schemas.microsoft.com/office/drawing/2014/main" id="{E21A0D0F-D5FA-42C0-81B3-FD1AC8764276}"/>
              </a:ext>
            </a:extLst>
          </p:cNvPr>
          <p:cNvSpPr>
            <a:spLocks noGrp="1"/>
          </p:cNvSpPr>
          <p:nvPr>
            <p:ph type="body" sz="quarter" idx="12" hasCustomPrompt="1"/>
          </p:nvPr>
        </p:nvSpPr>
        <p:spPr bwMode="white">
          <a:xfrm>
            <a:off x="6329175" y="401711"/>
            <a:ext cx="2750166" cy="1435391"/>
          </a:xfrm>
          <a:prstGeom prst="rect">
            <a:avLst/>
          </a:prstGeom>
        </p:spPr>
        <p:txBody>
          <a:bodyPr>
            <a:noAutofit/>
          </a:bodyPr>
          <a:lstStyle>
            <a:lvl1pPr marL="0" indent="0">
              <a:spcBef>
                <a:spcPts val="0"/>
              </a:spcBef>
              <a:spcAft>
                <a:spcPts val="0"/>
              </a:spcAft>
              <a:buNone/>
              <a:defRPr sz="9692" b="1">
                <a:solidFill>
                  <a:schemeClr val="bg1"/>
                </a:solidFill>
              </a:defRPr>
            </a:lvl1pPr>
          </a:lstStyle>
          <a:p>
            <a:pPr lvl="0"/>
            <a:r>
              <a:rPr lang="en-US" noProof="0" dirty="0"/>
              <a:t>No.</a:t>
            </a:r>
          </a:p>
        </p:txBody>
      </p:sp>
      <p:sp>
        <p:nvSpPr>
          <p:cNvPr id="17" name="Text Placeholder 7">
            <a:extLst>
              <a:ext uri="{FF2B5EF4-FFF2-40B4-BE49-F238E27FC236}">
                <a16:creationId xmlns:a16="http://schemas.microsoft.com/office/drawing/2014/main" id="{C62A319A-4CF3-4A18-A803-6EEA61AEAC69}"/>
              </a:ext>
            </a:extLst>
          </p:cNvPr>
          <p:cNvSpPr>
            <a:spLocks noGrp="1"/>
          </p:cNvSpPr>
          <p:nvPr>
            <p:ph type="body" sz="quarter" idx="13" hasCustomPrompt="1"/>
          </p:nvPr>
        </p:nvSpPr>
        <p:spPr bwMode="white">
          <a:xfrm>
            <a:off x="6329180" y="1975125"/>
            <a:ext cx="2750167" cy="1199405"/>
          </a:xfrm>
          <a:prstGeom prst="rect">
            <a:avLst/>
          </a:prstGeom>
        </p:spPr>
        <p:txBody>
          <a:bodyPr>
            <a:noAutofit/>
          </a:bodyPr>
          <a:lstStyle>
            <a:lvl1pPr marL="0" indent="0">
              <a:spcBef>
                <a:spcPts val="0"/>
              </a:spcBef>
              <a:spcAft>
                <a:spcPts val="0"/>
              </a:spcAft>
              <a:buNone/>
              <a:defRPr sz="2714" b="0">
                <a:solidFill>
                  <a:schemeClr val="bg1"/>
                </a:solidFill>
              </a:defRPr>
            </a:lvl1pPr>
          </a:lstStyle>
          <a:p>
            <a:pPr lvl="0"/>
            <a:r>
              <a:rPr lang="en-US" noProof="0"/>
              <a:t>Click to insert title</a:t>
            </a:r>
          </a:p>
        </p:txBody>
      </p:sp>
      <p:sp>
        <p:nvSpPr>
          <p:cNvPr id="18" name="Text Placeholder 7">
            <a:extLst>
              <a:ext uri="{FF2B5EF4-FFF2-40B4-BE49-F238E27FC236}">
                <a16:creationId xmlns:a16="http://schemas.microsoft.com/office/drawing/2014/main" id="{8E113042-EC5F-4832-828E-66317CF4AB83}"/>
              </a:ext>
            </a:extLst>
          </p:cNvPr>
          <p:cNvSpPr>
            <a:spLocks noGrp="1"/>
          </p:cNvSpPr>
          <p:nvPr>
            <p:ph type="body" sz="quarter" idx="14" hasCustomPrompt="1"/>
          </p:nvPr>
        </p:nvSpPr>
        <p:spPr bwMode="white">
          <a:xfrm>
            <a:off x="6329187" y="3287001"/>
            <a:ext cx="2750167" cy="1199405"/>
          </a:xfrm>
          <a:prstGeom prst="rect">
            <a:avLst/>
          </a:prstGeom>
        </p:spPr>
        <p:txBody>
          <a:bodyPr>
            <a:noAutofit/>
          </a:bodyPr>
          <a:lstStyle>
            <a:lvl1pPr marL="0" indent="0">
              <a:spcBef>
                <a:spcPts val="0"/>
              </a:spcBef>
              <a:spcAft>
                <a:spcPts val="0"/>
              </a:spcAft>
              <a:buNone/>
              <a:defRPr sz="1551" b="0">
                <a:solidFill>
                  <a:schemeClr val="bg1"/>
                </a:solidFill>
              </a:defRPr>
            </a:lvl1pPr>
          </a:lstStyle>
          <a:p>
            <a:pPr lvl="0"/>
            <a:r>
              <a:rPr lang="en-US" noProof="0"/>
              <a:t>Click to insert short key message</a:t>
            </a:r>
          </a:p>
        </p:txBody>
      </p:sp>
    </p:spTree>
    <p:extLst>
      <p:ext uri="{BB962C8B-B14F-4D97-AF65-F5344CB8AC3E}">
        <p14:creationId xmlns:p14="http://schemas.microsoft.com/office/powerpoint/2010/main" val="405625765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Cya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9F55804-8F9A-4DD1-A66E-09A5220EF51B}"/>
              </a:ext>
            </a:extLst>
          </p:cNvPr>
          <p:cNvSpPr/>
          <p:nvPr userDrawn="1"/>
        </p:nvSpPr>
        <p:spPr bwMode="blackGray">
          <a:xfrm>
            <a:off x="6094608" y="0"/>
            <a:ext cx="350659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noProof="0" dirty="0"/>
          </a:p>
        </p:txBody>
      </p:sp>
      <p:sp>
        <p:nvSpPr>
          <p:cNvPr id="15" name="Picture Placeholder 25">
            <a:extLst>
              <a:ext uri="{FF2B5EF4-FFF2-40B4-BE49-F238E27FC236}">
                <a16:creationId xmlns:a16="http://schemas.microsoft.com/office/drawing/2014/main" id="{9255F7C5-3492-4794-A27E-EF60752426C0}"/>
              </a:ext>
            </a:extLst>
          </p:cNvPr>
          <p:cNvSpPr>
            <a:spLocks noGrp="1"/>
          </p:cNvSpPr>
          <p:nvPr>
            <p:ph type="pic" sz="quarter" idx="17"/>
          </p:nvPr>
        </p:nvSpPr>
        <p:spPr>
          <a:xfrm>
            <a:off x="4" y="0"/>
            <a:ext cx="6094608" cy="6858000"/>
          </a:xfrm>
          <a:prstGeom prst="rect">
            <a:avLst/>
          </a:prstGeom>
        </p:spPr>
        <p:txBody>
          <a:bodyPr/>
          <a:lstStyle/>
          <a:p>
            <a:endParaRPr lang="en-US" noProof="0" dirty="0"/>
          </a:p>
        </p:txBody>
      </p:sp>
      <p:sp>
        <p:nvSpPr>
          <p:cNvPr id="16" name="Text Placeholder 7">
            <a:extLst>
              <a:ext uri="{FF2B5EF4-FFF2-40B4-BE49-F238E27FC236}">
                <a16:creationId xmlns:a16="http://schemas.microsoft.com/office/drawing/2014/main" id="{E21A0D0F-D5FA-42C0-81B3-FD1AC8764276}"/>
              </a:ext>
            </a:extLst>
          </p:cNvPr>
          <p:cNvSpPr>
            <a:spLocks noGrp="1"/>
          </p:cNvSpPr>
          <p:nvPr>
            <p:ph type="body" sz="quarter" idx="12" hasCustomPrompt="1"/>
          </p:nvPr>
        </p:nvSpPr>
        <p:spPr bwMode="white">
          <a:xfrm>
            <a:off x="6329175" y="401711"/>
            <a:ext cx="2750166" cy="1435391"/>
          </a:xfrm>
          <a:prstGeom prst="rect">
            <a:avLst/>
          </a:prstGeom>
        </p:spPr>
        <p:txBody>
          <a:bodyPr>
            <a:noAutofit/>
          </a:bodyPr>
          <a:lstStyle>
            <a:lvl1pPr marL="0" indent="0">
              <a:spcBef>
                <a:spcPts val="0"/>
              </a:spcBef>
              <a:spcAft>
                <a:spcPts val="0"/>
              </a:spcAft>
              <a:buNone/>
              <a:defRPr sz="9692" b="1">
                <a:solidFill>
                  <a:schemeClr val="bg1"/>
                </a:solidFill>
              </a:defRPr>
            </a:lvl1pPr>
          </a:lstStyle>
          <a:p>
            <a:pPr lvl="0"/>
            <a:r>
              <a:rPr lang="en-US" noProof="0" dirty="0"/>
              <a:t>No.</a:t>
            </a:r>
          </a:p>
        </p:txBody>
      </p:sp>
      <p:sp>
        <p:nvSpPr>
          <p:cNvPr id="17" name="Text Placeholder 7">
            <a:extLst>
              <a:ext uri="{FF2B5EF4-FFF2-40B4-BE49-F238E27FC236}">
                <a16:creationId xmlns:a16="http://schemas.microsoft.com/office/drawing/2014/main" id="{C62A319A-4CF3-4A18-A803-6EEA61AEAC69}"/>
              </a:ext>
            </a:extLst>
          </p:cNvPr>
          <p:cNvSpPr>
            <a:spLocks noGrp="1"/>
          </p:cNvSpPr>
          <p:nvPr>
            <p:ph type="body" sz="quarter" idx="13" hasCustomPrompt="1"/>
          </p:nvPr>
        </p:nvSpPr>
        <p:spPr bwMode="white">
          <a:xfrm>
            <a:off x="6329180" y="1975125"/>
            <a:ext cx="2750167" cy="1199405"/>
          </a:xfrm>
          <a:prstGeom prst="rect">
            <a:avLst/>
          </a:prstGeom>
        </p:spPr>
        <p:txBody>
          <a:bodyPr>
            <a:noAutofit/>
          </a:bodyPr>
          <a:lstStyle>
            <a:lvl1pPr marL="0" indent="0">
              <a:spcBef>
                <a:spcPts val="0"/>
              </a:spcBef>
              <a:spcAft>
                <a:spcPts val="0"/>
              </a:spcAft>
              <a:buNone/>
              <a:defRPr sz="2714" b="0">
                <a:solidFill>
                  <a:schemeClr val="bg1"/>
                </a:solidFill>
              </a:defRPr>
            </a:lvl1pPr>
          </a:lstStyle>
          <a:p>
            <a:pPr lvl="0"/>
            <a:r>
              <a:rPr lang="en-US" noProof="0"/>
              <a:t>Click to insert title</a:t>
            </a:r>
          </a:p>
        </p:txBody>
      </p:sp>
      <p:sp>
        <p:nvSpPr>
          <p:cNvPr id="18" name="Text Placeholder 7">
            <a:extLst>
              <a:ext uri="{FF2B5EF4-FFF2-40B4-BE49-F238E27FC236}">
                <a16:creationId xmlns:a16="http://schemas.microsoft.com/office/drawing/2014/main" id="{8E113042-EC5F-4832-828E-66317CF4AB83}"/>
              </a:ext>
            </a:extLst>
          </p:cNvPr>
          <p:cNvSpPr>
            <a:spLocks noGrp="1"/>
          </p:cNvSpPr>
          <p:nvPr>
            <p:ph type="body" sz="quarter" idx="14" hasCustomPrompt="1"/>
          </p:nvPr>
        </p:nvSpPr>
        <p:spPr bwMode="white">
          <a:xfrm>
            <a:off x="6329187" y="3287001"/>
            <a:ext cx="2750167" cy="1199405"/>
          </a:xfrm>
          <a:prstGeom prst="rect">
            <a:avLst/>
          </a:prstGeom>
        </p:spPr>
        <p:txBody>
          <a:bodyPr>
            <a:noAutofit/>
          </a:bodyPr>
          <a:lstStyle>
            <a:lvl1pPr marL="0" indent="0">
              <a:spcBef>
                <a:spcPts val="0"/>
              </a:spcBef>
              <a:spcAft>
                <a:spcPts val="0"/>
              </a:spcAft>
              <a:buNone/>
              <a:defRPr sz="1551" b="0">
                <a:solidFill>
                  <a:schemeClr val="bg1"/>
                </a:solidFill>
              </a:defRPr>
            </a:lvl1pPr>
          </a:lstStyle>
          <a:p>
            <a:pPr lvl="0"/>
            <a:r>
              <a:rPr lang="en-US" noProof="0"/>
              <a:t>Click to insert short key message</a:t>
            </a:r>
          </a:p>
        </p:txBody>
      </p:sp>
    </p:spTree>
    <p:extLst>
      <p:ext uri="{BB962C8B-B14F-4D97-AF65-F5344CB8AC3E}">
        <p14:creationId xmlns:p14="http://schemas.microsoft.com/office/powerpoint/2010/main" val="345394093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Viole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9F55804-8F9A-4DD1-A66E-09A5220EF51B}"/>
              </a:ext>
            </a:extLst>
          </p:cNvPr>
          <p:cNvSpPr/>
          <p:nvPr userDrawn="1"/>
        </p:nvSpPr>
        <p:spPr bwMode="blackGray">
          <a:xfrm>
            <a:off x="6094608" y="0"/>
            <a:ext cx="350659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noProof="0" dirty="0"/>
          </a:p>
        </p:txBody>
      </p:sp>
      <p:sp>
        <p:nvSpPr>
          <p:cNvPr id="15" name="Picture Placeholder 25">
            <a:extLst>
              <a:ext uri="{FF2B5EF4-FFF2-40B4-BE49-F238E27FC236}">
                <a16:creationId xmlns:a16="http://schemas.microsoft.com/office/drawing/2014/main" id="{9255F7C5-3492-4794-A27E-EF60752426C0}"/>
              </a:ext>
            </a:extLst>
          </p:cNvPr>
          <p:cNvSpPr>
            <a:spLocks noGrp="1"/>
          </p:cNvSpPr>
          <p:nvPr>
            <p:ph type="pic" sz="quarter" idx="17"/>
          </p:nvPr>
        </p:nvSpPr>
        <p:spPr>
          <a:xfrm>
            <a:off x="4" y="0"/>
            <a:ext cx="6094608" cy="6858000"/>
          </a:xfrm>
          <a:prstGeom prst="rect">
            <a:avLst/>
          </a:prstGeom>
        </p:spPr>
        <p:txBody>
          <a:bodyPr/>
          <a:lstStyle/>
          <a:p>
            <a:endParaRPr lang="en-US" noProof="0" dirty="0"/>
          </a:p>
        </p:txBody>
      </p:sp>
      <p:sp>
        <p:nvSpPr>
          <p:cNvPr id="16" name="Text Placeholder 7">
            <a:extLst>
              <a:ext uri="{FF2B5EF4-FFF2-40B4-BE49-F238E27FC236}">
                <a16:creationId xmlns:a16="http://schemas.microsoft.com/office/drawing/2014/main" id="{E21A0D0F-D5FA-42C0-81B3-FD1AC8764276}"/>
              </a:ext>
            </a:extLst>
          </p:cNvPr>
          <p:cNvSpPr>
            <a:spLocks noGrp="1"/>
          </p:cNvSpPr>
          <p:nvPr>
            <p:ph type="body" sz="quarter" idx="12" hasCustomPrompt="1"/>
          </p:nvPr>
        </p:nvSpPr>
        <p:spPr bwMode="white">
          <a:xfrm>
            <a:off x="6329175" y="401711"/>
            <a:ext cx="2750166" cy="1435391"/>
          </a:xfrm>
          <a:prstGeom prst="rect">
            <a:avLst/>
          </a:prstGeom>
        </p:spPr>
        <p:txBody>
          <a:bodyPr>
            <a:noAutofit/>
          </a:bodyPr>
          <a:lstStyle>
            <a:lvl1pPr marL="0" indent="0">
              <a:spcBef>
                <a:spcPts val="0"/>
              </a:spcBef>
              <a:spcAft>
                <a:spcPts val="0"/>
              </a:spcAft>
              <a:buNone/>
              <a:defRPr sz="9692" b="1">
                <a:solidFill>
                  <a:schemeClr val="bg1"/>
                </a:solidFill>
              </a:defRPr>
            </a:lvl1pPr>
          </a:lstStyle>
          <a:p>
            <a:pPr lvl="0"/>
            <a:r>
              <a:rPr lang="en-US" noProof="0" dirty="0"/>
              <a:t>No.</a:t>
            </a:r>
          </a:p>
        </p:txBody>
      </p:sp>
      <p:sp>
        <p:nvSpPr>
          <p:cNvPr id="17" name="Text Placeholder 7">
            <a:extLst>
              <a:ext uri="{FF2B5EF4-FFF2-40B4-BE49-F238E27FC236}">
                <a16:creationId xmlns:a16="http://schemas.microsoft.com/office/drawing/2014/main" id="{C62A319A-4CF3-4A18-A803-6EEA61AEAC69}"/>
              </a:ext>
            </a:extLst>
          </p:cNvPr>
          <p:cNvSpPr>
            <a:spLocks noGrp="1"/>
          </p:cNvSpPr>
          <p:nvPr>
            <p:ph type="body" sz="quarter" idx="13" hasCustomPrompt="1"/>
          </p:nvPr>
        </p:nvSpPr>
        <p:spPr bwMode="white">
          <a:xfrm>
            <a:off x="6329180" y="1975125"/>
            <a:ext cx="2750167" cy="1199405"/>
          </a:xfrm>
          <a:prstGeom prst="rect">
            <a:avLst/>
          </a:prstGeom>
        </p:spPr>
        <p:txBody>
          <a:bodyPr>
            <a:noAutofit/>
          </a:bodyPr>
          <a:lstStyle>
            <a:lvl1pPr marL="0" indent="0">
              <a:spcBef>
                <a:spcPts val="0"/>
              </a:spcBef>
              <a:spcAft>
                <a:spcPts val="0"/>
              </a:spcAft>
              <a:buNone/>
              <a:defRPr sz="2714" b="0">
                <a:solidFill>
                  <a:schemeClr val="bg1"/>
                </a:solidFill>
              </a:defRPr>
            </a:lvl1pPr>
          </a:lstStyle>
          <a:p>
            <a:pPr lvl="0"/>
            <a:r>
              <a:rPr lang="en-US" noProof="0"/>
              <a:t>Click to insert title</a:t>
            </a:r>
          </a:p>
        </p:txBody>
      </p:sp>
      <p:sp>
        <p:nvSpPr>
          <p:cNvPr id="18" name="Text Placeholder 7">
            <a:extLst>
              <a:ext uri="{FF2B5EF4-FFF2-40B4-BE49-F238E27FC236}">
                <a16:creationId xmlns:a16="http://schemas.microsoft.com/office/drawing/2014/main" id="{8E113042-EC5F-4832-828E-66317CF4AB83}"/>
              </a:ext>
            </a:extLst>
          </p:cNvPr>
          <p:cNvSpPr>
            <a:spLocks noGrp="1"/>
          </p:cNvSpPr>
          <p:nvPr>
            <p:ph type="body" sz="quarter" idx="14" hasCustomPrompt="1"/>
          </p:nvPr>
        </p:nvSpPr>
        <p:spPr bwMode="white">
          <a:xfrm>
            <a:off x="6329187" y="3287001"/>
            <a:ext cx="2750167" cy="1199405"/>
          </a:xfrm>
          <a:prstGeom prst="rect">
            <a:avLst/>
          </a:prstGeom>
        </p:spPr>
        <p:txBody>
          <a:bodyPr>
            <a:noAutofit/>
          </a:bodyPr>
          <a:lstStyle>
            <a:lvl1pPr marL="0" indent="0">
              <a:spcBef>
                <a:spcPts val="0"/>
              </a:spcBef>
              <a:spcAft>
                <a:spcPts val="0"/>
              </a:spcAft>
              <a:buNone/>
              <a:defRPr sz="1551" b="0">
                <a:solidFill>
                  <a:schemeClr val="bg1"/>
                </a:solidFill>
              </a:defRPr>
            </a:lvl1pPr>
          </a:lstStyle>
          <a:p>
            <a:pPr lvl="0"/>
            <a:r>
              <a:rPr lang="en-US" noProof="0"/>
              <a:t>Click to insert short key message</a:t>
            </a:r>
          </a:p>
        </p:txBody>
      </p:sp>
    </p:spTree>
    <p:extLst>
      <p:ext uri="{BB962C8B-B14F-4D97-AF65-F5344CB8AC3E}">
        <p14:creationId xmlns:p14="http://schemas.microsoft.com/office/powerpoint/2010/main" val="5051168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Salm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9F55804-8F9A-4DD1-A66E-09A5220EF51B}"/>
              </a:ext>
            </a:extLst>
          </p:cNvPr>
          <p:cNvSpPr/>
          <p:nvPr userDrawn="1"/>
        </p:nvSpPr>
        <p:spPr bwMode="blackGray">
          <a:xfrm>
            <a:off x="6094608" y="0"/>
            <a:ext cx="35065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noProof="0" dirty="0"/>
          </a:p>
        </p:txBody>
      </p:sp>
      <p:sp>
        <p:nvSpPr>
          <p:cNvPr id="15" name="Picture Placeholder 25">
            <a:extLst>
              <a:ext uri="{FF2B5EF4-FFF2-40B4-BE49-F238E27FC236}">
                <a16:creationId xmlns:a16="http://schemas.microsoft.com/office/drawing/2014/main" id="{9255F7C5-3492-4794-A27E-EF60752426C0}"/>
              </a:ext>
            </a:extLst>
          </p:cNvPr>
          <p:cNvSpPr>
            <a:spLocks noGrp="1"/>
          </p:cNvSpPr>
          <p:nvPr>
            <p:ph type="pic" sz="quarter" idx="17"/>
          </p:nvPr>
        </p:nvSpPr>
        <p:spPr>
          <a:xfrm>
            <a:off x="4" y="0"/>
            <a:ext cx="6094608" cy="6858000"/>
          </a:xfrm>
          <a:prstGeom prst="rect">
            <a:avLst/>
          </a:prstGeom>
        </p:spPr>
        <p:txBody>
          <a:bodyPr/>
          <a:lstStyle/>
          <a:p>
            <a:endParaRPr lang="en-US" noProof="0" dirty="0"/>
          </a:p>
        </p:txBody>
      </p:sp>
      <p:sp>
        <p:nvSpPr>
          <p:cNvPr id="16" name="Text Placeholder 7">
            <a:extLst>
              <a:ext uri="{FF2B5EF4-FFF2-40B4-BE49-F238E27FC236}">
                <a16:creationId xmlns:a16="http://schemas.microsoft.com/office/drawing/2014/main" id="{E21A0D0F-D5FA-42C0-81B3-FD1AC8764276}"/>
              </a:ext>
            </a:extLst>
          </p:cNvPr>
          <p:cNvSpPr>
            <a:spLocks noGrp="1"/>
          </p:cNvSpPr>
          <p:nvPr>
            <p:ph type="body" sz="quarter" idx="12" hasCustomPrompt="1"/>
          </p:nvPr>
        </p:nvSpPr>
        <p:spPr bwMode="white">
          <a:xfrm>
            <a:off x="6329175" y="401711"/>
            <a:ext cx="2750166" cy="1435391"/>
          </a:xfrm>
          <a:prstGeom prst="rect">
            <a:avLst/>
          </a:prstGeom>
        </p:spPr>
        <p:txBody>
          <a:bodyPr>
            <a:noAutofit/>
          </a:bodyPr>
          <a:lstStyle>
            <a:lvl1pPr marL="0" indent="0">
              <a:spcBef>
                <a:spcPts val="0"/>
              </a:spcBef>
              <a:spcAft>
                <a:spcPts val="0"/>
              </a:spcAft>
              <a:buNone/>
              <a:defRPr sz="9692" b="1">
                <a:solidFill>
                  <a:schemeClr val="bg1"/>
                </a:solidFill>
              </a:defRPr>
            </a:lvl1pPr>
          </a:lstStyle>
          <a:p>
            <a:pPr lvl="0"/>
            <a:r>
              <a:rPr lang="en-US" noProof="0" dirty="0"/>
              <a:t>No.</a:t>
            </a:r>
          </a:p>
        </p:txBody>
      </p:sp>
      <p:sp>
        <p:nvSpPr>
          <p:cNvPr id="17" name="Text Placeholder 7">
            <a:extLst>
              <a:ext uri="{FF2B5EF4-FFF2-40B4-BE49-F238E27FC236}">
                <a16:creationId xmlns:a16="http://schemas.microsoft.com/office/drawing/2014/main" id="{C62A319A-4CF3-4A18-A803-6EEA61AEAC69}"/>
              </a:ext>
            </a:extLst>
          </p:cNvPr>
          <p:cNvSpPr>
            <a:spLocks noGrp="1"/>
          </p:cNvSpPr>
          <p:nvPr>
            <p:ph type="body" sz="quarter" idx="13" hasCustomPrompt="1"/>
          </p:nvPr>
        </p:nvSpPr>
        <p:spPr bwMode="white">
          <a:xfrm>
            <a:off x="6329180" y="1975125"/>
            <a:ext cx="2750167" cy="1199405"/>
          </a:xfrm>
          <a:prstGeom prst="rect">
            <a:avLst/>
          </a:prstGeom>
        </p:spPr>
        <p:txBody>
          <a:bodyPr>
            <a:noAutofit/>
          </a:bodyPr>
          <a:lstStyle>
            <a:lvl1pPr marL="0" indent="0">
              <a:spcBef>
                <a:spcPts val="0"/>
              </a:spcBef>
              <a:spcAft>
                <a:spcPts val="0"/>
              </a:spcAft>
              <a:buNone/>
              <a:defRPr sz="2714" b="0">
                <a:solidFill>
                  <a:schemeClr val="bg1"/>
                </a:solidFill>
              </a:defRPr>
            </a:lvl1pPr>
          </a:lstStyle>
          <a:p>
            <a:pPr lvl="0"/>
            <a:r>
              <a:rPr lang="en-US" noProof="0"/>
              <a:t>Click to insert title</a:t>
            </a:r>
          </a:p>
        </p:txBody>
      </p:sp>
      <p:sp>
        <p:nvSpPr>
          <p:cNvPr id="18" name="Text Placeholder 7">
            <a:extLst>
              <a:ext uri="{FF2B5EF4-FFF2-40B4-BE49-F238E27FC236}">
                <a16:creationId xmlns:a16="http://schemas.microsoft.com/office/drawing/2014/main" id="{8E113042-EC5F-4832-828E-66317CF4AB83}"/>
              </a:ext>
            </a:extLst>
          </p:cNvPr>
          <p:cNvSpPr>
            <a:spLocks noGrp="1"/>
          </p:cNvSpPr>
          <p:nvPr>
            <p:ph type="body" sz="quarter" idx="14" hasCustomPrompt="1"/>
          </p:nvPr>
        </p:nvSpPr>
        <p:spPr bwMode="white">
          <a:xfrm>
            <a:off x="6329187" y="3287001"/>
            <a:ext cx="2750167" cy="1199405"/>
          </a:xfrm>
          <a:prstGeom prst="rect">
            <a:avLst/>
          </a:prstGeom>
        </p:spPr>
        <p:txBody>
          <a:bodyPr>
            <a:noAutofit/>
          </a:bodyPr>
          <a:lstStyle>
            <a:lvl1pPr marL="0" indent="0">
              <a:spcBef>
                <a:spcPts val="0"/>
              </a:spcBef>
              <a:spcAft>
                <a:spcPts val="0"/>
              </a:spcAft>
              <a:buNone/>
              <a:defRPr sz="1551" b="0">
                <a:solidFill>
                  <a:schemeClr val="bg1"/>
                </a:solidFill>
              </a:defRPr>
            </a:lvl1pPr>
          </a:lstStyle>
          <a:p>
            <a:pPr lvl="0"/>
            <a:r>
              <a:rPr lang="en-US" noProof="0"/>
              <a:t>Click to insert short key message</a:t>
            </a:r>
          </a:p>
        </p:txBody>
      </p:sp>
    </p:spTree>
    <p:extLst>
      <p:ext uri="{BB962C8B-B14F-4D97-AF65-F5344CB8AC3E}">
        <p14:creationId xmlns:p14="http://schemas.microsoft.com/office/powerpoint/2010/main" val="305613927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Section Divider Dark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A01329-6F84-4125-A057-4EEC2E1257C3}"/>
              </a:ext>
            </a:extLst>
          </p:cNvPr>
          <p:cNvSpPr/>
          <p:nvPr userDrawn="1"/>
        </p:nvSpPr>
        <p:spPr bwMode="blackGray">
          <a:xfrm>
            <a:off x="1" y="0"/>
            <a:ext cx="9601200" cy="6858000"/>
          </a:xfrm>
          <a:prstGeom prst="rect">
            <a:avLst/>
          </a:prstGeom>
          <a:solidFill>
            <a:schemeClr val="accent1"/>
          </a:solidFill>
          <a:ln w="25400" cap="flat" cmpd="sng" algn="ctr">
            <a:noFill/>
            <a:prstDash val="solid"/>
          </a:ln>
          <a:effectLst/>
        </p:spPr>
        <p:txBody>
          <a:bodyPr rtlCol="0" anchor="t" anchorCtr="0"/>
          <a:lstStyle/>
          <a:p>
            <a:pPr marL="0" marR="0" lvl="0" indent="0" algn="ctr" defTabSz="844047" eaLnBrk="1" fontAlgn="auto" latinLnBrk="0" hangingPunct="1">
              <a:lnSpc>
                <a:spcPct val="100000"/>
              </a:lnSpc>
              <a:spcBef>
                <a:spcPts val="0"/>
              </a:spcBef>
              <a:spcAft>
                <a:spcPts val="0"/>
              </a:spcAft>
              <a:buClrTx/>
              <a:buSzTx/>
              <a:buFontTx/>
              <a:buNone/>
              <a:tabLst/>
              <a:defRPr/>
            </a:pPr>
            <a:endParaRPr kumimoji="0" lang="en-US" sz="11077" b="1" i="0" u="none" strike="noStrike" kern="0" cap="none" spc="-140" normalizeH="0" baseline="0" noProof="0" dirty="0">
              <a:ln>
                <a:noFill/>
              </a:ln>
              <a:solidFill>
                <a:schemeClr val="bg1"/>
              </a:solidFill>
              <a:effectLst/>
              <a:uLnTx/>
              <a:uFillTx/>
              <a:latin typeface="Arial"/>
              <a:ea typeface="MS PGothic"/>
              <a:cs typeface="+mn-cs"/>
            </a:endParaRPr>
          </a:p>
        </p:txBody>
      </p:sp>
      <p:sp>
        <p:nvSpPr>
          <p:cNvPr id="7" name="Title 1"/>
          <p:cNvSpPr>
            <a:spLocks noGrp="1"/>
          </p:cNvSpPr>
          <p:nvPr>
            <p:ph type="ctrTitle" hasCustomPrompt="1"/>
          </p:nvPr>
        </p:nvSpPr>
        <p:spPr bwMode="white">
          <a:xfrm>
            <a:off x="2720343" y="2895600"/>
            <a:ext cx="6400800" cy="685800"/>
          </a:xfrm>
          <a:prstGeom prst="rect">
            <a:avLst/>
          </a:prstGeom>
        </p:spPr>
        <p:txBody>
          <a:bodyPr anchor="t">
            <a:normAutofit/>
          </a:bodyPr>
          <a:lstStyle>
            <a:lvl1pPr algn="l">
              <a:defRPr lang="en-US" sz="3323" b="1" kern="1200" baseline="0" dirty="0">
                <a:solidFill>
                  <a:schemeClr val="bg1"/>
                </a:solidFill>
                <a:latin typeface="Arial" pitchFamily="34" charset="0"/>
                <a:ea typeface="+mj-ea"/>
                <a:cs typeface="Arial" pitchFamily="34" charset="0"/>
              </a:defRPr>
            </a:lvl1pPr>
          </a:lstStyle>
          <a:p>
            <a:r>
              <a:rPr lang="en-US" noProof="0"/>
              <a:t>Section Divider Title</a:t>
            </a:r>
          </a:p>
        </p:txBody>
      </p:sp>
      <p:sp>
        <p:nvSpPr>
          <p:cNvPr id="8" name="Subtitle 2"/>
          <p:cNvSpPr>
            <a:spLocks noGrp="1"/>
          </p:cNvSpPr>
          <p:nvPr>
            <p:ph type="subTitle" idx="1" hasCustomPrompt="1"/>
          </p:nvPr>
        </p:nvSpPr>
        <p:spPr bwMode="white">
          <a:xfrm>
            <a:off x="2720343" y="3657602"/>
            <a:ext cx="6400800" cy="609600"/>
          </a:xfrm>
          <a:prstGeom prst="rect">
            <a:avLst/>
          </a:prstGeom>
        </p:spPr>
        <p:txBody>
          <a:bodyPr>
            <a:normAutofit/>
          </a:bodyPr>
          <a:lstStyle>
            <a:lvl1pPr marL="0" indent="0" algn="l">
              <a:buNone/>
              <a:defRPr sz="2217">
                <a:solidFill>
                  <a:schemeClr val="bg1"/>
                </a:solidFill>
                <a:latin typeface="Arial" pitchFamily="34" charset="0"/>
                <a:cs typeface="Arial" pitchFamily="34" charset="0"/>
              </a:defRPr>
            </a:lvl1pPr>
            <a:lvl2pPr marL="422025" indent="0" algn="ctr">
              <a:buNone/>
              <a:defRPr>
                <a:solidFill>
                  <a:schemeClr val="tx1">
                    <a:tint val="75000"/>
                  </a:schemeClr>
                </a:solidFill>
              </a:defRPr>
            </a:lvl2pPr>
            <a:lvl3pPr marL="844047" indent="0" algn="ctr">
              <a:buNone/>
              <a:defRPr>
                <a:solidFill>
                  <a:schemeClr val="tx1">
                    <a:tint val="75000"/>
                  </a:schemeClr>
                </a:solidFill>
              </a:defRPr>
            </a:lvl3pPr>
            <a:lvl4pPr marL="1266071" indent="0" algn="ctr">
              <a:buNone/>
              <a:defRPr>
                <a:solidFill>
                  <a:schemeClr val="tx1">
                    <a:tint val="75000"/>
                  </a:schemeClr>
                </a:solidFill>
              </a:defRPr>
            </a:lvl4pPr>
            <a:lvl5pPr marL="1688095" indent="0" algn="ctr">
              <a:buNone/>
              <a:defRPr>
                <a:solidFill>
                  <a:schemeClr val="tx1">
                    <a:tint val="75000"/>
                  </a:schemeClr>
                </a:solidFill>
              </a:defRPr>
            </a:lvl5pPr>
            <a:lvl6pPr marL="2110116" indent="0" algn="ctr">
              <a:buNone/>
              <a:defRPr>
                <a:solidFill>
                  <a:schemeClr val="tx1">
                    <a:tint val="75000"/>
                  </a:schemeClr>
                </a:solidFill>
              </a:defRPr>
            </a:lvl6pPr>
            <a:lvl7pPr marL="2532142" indent="0" algn="ctr">
              <a:buNone/>
              <a:defRPr>
                <a:solidFill>
                  <a:schemeClr val="tx1">
                    <a:tint val="75000"/>
                  </a:schemeClr>
                </a:solidFill>
              </a:defRPr>
            </a:lvl7pPr>
            <a:lvl8pPr marL="2954165" indent="0" algn="ctr">
              <a:buNone/>
              <a:defRPr>
                <a:solidFill>
                  <a:schemeClr val="tx1">
                    <a:tint val="75000"/>
                  </a:schemeClr>
                </a:solidFill>
              </a:defRPr>
            </a:lvl8pPr>
            <a:lvl9pPr marL="3376190" indent="0" algn="ctr">
              <a:buNone/>
              <a:defRPr>
                <a:solidFill>
                  <a:schemeClr val="tx1">
                    <a:tint val="75000"/>
                  </a:schemeClr>
                </a:solidFill>
              </a:defRPr>
            </a:lvl9pPr>
          </a:lstStyle>
          <a:p>
            <a:r>
              <a:rPr lang="en-US" noProof="0"/>
              <a:t>Section Divider Subtitle</a:t>
            </a:r>
          </a:p>
        </p:txBody>
      </p:sp>
      <p:cxnSp>
        <p:nvCxnSpPr>
          <p:cNvPr id="9" name="Straight Connector 8"/>
          <p:cNvCxnSpPr/>
          <p:nvPr userDrawn="1"/>
        </p:nvCxnSpPr>
        <p:spPr bwMode="white">
          <a:xfrm>
            <a:off x="2720343" y="2743200"/>
            <a:ext cx="64008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bwMode="white">
          <a:xfrm>
            <a:off x="480061" y="2743200"/>
            <a:ext cx="192024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bwMode="white">
          <a:xfrm>
            <a:off x="480060" y="2912616"/>
            <a:ext cx="2240280" cy="668775"/>
          </a:xfrm>
          <a:prstGeom prst="rect">
            <a:avLst/>
          </a:prstGeom>
        </p:spPr>
        <p:txBody>
          <a:bodyPr>
            <a:noAutofit/>
          </a:bodyPr>
          <a:lstStyle>
            <a:lvl1pPr>
              <a:buNone/>
              <a:defRPr sz="3323" b="1" baseline="0">
                <a:solidFill>
                  <a:schemeClr val="bg1"/>
                </a:solidFill>
              </a:defRPr>
            </a:lvl1pPr>
            <a:lvl2pPr>
              <a:buNone/>
              <a:defRPr sz="739"/>
            </a:lvl2pPr>
            <a:lvl3pPr>
              <a:buNone/>
              <a:defRPr sz="739"/>
            </a:lvl3pPr>
            <a:lvl4pPr>
              <a:buNone/>
              <a:defRPr sz="739"/>
            </a:lvl4pPr>
            <a:lvl5pPr>
              <a:buNone/>
              <a:defRPr sz="739"/>
            </a:lvl5pPr>
          </a:lstStyle>
          <a:p>
            <a:pPr lvl="0"/>
            <a:r>
              <a:rPr lang="en-US" noProof="0"/>
              <a:t>Section No.</a:t>
            </a:r>
          </a:p>
        </p:txBody>
      </p:sp>
    </p:spTree>
    <p:extLst>
      <p:ext uri="{BB962C8B-B14F-4D97-AF65-F5344CB8AC3E}">
        <p14:creationId xmlns:p14="http://schemas.microsoft.com/office/powerpoint/2010/main" val="264102699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Section Divider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A01329-6F84-4125-A057-4EEC2E1257C3}"/>
              </a:ext>
            </a:extLst>
          </p:cNvPr>
          <p:cNvSpPr/>
          <p:nvPr userDrawn="1"/>
        </p:nvSpPr>
        <p:spPr bwMode="blackGray">
          <a:xfrm>
            <a:off x="1" y="10048"/>
            <a:ext cx="9601200" cy="6858000"/>
          </a:xfrm>
          <a:prstGeom prst="rect">
            <a:avLst/>
          </a:prstGeom>
          <a:solidFill>
            <a:schemeClr val="tx2"/>
          </a:solidFill>
          <a:ln w="25400" cap="flat" cmpd="sng" algn="ctr">
            <a:noFill/>
            <a:prstDash val="solid"/>
          </a:ln>
          <a:effectLst/>
        </p:spPr>
        <p:txBody>
          <a:bodyPr rtlCol="0" anchor="t" anchorCtr="0"/>
          <a:lstStyle/>
          <a:p>
            <a:pPr marL="0" marR="0" lvl="0" indent="0" algn="ctr" defTabSz="844047" eaLnBrk="1" fontAlgn="auto" latinLnBrk="0" hangingPunct="1">
              <a:lnSpc>
                <a:spcPct val="100000"/>
              </a:lnSpc>
              <a:spcBef>
                <a:spcPts val="0"/>
              </a:spcBef>
              <a:spcAft>
                <a:spcPts val="0"/>
              </a:spcAft>
              <a:buClrTx/>
              <a:buSzTx/>
              <a:buFontTx/>
              <a:buNone/>
              <a:tabLst/>
              <a:defRPr/>
            </a:pPr>
            <a:endParaRPr kumimoji="0" lang="en-US" sz="11077" b="1" i="0" u="none" strike="noStrike" kern="0" cap="none" spc="-140" normalizeH="0" baseline="0" noProof="0" dirty="0">
              <a:ln>
                <a:noFill/>
              </a:ln>
              <a:solidFill>
                <a:schemeClr val="bg1"/>
              </a:solidFill>
              <a:effectLst/>
              <a:uLnTx/>
              <a:uFillTx/>
              <a:latin typeface="Arial"/>
              <a:ea typeface="MS PGothic"/>
              <a:cs typeface="+mn-cs"/>
            </a:endParaRPr>
          </a:p>
        </p:txBody>
      </p:sp>
      <p:sp>
        <p:nvSpPr>
          <p:cNvPr id="7" name="Title 1"/>
          <p:cNvSpPr>
            <a:spLocks noGrp="1"/>
          </p:cNvSpPr>
          <p:nvPr>
            <p:ph type="ctrTitle" hasCustomPrompt="1"/>
          </p:nvPr>
        </p:nvSpPr>
        <p:spPr bwMode="white">
          <a:xfrm>
            <a:off x="2720343" y="2895600"/>
            <a:ext cx="6400800" cy="685800"/>
          </a:xfrm>
          <a:prstGeom prst="rect">
            <a:avLst/>
          </a:prstGeom>
        </p:spPr>
        <p:txBody>
          <a:bodyPr anchor="t">
            <a:normAutofit/>
          </a:bodyPr>
          <a:lstStyle>
            <a:lvl1pPr algn="l">
              <a:defRPr lang="en-US" sz="3323" b="1" kern="1200" baseline="0" dirty="0">
                <a:solidFill>
                  <a:schemeClr val="bg1"/>
                </a:solidFill>
                <a:latin typeface="Arial" pitchFamily="34" charset="0"/>
                <a:ea typeface="+mj-ea"/>
                <a:cs typeface="Arial" pitchFamily="34" charset="0"/>
              </a:defRPr>
            </a:lvl1pPr>
          </a:lstStyle>
          <a:p>
            <a:r>
              <a:rPr lang="en-US" noProof="0"/>
              <a:t>Section Divider Title</a:t>
            </a:r>
          </a:p>
        </p:txBody>
      </p:sp>
      <p:sp>
        <p:nvSpPr>
          <p:cNvPr id="8" name="Subtitle 2"/>
          <p:cNvSpPr>
            <a:spLocks noGrp="1"/>
          </p:cNvSpPr>
          <p:nvPr>
            <p:ph type="subTitle" idx="1" hasCustomPrompt="1"/>
          </p:nvPr>
        </p:nvSpPr>
        <p:spPr bwMode="white">
          <a:xfrm>
            <a:off x="2720343" y="3657602"/>
            <a:ext cx="6400800" cy="609600"/>
          </a:xfrm>
          <a:prstGeom prst="rect">
            <a:avLst/>
          </a:prstGeom>
        </p:spPr>
        <p:txBody>
          <a:bodyPr>
            <a:normAutofit/>
          </a:bodyPr>
          <a:lstStyle>
            <a:lvl1pPr marL="0" indent="0" algn="l">
              <a:buNone/>
              <a:defRPr sz="2217">
                <a:solidFill>
                  <a:schemeClr val="bg1"/>
                </a:solidFill>
                <a:latin typeface="Arial" pitchFamily="34" charset="0"/>
                <a:cs typeface="Arial" pitchFamily="34" charset="0"/>
              </a:defRPr>
            </a:lvl1pPr>
            <a:lvl2pPr marL="422025" indent="0" algn="ctr">
              <a:buNone/>
              <a:defRPr>
                <a:solidFill>
                  <a:schemeClr val="tx1">
                    <a:tint val="75000"/>
                  </a:schemeClr>
                </a:solidFill>
              </a:defRPr>
            </a:lvl2pPr>
            <a:lvl3pPr marL="844047" indent="0" algn="ctr">
              <a:buNone/>
              <a:defRPr>
                <a:solidFill>
                  <a:schemeClr val="tx1">
                    <a:tint val="75000"/>
                  </a:schemeClr>
                </a:solidFill>
              </a:defRPr>
            </a:lvl3pPr>
            <a:lvl4pPr marL="1266071" indent="0" algn="ctr">
              <a:buNone/>
              <a:defRPr>
                <a:solidFill>
                  <a:schemeClr val="tx1">
                    <a:tint val="75000"/>
                  </a:schemeClr>
                </a:solidFill>
              </a:defRPr>
            </a:lvl4pPr>
            <a:lvl5pPr marL="1688095" indent="0" algn="ctr">
              <a:buNone/>
              <a:defRPr>
                <a:solidFill>
                  <a:schemeClr val="tx1">
                    <a:tint val="75000"/>
                  </a:schemeClr>
                </a:solidFill>
              </a:defRPr>
            </a:lvl5pPr>
            <a:lvl6pPr marL="2110116" indent="0" algn="ctr">
              <a:buNone/>
              <a:defRPr>
                <a:solidFill>
                  <a:schemeClr val="tx1">
                    <a:tint val="75000"/>
                  </a:schemeClr>
                </a:solidFill>
              </a:defRPr>
            </a:lvl6pPr>
            <a:lvl7pPr marL="2532142" indent="0" algn="ctr">
              <a:buNone/>
              <a:defRPr>
                <a:solidFill>
                  <a:schemeClr val="tx1">
                    <a:tint val="75000"/>
                  </a:schemeClr>
                </a:solidFill>
              </a:defRPr>
            </a:lvl7pPr>
            <a:lvl8pPr marL="2954165" indent="0" algn="ctr">
              <a:buNone/>
              <a:defRPr>
                <a:solidFill>
                  <a:schemeClr val="tx1">
                    <a:tint val="75000"/>
                  </a:schemeClr>
                </a:solidFill>
              </a:defRPr>
            </a:lvl8pPr>
            <a:lvl9pPr marL="3376190" indent="0" algn="ctr">
              <a:buNone/>
              <a:defRPr>
                <a:solidFill>
                  <a:schemeClr val="tx1">
                    <a:tint val="75000"/>
                  </a:schemeClr>
                </a:solidFill>
              </a:defRPr>
            </a:lvl9pPr>
          </a:lstStyle>
          <a:p>
            <a:r>
              <a:rPr lang="en-US" noProof="0"/>
              <a:t>Section Divider Subtitle</a:t>
            </a:r>
          </a:p>
        </p:txBody>
      </p:sp>
      <p:cxnSp>
        <p:nvCxnSpPr>
          <p:cNvPr id="9" name="Straight Connector 8"/>
          <p:cNvCxnSpPr/>
          <p:nvPr userDrawn="1"/>
        </p:nvCxnSpPr>
        <p:spPr bwMode="white">
          <a:xfrm>
            <a:off x="2720343" y="2743200"/>
            <a:ext cx="64008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bwMode="white">
          <a:xfrm>
            <a:off x="480061" y="2743200"/>
            <a:ext cx="192024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bwMode="white">
          <a:xfrm>
            <a:off x="480060" y="2912616"/>
            <a:ext cx="2240280" cy="668775"/>
          </a:xfrm>
          <a:prstGeom prst="rect">
            <a:avLst/>
          </a:prstGeom>
        </p:spPr>
        <p:txBody>
          <a:bodyPr>
            <a:noAutofit/>
          </a:bodyPr>
          <a:lstStyle>
            <a:lvl1pPr>
              <a:buNone/>
              <a:defRPr sz="3323" b="1" baseline="0">
                <a:solidFill>
                  <a:schemeClr val="bg1"/>
                </a:solidFill>
              </a:defRPr>
            </a:lvl1pPr>
            <a:lvl2pPr>
              <a:buNone/>
              <a:defRPr sz="739"/>
            </a:lvl2pPr>
            <a:lvl3pPr>
              <a:buNone/>
              <a:defRPr sz="739"/>
            </a:lvl3pPr>
            <a:lvl4pPr>
              <a:buNone/>
              <a:defRPr sz="739"/>
            </a:lvl4pPr>
            <a:lvl5pPr>
              <a:buNone/>
              <a:defRPr sz="739"/>
            </a:lvl5pPr>
          </a:lstStyle>
          <a:p>
            <a:pPr lvl="0"/>
            <a:r>
              <a:rPr lang="en-US" noProof="0"/>
              <a:t>Section No.</a:t>
            </a:r>
          </a:p>
        </p:txBody>
      </p:sp>
    </p:spTree>
    <p:extLst>
      <p:ext uri="{BB962C8B-B14F-4D97-AF65-F5344CB8AC3E}">
        <p14:creationId xmlns:p14="http://schemas.microsoft.com/office/powerpoint/2010/main" val="394646668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Section Divider Gre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A01329-6F84-4125-A057-4EEC2E1257C3}"/>
              </a:ext>
            </a:extLst>
          </p:cNvPr>
          <p:cNvSpPr/>
          <p:nvPr userDrawn="1"/>
        </p:nvSpPr>
        <p:spPr bwMode="blackGray">
          <a:xfrm>
            <a:off x="1" y="0"/>
            <a:ext cx="9601200" cy="6858000"/>
          </a:xfrm>
          <a:prstGeom prst="rect">
            <a:avLst/>
          </a:prstGeom>
          <a:solidFill>
            <a:schemeClr val="tx1"/>
          </a:solidFill>
          <a:ln w="25400" cap="flat" cmpd="sng" algn="ctr">
            <a:noFill/>
            <a:prstDash val="solid"/>
          </a:ln>
          <a:effectLst/>
        </p:spPr>
        <p:txBody>
          <a:bodyPr rtlCol="0" anchor="t" anchorCtr="0"/>
          <a:lstStyle/>
          <a:p>
            <a:pPr marL="0" marR="0" lvl="0" indent="0" algn="ctr" defTabSz="844047" eaLnBrk="1" fontAlgn="auto" latinLnBrk="0" hangingPunct="1">
              <a:lnSpc>
                <a:spcPct val="100000"/>
              </a:lnSpc>
              <a:spcBef>
                <a:spcPts val="0"/>
              </a:spcBef>
              <a:spcAft>
                <a:spcPts val="0"/>
              </a:spcAft>
              <a:buClrTx/>
              <a:buSzTx/>
              <a:buFontTx/>
              <a:buNone/>
              <a:tabLst/>
              <a:defRPr/>
            </a:pPr>
            <a:endParaRPr kumimoji="0" lang="en-US" sz="11077" b="1" i="0" u="none" strike="noStrike" kern="0" cap="none" spc="-140" normalizeH="0" baseline="0" noProof="0" dirty="0">
              <a:ln>
                <a:noFill/>
              </a:ln>
              <a:solidFill>
                <a:schemeClr val="bg1"/>
              </a:solidFill>
              <a:effectLst/>
              <a:uLnTx/>
              <a:uFillTx/>
              <a:latin typeface="Arial"/>
              <a:ea typeface="MS PGothic"/>
              <a:cs typeface="+mn-cs"/>
            </a:endParaRPr>
          </a:p>
        </p:txBody>
      </p:sp>
      <p:sp>
        <p:nvSpPr>
          <p:cNvPr id="7" name="Title 1"/>
          <p:cNvSpPr>
            <a:spLocks noGrp="1"/>
          </p:cNvSpPr>
          <p:nvPr>
            <p:ph type="ctrTitle" hasCustomPrompt="1"/>
          </p:nvPr>
        </p:nvSpPr>
        <p:spPr bwMode="white">
          <a:xfrm>
            <a:off x="2720343" y="2895600"/>
            <a:ext cx="6400800" cy="685800"/>
          </a:xfrm>
          <a:prstGeom prst="rect">
            <a:avLst/>
          </a:prstGeom>
        </p:spPr>
        <p:txBody>
          <a:bodyPr anchor="t">
            <a:normAutofit/>
          </a:bodyPr>
          <a:lstStyle>
            <a:lvl1pPr algn="l">
              <a:defRPr lang="en-US" sz="3323" b="1" kern="1200" baseline="0" dirty="0">
                <a:solidFill>
                  <a:schemeClr val="bg1"/>
                </a:solidFill>
                <a:latin typeface="Arial" pitchFamily="34" charset="0"/>
                <a:ea typeface="+mj-ea"/>
                <a:cs typeface="Arial" pitchFamily="34" charset="0"/>
              </a:defRPr>
            </a:lvl1pPr>
          </a:lstStyle>
          <a:p>
            <a:r>
              <a:rPr lang="en-US" noProof="0"/>
              <a:t>Section Divider Title</a:t>
            </a:r>
          </a:p>
        </p:txBody>
      </p:sp>
      <p:sp>
        <p:nvSpPr>
          <p:cNvPr id="8" name="Subtitle 2"/>
          <p:cNvSpPr>
            <a:spLocks noGrp="1"/>
          </p:cNvSpPr>
          <p:nvPr>
            <p:ph type="subTitle" idx="1" hasCustomPrompt="1"/>
          </p:nvPr>
        </p:nvSpPr>
        <p:spPr bwMode="white">
          <a:xfrm>
            <a:off x="2720343" y="3657602"/>
            <a:ext cx="6400800" cy="609600"/>
          </a:xfrm>
          <a:prstGeom prst="rect">
            <a:avLst/>
          </a:prstGeom>
        </p:spPr>
        <p:txBody>
          <a:bodyPr>
            <a:normAutofit/>
          </a:bodyPr>
          <a:lstStyle>
            <a:lvl1pPr marL="0" indent="0" algn="l">
              <a:buNone/>
              <a:defRPr sz="2217">
                <a:solidFill>
                  <a:schemeClr val="bg1"/>
                </a:solidFill>
                <a:latin typeface="Arial" pitchFamily="34" charset="0"/>
                <a:cs typeface="Arial" pitchFamily="34" charset="0"/>
              </a:defRPr>
            </a:lvl1pPr>
            <a:lvl2pPr marL="422025" indent="0" algn="ctr">
              <a:buNone/>
              <a:defRPr>
                <a:solidFill>
                  <a:schemeClr val="tx1">
                    <a:tint val="75000"/>
                  </a:schemeClr>
                </a:solidFill>
              </a:defRPr>
            </a:lvl2pPr>
            <a:lvl3pPr marL="844047" indent="0" algn="ctr">
              <a:buNone/>
              <a:defRPr>
                <a:solidFill>
                  <a:schemeClr val="tx1">
                    <a:tint val="75000"/>
                  </a:schemeClr>
                </a:solidFill>
              </a:defRPr>
            </a:lvl3pPr>
            <a:lvl4pPr marL="1266071" indent="0" algn="ctr">
              <a:buNone/>
              <a:defRPr>
                <a:solidFill>
                  <a:schemeClr val="tx1">
                    <a:tint val="75000"/>
                  </a:schemeClr>
                </a:solidFill>
              </a:defRPr>
            </a:lvl4pPr>
            <a:lvl5pPr marL="1688095" indent="0" algn="ctr">
              <a:buNone/>
              <a:defRPr>
                <a:solidFill>
                  <a:schemeClr val="tx1">
                    <a:tint val="75000"/>
                  </a:schemeClr>
                </a:solidFill>
              </a:defRPr>
            </a:lvl5pPr>
            <a:lvl6pPr marL="2110116" indent="0" algn="ctr">
              <a:buNone/>
              <a:defRPr>
                <a:solidFill>
                  <a:schemeClr val="tx1">
                    <a:tint val="75000"/>
                  </a:schemeClr>
                </a:solidFill>
              </a:defRPr>
            </a:lvl6pPr>
            <a:lvl7pPr marL="2532142" indent="0" algn="ctr">
              <a:buNone/>
              <a:defRPr>
                <a:solidFill>
                  <a:schemeClr val="tx1">
                    <a:tint val="75000"/>
                  </a:schemeClr>
                </a:solidFill>
              </a:defRPr>
            </a:lvl7pPr>
            <a:lvl8pPr marL="2954165" indent="0" algn="ctr">
              <a:buNone/>
              <a:defRPr>
                <a:solidFill>
                  <a:schemeClr val="tx1">
                    <a:tint val="75000"/>
                  </a:schemeClr>
                </a:solidFill>
              </a:defRPr>
            </a:lvl8pPr>
            <a:lvl9pPr marL="3376190" indent="0" algn="ctr">
              <a:buNone/>
              <a:defRPr>
                <a:solidFill>
                  <a:schemeClr val="tx1">
                    <a:tint val="75000"/>
                  </a:schemeClr>
                </a:solidFill>
              </a:defRPr>
            </a:lvl9pPr>
          </a:lstStyle>
          <a:p>
            <a:r>
              <a:rPr lang="en-US" noProof="0"/>
              <a:t>Section Divider Subtitle</a:t>
            </a:r>
          </a:p>
        </p:txBody>
      </p:sp>
      <p:cxnSp>
        <p:nvCxnSpPr>
          <p:cNvPr id="9" name="Straight Connector 8"/>
          <p:cNvCxnSpPr/>
          <p:nvPr userDrawn="1"/>
        </p:nvCxnSpPr>
        <p:spPr bwMode="white">
          <a:xfrm>
            <a:off x="2720343" y="2743200"/>
            <a:ext cx="64008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bwMode="white">
          <a:xfrm>
            <a:off x="480061" y="2743200"/>
            <a:ext cx="192024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bwMode="white">
          <a:xfrm>
            <a:off x="480060" y="2912616"/>
            <a:ext cx="2240280" cy="668775"/>
          </a:xfrm>
          <a:prstGeom prst="rect">
            <a:avLst/>
          </a:prstGeom>
        </p:spPr>
        <p:txBody>
          <a:bodyPr>
            <a:noAutofit/>
          </a:bodyPr>
          <a:lstStyle>
            <a:lvl1pPr>
              <a:buNone/>
              <a:defRPr sz="3323" b="1" baseline="0">
                <a:solidFill>
                  <a:schemeClr val="bg1"/>
                </a:solidFill>
              </a:defRPr>
            </a:lvl1pPr>
            <a:lvl2pPr>
              <a:buNone/>
              <a:defRPr sz="739"/>
            </a:lvl2pPr>
            <a:lvl3pPr>
              <a:buNone/>
              <a:defRPr sz="739"/>
            </a:lvl3pPr>
            <a:lvl4pPr>
              <a:buNone/>
              <a:defRPr sz="739"/>
            </a:lvl4pPr>
            <a:lvl5pPr>
              <a:buNone/>
              <a:defRPr sz="739"/>
            </a:lvl5pPr>
          </a:lstStyle>
          <a:p>
            <a:pPr lvl="0"/>
            <a:r>
              <a:rPr lang="en-US" noProof="0"/>
              <a:t>Section No.</a:t>
            </a:r>
          </a:p>
        </p:txBody>
      </p:sp>
    </p:spTree>
    <p:extLst>
      <p:ext uri="{BB962C8B-B14F-4D97-AF65-F5344CB8AC3E}">
        <p14:creationId xmlns:p14="http://schemas.microsoft.com/office/powerpoint/2010/main" val="152854445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Section Divider Cya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A01329-6F84-4125-A057-4EEC2E1257C3}"/>
              </a:ext>
            </a:extLst>
          </p:cNvPr>
          <p:cNvSpPr/>
          <p:nvPr userDrawn="1"/>
        </p:nvSpPr>
        <p:spPr bwMode="blackGray">
          <a:xfrm>
            <a:off x="0" y="0"/>
            <a:ext cx="9601200" cy="6858000"/>
          </a:xfrm>
          <a:prstGeom prst="rect">
            <a:avLst/>
          </a:prstGeom>
          <a:solidFill>
            <a:schemeClr val="accent4"/>
          </a:solidFill>
          <a:ln w="25400" cap="flat" cmpd="sng" algn="ctr">
            <a:noFill/>
            <a:prstDash val="solid"/>
          </a:ln>
          <a:effectLst/>
        </p:spPr>
        <p:txBody>
          <a:bodyPr rtlCol="0" anchor="t" anchorCtr="0"/>
          <a:lstStyle/>
          <a:p>
            <a:pPr marL="0" marR="0" lvl="0" indent="0" algn="ctr" defTabSz="844047" eaLnBrk="1" fontAlgn="auto" latinLnBrk="0" hangingPunct="1">
              <a:lnSpc>
                <a:spcPct val="100000"/>
              </a:lnSpc>
              <a:spcBef>
                <a:spcPts val="0"/>
              </a:spcBef>
              <a:spcAft>
                <a:spcPts val="0"/>
              </a:spcAft>
              <a:buClrTx/>
              <a:buSzTx/>
              <a:buFontTx/>
              <a:buNone/>
              <a:tabLst/>
              <a:defRPr/>
            </a:pPr>
            <a:endParaRPr kumimoji="0" lang="en-US" sz="11077" b="1" i="0" u="none" strike="noStrike" kern="0" cap="none" spc="-140" normalizeH="0" baseline="0" noProof="0" dirty="0">
              <a:ln>
                <a:noFill/>
              </a:ln>
              <a:solidFill>
                <a:schemeClr val="bg1"/>
              </a:solidFill>
              <a:effectLst/>
              <a:uLnTx/>
              <a:uFillTx/>
              <a:latin typeface="Arial"/>
              <a:ea typeface="MS PGothic"/>
              <a:cs typeface="+mn-cs"/>
            </a:endParaRPr>
          </a:p>
        </p:txBody>
      </p:sp>
      <p:sp>
        <p:nvSpPr>
          <p:cNvPr id="7" name="Title 1"/>
          <p:cNvSpPr>
            <a:spLocks noGrp="1"/>
          </p:cNvSpPr>
          <p:nvPr>
            <p:ph type="ctrTitle" hasCustomPrompt="1"/>
          </p:nvPr>
        </p:nvSpPr>
        <p:spPr bwMode="white">
          <a:xfrm>
            <a:off x="2720343" y="2895600"/>
            <a:ext cx="6400800" cy="685800"/>
          </a:xfrm>
          <a:prstGeom prst="rect">
            <a:avLst/>
          </a:prstGeom>
        </p:spPr>
        <p:txBody>
          <a:bodyPr anchor="t">
            <a:normAutofit/>
          </a:bodyPr>
          <a:lstStyle>
            <a:lvl1pPr algn="l">
              <a:defRPr lang="en-US" sz="3323" b="1" kern="1200" baseline="0" dirty="0">
                <a:solidFill>
                  <a:schemeClr val="bg1"/>
                </a:solidFill>
                <a:latin typeface="Arial" pitchFamily="34" charset="0"/>
                <a:ea typeface="+mj-ea"/>
                <a:cs typeface="Arial" pitchFamily="34" charset="0"/>
              </a:defRPr>
            </a:lvl1pPr>
          </a:lstStyle>
          <a:p>
            <a:r>
              <a:rPr lang="en-US" noProof="0"/>
              <a:t>Section Divider Title</a:t>
            </a:r>
          </a:p>
        </p:txBody>
      </p:sp>
      <p:sp>
        <p:nvSpPr>
          <p:cNvPr id="8" name="Subtitle 2"/>
          <p:cNvSpPr>
            <a:spLocks noGrp="1"/>
          </p:cNvSpPr>
          <p:nvPr>
            <p:ph type="subTitle" idx="1" hasCustomPrompt="1"/>
          </p:nvPr>
        </p:nvSpPr>
        <p:spPr bwMode="white">
          <a:xfrm>
            <a:off x="2720343" y="3657602"/>
            <a:ext cx="6400800" cy="609600"/>
          </a:xfrm>
          <a:prstGeom prst="rect">
            <a:avLst/>
          </a:prstGeom>
        </p:spPr>
        <p:txBody>
          <a:bodyPr>
            <a:normAutofit/>
          </a:bodyPr>
          <a:lstStyle>
            <a:lvl1pPr marL="0" indent="0" algn="l">
              <a:buNone/>
              <a:defRPr sz="2217">
                <a:solidFill>
                  <a:schemeClr val="bg1"/>
                </a:solidFill>
                <a:latin typeface="Arial" pitchFamily="34" charset="0"/>
                <a:cs typeface="Arial" pitchFamily="34" charset="0"/>
              </a:defRPr>
            </a:lvl1pPr>
            <a:lvl2pPr marL="422025" indent="0" algn="ctr">
              <a:buNone/>
              <a:defRPr>
                <a:solidFill>
                  <a:schemeClr val="tx1">
                    <a:tint val="75000"/>
                  </a:schemeClr>
                </a:solidFill>
              </a:defRPr>
            </a:lvl2pPr>
            <a:lvl3pPr marL="844047" indent="0" algn="ctr">
              <a:buNone/>
              <a:defRPr>
                <a:solidFill>
                  <a:schemeClr val="tx1">
                    <a:tint val="75000"/>
                  </a:schemeClr>
                </a:solidFill>
              </a:defRPr>
            </a:lvl3pPr>
            <a:lvl4pPr marL="1266071" indent="0" algn="ctr">
              <a:buNone/>
              <a:defRPr>
                <a:solidFill>
                  <a:schemeClr val="tx1">
                    <a:tint val="75000"/>
                  </a:schemeClr>
                </a:solidFill>
              </a:defRPr>
            </a:lvl4pPr>
            <a:lvl5pPr marL="1688095" indent="0" algn="ctr">
              <a:buNone/>
              <a:defRPr>
                <a:solidFill>
                  <a:schemeClr val="tx1">
                    <a:tint val="75000"/>
                  </a:schemeClr>
                </a:solidFill>
              </a:defRPr>
            </a:lvl5pPr>
            <a:lvl6pPr marL="2110116" indent="0" algn="ctr">
              <a:buNone/>
              <a:defRPr>
                <a:solidFill>
                  <a:schemeClr val="tx1">
                    <a:tint val="75000"/>
                  </a:schemeClr>
                </a:solidFill>
              </a:defRPr>
            </a:lvl6pPr>
            <a:lvl7pPr marL="2532142" indent="0" algn="ctr">
              <a:buNone/>
              <a:defRPr>
                <a:solidFill>
                  <a:schemeClr val="tx1">
                    <a:tint val="75000"/>
                  </a:schemeClr>
                </a:solidFill>
              </a:defRPr>
            </a:lvl7pPr>
            <a:lvl8pPr marL="2954165" indent="0" algn="ctr">
              <a:buNone/>
              <a:defRPr>
                <a:solidFill>
                  <a:schemeClr val="tx1">
                    <a:tint val="75000"/>
                  </a:schemeClr>
                </a:solidFill>
              </a:defRPr>
            </a:lvl8pPr>
            <a:lvl9pPr marL="3376190" indent="0" algn="ctr">
              <a:buNone/>
              <a:defRPr>
                <a:solidFill>
                  <a:schemeClr val="tx1">
                    <a:tint val="75000"/>
                  </a:schemeClr>
                </a:solidFill>
              </a:defRPr>
            </a:lvl9pPr>
          </a:lstStyle>
          <a:p>
            <a:r>
              <a:rPr lang="en-US" noProof="0"/>
              <a:t>Section Divider Subtitle</a:t>
            </a:r>
          </a:p>
        </p:txBody>
      </p:sp>
      <p:cxnSp>
        <p:nvCxnSpPr>
          <p:cNvPr id="9" name="Straight Connector 8"/>
          <p:cNvCxnSpPr/>
          <p:nvPr userDrawn="1"/>
        </p:nvCxnSpPr>
        <p:spPr bwMode="white">
          <a:xfrm>
            <a:off x="2720343" y="2743200"/>
            <a:ext cx="64008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bwMode="white">
          <a:xfrm>
            <a:off x="480061" y="2743200"/>
            <a:ext cx="192024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bwMode="white">
          <a:xfrm>
            <a:off x="480060" y="2912616"/>
            <a:ext cx="2240280" cy="668775"/>
          </a:xfrm>
          <a:prstGeom prst="rect">
            <a:avLst/>
          </a:prstGeom>
        </p:spPr>
        <p:txBody>
          <a:bodyPr>
            <a:noAutofit/>
          </a:bodyPr>
          <a:lstStyle>
            <a:lvl1pPr>
              <a:buNone/>
              <a:defRPr sz="3323" b="1" baseline="0">
                <a:solidFill>
                  <a:schemeClr val="bg1"/>
                </a:solidFill>
              </a:defRPr>
            </a:lvl1pPr>
            <a:lvl2pPr>
              <a:buNone/>
              <a:defRPr sz="739"/>
            </a:lvl2pPr>
            <a:lvl3pPr>
              <a:buNone/>
              <a:defRPr sz="739"/>
            </a:lvl3pPr>
            <a:lvl4pPr>
              <a:buNone/>
              <a:defRPr sz="739"/>
            </a:lvl4pPr>
            <a:lvl5pPr>
              <a:buNone/>
              <a:defRPr sz="739"/>
            </a:lvl5pPr>
          </a:lstStyle>
          <a:p>
            <a:pPr lvl="0"/>
            <a:r>
              <a:rPr lang="en-US" noProof="0"/>
              <a:t>Section No.</a:t>
            </a:r>
          </a:p>
        </p:txBody>
      </p:sp>
    </p:spTree>
    <p:extLst>
      <p:ext uri="{BB962C8B-B14F-4D97-AF65-F5344CB8AC3E}">
        <p14:creationId xmlns:p14="http://schemas.microsoft.com/office/powerpoint/2010/main" val="13356514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Section Divider Viole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A01329-6F84-4125-A057-4EEC2E1257C3}"/>
              </a:ext>
            </a:extLst>
          </p:cNvPr>
          <p:cNvSpPr/>
          <p:nvPr userDrawn="1"/>
        </p:nvSpPr>
        <p:spPr bwMode="blackGray">
          <a:xfrm>
            <a:off x="1" y="0"/>
            <a:ext cx="9601200" cy="6858000"/>
          </a:xfrm>
          <a:prstGeom prst="rect">
            <a:avLst/>
          </a:prstGeom>
          <a:solidFill>
            <a:schemeClr val="accent5"/>
          </a:solidFill>
          <a:ln w="25400" cap="flat" cmpd="sng" algn="ctr">
            <a:noFill/>
            <a:prstDash val="solid"/>
          </a:ln>
          <a:effectLst/>
        </p:spPr>
        <p:txBody>
          <a:bodyPr rtlCol="0" anchor="t" anchorCtr="0"/>
          <a:lstStyle/>
          <a:p>
            <a:pPr marL="0" marR="0" lvl="0" indent="0" algn="ctr" defTabSz="844047" eaLnBrk="1" fontAlgn="auto" latinLnBrk="0" hangingPunct="1">
              <a:lnSpc>
                <a:spcPct val="100000"/>
              </a:lnSpc>
              <a:spcBef>
                <a:spcPts val="0"/>
              </a:spcBef>
              <a:spcAft>
                <a:spcPts val="0"/>
              </a:spcAft>
              <a:buClrTx/>
              <a:buSzTx/>
              <a:buFontTx/>
              <a:buNone/>
              <a:tabLst/>
              <a:defRPr/>
            </a:pPr>
            <a:endParaRPr kumimoji="0" lang="en-US" sz="11077" b="1" i="0" u="none" strike="noStrike" kern="0" cap="none" spc="-140" normalizeH="0" baseline="0" noProof="0" dirty="0">
              <a:ln>
                <a:noFill/>
              </a:ln>
              <a:solidFill>
                <a:schemeClr val="bg1"/>
              </a:solidFill>
              <a:effectLst/>
              <a:uLnTx/>
              <a:uFillTx/>
              <a:latin typeface="Arial"/>
              <a:ea typeface="MS PGothic"/>
              <a:cs typeface="+mn-cs"/>
            </a:endParaRPr>
          </a:p>
        </p:txBody>
      </p:sp>
      <p:sp>
        <p:nvSpPr>
          <p:cNvPr id="7" name="Title 1"/>
          <p:cNvSpPr>
            <a:spLocks noGrp="1"/>
          </p:cNvSpPr>
          <p:nvPr>
            <p:ph type="ctrTitle" hasCustomPrompt="1"/>
          </p:nvPr>
        </p:nvSpPr>
        <p:spPr bwMode="white">
          <a:xfrm>
            <a:off x="2720343" y="2895600"/>
            <a:ext cx="6400800" cy="685800"/>
          </a:xfrm>
          <a:prstGeom prst="rect">
            <a:avLst/>
          </a:prstGeom>
        </p:spPr>
        <p:txBody>
          <a:bodyPr anchor="t">
            <a:normAutofit/>
          </a:bodyPr>
          <a:lstStyle>
            <a:lvl1pPr algn="l">
              <a:defRPr lang="en-US" sz="3323" b="1" kern="1200" baseline="0" dirty="0">
                <a:solidFill>
                  <a:schemeClr val="bg1"/>
                </a:solidFill>
                <a:latin typeface="Arial" pitchFamily="34" charset="0"/>
                <a:ea typeface="+mj-ea"/>
                <a:cs typeface="Arial" pitchFamily="34" charset="0"/>
              </a:defRPr>
            </a:lvl1pPr>
          </a:lstStyle>
          <a:p>
            <a:r>
              <a:rPr lang="en-US" noProof="0"/>
              <a:t>Section Divider Title</a:t>
            </a:r>
          </a:p>
        </p:txBody>
      </p:sp>
      <p:sp>
        <p:nvSpPr>
          <p:cNvPr id="8" name="Subtitle 2"/>
          <p:cNvSpPr>
            <a:spLocks noGrp="1"/>
          </p:cNvSpPr>
          <p:nvPr>
            <p:ph type="subTitle" idx="1" hasCustomPrompt="1"/>
          </p:nvPr>
        </p:nvSpPr>
        <p:spPr bwMode="white">
          <a:xfrm>
            <a:off x="2720343" y="3657602"/>
            <a:ext cx="6400800" cy="609600"/>
          </a:xfrm>
          <a:prstGeom prst="rect">
            <a:avLst/>
          </a:prstGeom>
        </p:spPr>
        <p:txBody>
          <a:bodyPr>
            <a:normAutofit/>
          </a:bodyPr>
          <a:lstStyle>
            <a:lvl1pPr marL="0" indent="0" algn="l">
              <a:buNone/>
              <a:defRPr sz="2217">
                <a:solidFill>
                  <a:schemeClr val="bg1"/>
                </a:solidFill>
                <a:latin typeface="Arial" pitchFamily="34" charset="0"/>
                <a:cs typeface="Arial" pitchFamily="34" charset="0"/>
              </a:defRPr>
            </a:lvl1pPr>
            <a:lvl2pPr marL="422025" indent="0" algn="ctr">
              <a:buNone/>
              <a:defRPr>
                <a:solidFill>
                  <a:schemeClr val="tx1">
                    <a:tint val="75000"/>
                  </a:schemeClr>
                </a:solidFill>
              </a:defRPr>
            </a:lvl2pPr>
            <a:lvl3pPr marL="844047" indent="0" algn="ctr">
              <a:buNone/>
              <a:defRPr>
                <a:solidFill>
                  <a:schemeClr val="tx1">
                    <a:tint val="75000"/>
                  </a:schemeClr>
                </a:solidFill>
              </a:defRPr>
            </a:lvl3pPr>
            <a:lvl4pPr marL="1266071" indent="0" algn="ctr">
              <a:buNone/>
              <a:defRPr>
                <a:solidFill>
                  <a:schemeClr val="tx1">
                    <a:tint val="75000"/>
                  </a:schemeClr>
                </a:solidFill>
              </a:defRPr>
            </a:lvl4pPr>
            <a:lvl5pPr marL="1688095" indent="0" algn="ctr">
              <a:buNone/>
              <a:defRPr>
                <a:solidFill>
                  <a:schemeClr val="tx1">
                    <a:tint val="75000"/>
                  </a:schemeClr>
                </a:solidFill>
              </a:defRPr>
            </a:lvl5pPr>
            <a:lvl6pPr marL="2110116" indent="0" algn="ctr">
              <a:buNone/>
              <a:defRPr>
                <a:solidFill>
                  <a:schemeClr val="tx1">
                    <a:tint val="75000"/>
                  </a:schemeClr>
                </a:solidFill>
              </a:defRPr>
            </a:lvl6pPr>
            <a:lvl7pPr marL="2532142" indent="0" algn="ctr">
              <a:buNone/>
              <a:defRPr>
                <a:solidFill>
                  <a:schemeClr val="tx1">
                    <a:tint val="75000"/>
                  </a:schemeClr>
                </a:solidFill>
              </a:defRPr>
            </a:lvl7pPr>
            <a:lvl8pPr marL="2954165" indent="0" algn="ctr">
              <a:buNone/>
              <a:defRPr>
                <a:solidFill>
                  <a:schemeClr val="tx1">
                    <a:tint val="75000"/>
                  </a:schemeClr>
                </a:solidFill>
              </a:defRPr>
            </a:lvl8pPr>
            <a:lvl9pPr marL="3376190" indent="0" algn="ctr">
              <a:buNone/>
              <a:defRPr>
                <a:solidFill>
                  <a:schemeClr val="tx1">
                    <a:tint val="75000"/>
                  </a:schemeClr>
                </a:solidFill>
              </a:defRPr>
            </a:lvl9pPr>
          </a:lstStyle>
          <a:p>
            <a:r>
              <a:rPr lang="en-US" noProof="0"/>
              <a:t>Section Divider Subtitle</a:t>
            </a:r>
          </a:p>
        </p:txBody>
      </p:sp>
      <p:cxnSp>
        <p:nvCxnSpPr>
          <p:cNvPr id="9" name="Straight Connector 8"/>
          <p:cNvCxnSpPr/>
          <p:nvPr userDrawn="1"/>
        </p:nvCxnSpPr>
        <p:spPr bwMode="white">
          <a:xfrm>
            <a:off x="2720343" y="2743200"/>
            <a:ext cx="64008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bwMode="white">
          <a:xfrm>
            <a:off x="480061" y="2743200"/>
            <a:ext cx="192024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bwMode="white">
          <a:xfrm>
            <a:off x="480060" y="2912616"/>
            <a:ext cx="2240280" cy="668775"/>
          </a:xfrm>
          <a:prstGeom prst="rect">
            <a:avLst/>
          </a:prstGeom>
        </p:spPr>
        <p:txBody>
          <a:bodyPr>
            <a:noAutofit/>
          </a:bodyPr>
          <a:lstStyle>
            <a:lvl1pPr>
              <a:buNone/>
              <a:defRPr sz="3323" b="1" baseline="0">
                <a:solidFill>
                  <a:schemeClr val="bg1"/>
                </a:solidFill>
              </a:defRPr>
            </a:lvl1pPr>
            <a:lvl2pPr>
              <a:buNone/>
              <a:defRPr sz="739"/>
            </a:lvl2pPr>
            <a:lvl3pPr>
              <a:buNone/>
              <a:defRPr sz="739"/>
            </a:lvl3pPr>
            <a:lvl4pPr>
              <a:buNone/>
              <a:defRPr sz="739"/>
            </a:lvl4pPr>
            <a:lvl5pPr>
              <a:buNone/>
              <a:defRPr sz="739"/>
            </a:lvl5pPr>
          </a:lstStyle>
          <a:p>
            <a:pPr lvl="0"/>
            <a:r>
              <a:rPr lang="en-US" noProof="0"/>
              <a:t>Section No.</a:t>
            </a:r>
          </a:p>
        </p:txBody>
      </p:sp>
    </p:spTree>
    <p:extLst>
      <p:ext uri="{BB962C8B-B14F-4D97-AF65-F5344CB8AC3E}">
        <p14:creationId xmlns:p14="http://schemas.microsoft.com/office/powerpoint/2010/main" val="747272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Employee Profile">
    <p:bg>
      <p:bgRef idx="1001">
        <a:schemeClr val="bg1"/>
      </p:bgRef>
    </p:bg>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B3703F67-E7B4-5845-AF4B-0D84997507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68784" y="6481064"/>
            <a:ext cx="509664" cy="148336"/>
          </a:xfrm>
          <a:prstGeom prst="rect">
            <a:avLst/>
          </a:prstGeom>
        </p:spPr>
      </p:pic>
      <p:sp>
        <p:nvSpPr>
          <p:cNvPr id="6" name="Slide Number Placeholder 4">
            <a:extLst>
              <a:ext uri="{FF2B5EF4-FFF2-40B4-BE49-F238E27FC236}">
                <a16:creationId xmlns:a16="http://schemas.microsoft.com/office/drawing/2014/main" id="{1A00414D-3410-B243-BEE9-16B5A21B81FE}"/>
              </a:ext>
            </a:extLst>
          </p:cNvPr>
          <p:cNvSpPr>
            <a:spLocks noGrp="1"/>
          </p:cNvSpPr>
          <p:nvPr>
            <p:ph type="sldNum" sz="quarter" idx="12"/>
          </p:nvPr>
        </p:nvSpPr>
        <p:spPr>
          <a:xfrm>
            <a:off x="9266158" y="6454777"/>
            <a:ext cx="335042" cy="174625"/>
          </a:xfrm>
          <a:prstGeom prst="rect">
            <a:avLst/>
          </a:prstGeom>
        </p:spPr>
        <p:txBody>
          <a:bodyPr lIns="0" tIns="0" rIns="0" bIns="0" anchor="b" anchorCtr="0"/>
          <a:lstStyle>
            <a:lvl1pPr algn="l">
              <a:defRPr sz="708">
                <a:solidFill>
                  <a:schemeClr val="tx1"/>
                </a:solidFill>
              </a:defRPr>
            </a:lvl1pPr>
          </a:lstStyle>
          <a:p>
            <a:fld id="{CB7FE98A-78B1-495F-8A5C-53E48422F91F}" type="slidenum">
              <a:rPr lang="en-US" smtClean="0"/>
              <a:pPr/>
              <a:t>‹#›</a:t>
            </a:fld>
            <a:endParaRPr lang="en-US"/>
          </a:p>
        </p:txBody>
      </p:sp>
      <p:sp>
        <p:nvSpPr>
          <p:cNvPr id="5" name="Rectangle 4">
            <a:extLst>
              <a:ext uri="{FF2B5EF4-FFF2-40B4-BE49-F238E27FC236}">
                <a16:creationId xmlns:a16="http://schemas.microsoft.com/office/drawing/2014/main" id="{654FB0E6-B86D-8948-9776-CECE66917FF4}"/>
              </a:ext>
            </a:extLst>
          </p:cNvPr>
          <p:cNvSpPr/>
          <p:nvPr userDrawn="1"/>
        </p:nvSpPr>
        <p:spPr>
          <a:xfrm>
            <a:off x="0" y="601886"/>
            <a:ext cx="2506642" cy="370389"/>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cxnSp>
        <p:nvCxnSpPr>
          <p:cNvPr id="13" name="Straight Connector 12">
            <a:extLst>
              <a:ext uri="{FF2B5EF4-FFF2-40B4-BE49-F238E27FC236}">
                <a16:creationId xmlns:a16="http://schemas.microsoft.com/office/drawing/2014/main" id="{B3CA579E-F83E-0F41-8BFB-36019723BDA7}"/>
              </a:ext>
            </a:extLst>
          </p:cNvPr>
          <p:cNvCxnSpPr/>
          <p:nvPr userDrawn="1"/>
        </p:nvCxnSpPr>
        <p:spPr>
          <a:xfrm>
            <a:off x="647170" y="3703899"/>
            <a:ext cx="1832127" cy="0"/>
          </a:xfrm>
          <a:prstGeom prst="line">
            <a:avLst/>
          </a:prstGeom>
          <a:ln w="28575" cap="rnd">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E787EDF4-7E0D-F043-9B1B-13C2366A0103}"/>
              </a:ext>
            </a:extLst>
          </p:cNvPr>
          <p:cNvSpPr>
            <a:spLocks noGrp="1"/>
          </p:cNvSpPr>
          <p:nvPr>
            <p:ph type="body" sz="quarter" idx="13" hasCustomPrompt="1"/>
          </p:nvPr>
        </p:nvSpPr>
        <p:spPr>
          <a:xfrm>
            <a:off x="580476" y="551119"/>
            <a:ext cx="1852731" cy="460375"/>
          </a:xfrm>
          <a:prstGeom prst="rect">
            <a:avLst/>
          </a:prstGeom>
        </p:spPr>
        <p:txBody>
          <a:bodyPr numCol="1" anchor="ctr" anchorCtr="0"/>
          <a:lstStyle>
            <a:lvl1pPr>
              <a:defRPr sz="1575" b="1" i="0">
                <a:solidFill>
                  <a:schemeClr val="bg1"/>
                </a:solidFill>
                <a:latin typeface="Nunito Sans ExtraBold" pitchFamily="2" charset="77"/>
              </a:defRPr>
            </a:lvl1pPr>
            <a:lvl2pPr>
              <a:defRPr b="1" i="0">
                <a:solidFill>
                  <a:schemeClr val="bg1"/>
                </a:solidFill>
                <a:latin typeface="Nunito Sans ExtraBold" pitchFamily="2" charset="77"/>
              </a:defRPr>
            </a:lvl2pPr>
            <a:lvl3pPr>
              <a:defRPr b="1" i="0">
                <a:solidFill>
                  <a:schemeClr val="bg1"/>
                </a:solidFill>
                <a:latin typeface="Nunito Sans ExtraBold" pitchFamily="2" charset="77"/>
              </a:defRPr>
            </a:lvl3pPr>
            <a:lvl4pPr>
              <a:defRPr b="1" i="0">
                <a:solidFill>
                  <a:schemeClr val="bg1"/>
                </a:solidFill>
                <a:latin typeface="Nunito Sans ExtraBold" pitchFamily="2" charset="77"/>
              </a:defRPr>
            </a:lvl4pPr>
            <a:lvl5pPr>
              <a:defRPr b="1" i="0">
                <a:solidFill>
                  <a:schemeClr val="bg1"/>
                </a:solidFill>
                <a:latin typeface="Nunito Sans ExtraBold" pitchFamily="2" charset="77"/>
              </a:defRPr>
            </a:lvl5pPr>
          </a:lstStyle>
          <a:p>
            <a:pPr lvl="0"/>
            <a:r>
              <a:rPr lang="en-US"/>
              <a:t>Name First Last</a:t>
            </a:r>
          </a:p>
        </p:txBody>
      </p:sp>
      <p:sp>
        <p:nvSpPr>
          <p:cNvPr id="17" name="Text Placeholder 15">
            <a:extLst>
              <a:ext uri="{FF2B5EF4-FFF2-40B4-BE49-F238E27FC236}">
                <a16:creationId xmlns:a16="http://schemas.microsoft.com/office/drawing/2014/main" id="{8A48CDCF-7E05-BC47-827C-33BD6F0953E4}"/>
              </a:ext>
            </a:extLst>
          </p:cNvPr>
          <p:cNvSpPr>
            <a:spLocks noGrp="1"/>
          </p:cNvSpPr>
          <p:nvPr>
            <p:ph type="body" sz="quarter" idx="14"/>
          </p:nvPr>
        </p:nvSpPr>
        <p:spPr>
          <a:xfrm>
            <a:off x="2616578" y="1140542"/>
            <a:ext cx="6324540" cy="5031658"/>
          </a:xfrm>
          <a:prstGeom prst="rect">
            <a:avLst/>
          </a:prstGeom>
        </p:spPr>
        <p:txBody>
          <a:bodyPr spcCol="457200"/>
          <a:lstStyle>
            <a:lvl1pPr>
              <a:lnSpc>
                <a:spcPct val="100000"/>
              </a:lnSpc>
              <a:defRPr sz="1103"/>
            </a:lvl1pPr>
            <a:lvl2pPr marL="226271" indent="-135012">
              <a:lnSpc>
                <a:spcPct val="100000"/>
              </a:lnSpc>
              <a:buClr>
                <a:schemeClr val="accent2"/>
              </a:buClr>
              <a:buFont typeface="Arial" panose="020B0604020202020204" pitchFamily="34" charset="0"/>
              <a:buChar char="•"/>
              <a:defRPr sz="1103"/>
            </a:lvl2pPr>
            <a:lvl3pPr marL="317529" indent="-135012">
              <a:lnSpc>
                <a:spcPct val="100000"/>
              </a:lnSpc>
              <a:buClr>
                <a:schemeClr val="accent2"/>
              </a:buClr>
              <a:buFont typeface="System Font Regular"/>
              <a:buChar char="–"/>
              <a:defRPr sz="1103"/>
            </a:lvl3pPr>
            <a:lvl4pPr marL="410038" indent="-135012">
              <a:lnSpc>
                <a:spcPct val="100000"/>
              </a:lnSpc>
              <a:buClr>
                <a:schemeClr val="accent2"/>
              </a:buClr>
              <a:buSzPct val="75000"/>
              <a:buFont typeface="Courier New" panose="02070309020205020404" pitchFamily="49" charset="0"/>
              <a:buChar char="o"/>
              <a:defRPr sz="1103"/>
            </a:lvl4pPr>
            <a:lvl5pPr marL="501297" indent="-135012">
              <a:lnSpc>
                <a:spcPct val="100000"/>
              </a:lnSpc>
              <a:buClr>
                <a:schemeClr val="accent2"/>
              </a:buClr>
              <a:buFont typeface="System Font Regular"/>
              <a:buChar char="-"/>
              <a:defRPr sz="110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8">
            <a:extLst>
              <a:ext uri="{FF2B5EF4-FFF2-40B4-BE49-F238E27FC236}">
                <a16:creationId xmlns:a16="http://schemas.microsoft.com/office/drawing/2014/main" id="{89D24559-E4EA-C543-9DD6-A7A5C21600EF}"/>
              </a:ext>
            </a:extLst>
          </p:cNvPr>
          <p:cNvSpPr>
            <a:spLocks noGrp="1"/>
          </p:cNvSpPr>
          <p:nvPr>
            <p:ph type="body" sz="quarter" idx="15" hasCustomPrompt="1"/>
          </p:nvPr>
        </p:nvSpPr>
        <p:spPr>
          <a:xfrm>
            <a:off x="590399" y="3186217"/>
            <a:ext cx="1887332" cy="422223"/>
          </a:xfrm>
          <a:prstGeom prst="rect">
            <a:avLst/>
          </a:prstGeom>
        </p:spPr>
        <p:txBody>
          <a:bodyPr numCol="1"/>
          <a:lstStyle>
            <a:lvl1pPr>
              <a:defRPr sz="1260" b="1" i="0">
                <a:latin typeface="Nunito Sans" pitchFamily="2" charset="77"/>
              </a:defRPr>
            </a:lvl1pPr>
          </a:lstStyle>
          <a:p>
            <a:pPr lvl="0"/>
            <a:r>
              <a:rPr lang="en-US"/>
              <a:t>Title</a:t>
            </a:r>
          </a:p>
        </p:txBody>
      </p:sp>
      <p:sp>
        <p:nvSpPr>
          <p:cNvPr id="23" name="Picture Placeholder 21">
            <a:extLst>
              <a:ext uri="{FF2B5EF4-FFF2-40B4-BE49-F238E27FC236}">
                <a16:creationId xmlns:a16="http://schemas.microsoft.com/office/drawing/2014/main" id="{F90DC469-9B11-DB47-9E45-41032318D32C}"/>
              </a:ext>
            </a:extLst>
          </p:cNvPr>
          <p:cNvSpPr>
            <a:spLocks noGrp="1"/>
          </p:cNvSpPr>
          <p:nvPr>
            <p:ph type="pic" sz="quarter" idx="16"/>
          </p:nvPr>
        </p:nvSpPr>
        <p:spPr>
          <a:xfrm>
            <a:off x="650404" y="1257302"/>
            <a:ext cx="1492445" cy="1898855"/>
          </a:xfrm>
          <a:prstGeom prst="ellipse">
            <a:avLst/>
          </a:prstGeom>
          <a:ln w="28575">
            <a:solidFill>
              <a:schemeClr val="tx1">
                <a:lumMod val="60000"/>
                <a:lumOff val="40000"/>
              </a:schemeClr>
            </a:solidFill>
          </a:ln>
        </p:spPr>
        <p:txBody>
          <a:bodyPr/>
          <a:lstStyle/>
          <a:p>
            <a:endParaRPr lang="en-US"/>
          </a:p>
        </p:txBody>
      </p:sp>
      <p:sp>
        <p:nvSpPr>
          <p:cNvPr id="26" name="Text Placeholder 24">
            <a:extLst>
              <a:ext uri="{FF2B5EF4-FFF2-40B4-BE49-F238E27FC236}">
                <a16:creationId xmlns:a16="http://schemas.microsoft.com/office/drawing/2014/main" id="{F3018F7A-58B5-3F45-A279-A93852A5D250}"/>
              </a:ext>
            </a:extLst>
          </p:cNvPr>
          <p:cNvSpPr>
            <a:spLocks noGrp="1"/>
          </p:cNvSpPr>
          <p:nvPr>
            <p:ph type="body" sz="quarter" idx="17"/>
          </p:nvPr>
        </p:nvSpPr>
        <p:spPr>
          <a:xfrm>
            <a:off x="580115" y="3951902"/>
            <a:ext cx="2021501" cy="2220298"/>
          </a:xfrm>
          <a:prstGeom prst="rect">
            <a:avLst/>
          </a:prstGeom>
        </p:spPr>
        <p:txBody>
          <a:bodyPr numCol="1"/>
          <a:lstStyle>
            <a:lvl1pPr>
              <a:lnSpc>
                <a:spcPct val="100000"/>
              </a:lnSpc>
              <a:defRPr sz="1260" b="1" i="0">
                <a:latin typeface="Nunito Sans" pitchFamily="2" charset="77"/>
              </a:defRPr>
            </a:lvl1pPr>
            <a:lvl2pPr marL="7501" indent="0">
              <a:lnSpc>
                <a:spcPct val="100000"/>
              </a:lnSpc>
              <a:tabLst/>
              <a:defRPr sz="1103"/>
            </a:lvl2pPr>
          </a:lstStyle>
          <a:p>
            <a:pPr lvl="0"/>
            <a:r>
              <a:rPr lang="en-US"/>
              <a:t>Click to edit Master text styles</a:t>
            </a:r>
          </a:p>
          <a:p>
            <a:pPr lvl="1"/>
            <a:r>
              <a:rPr lang="en-US"/>
              <a:t>Second level</a:t>
            </a:r>
          </a:p>
        </p:txBody>
      </p:sp>
      <p:sp>
        <p:nvSpPr>
          <p:cNvPr id="12" name="Footer Placeholder 6">
            <a:extLst>
              <a:ext uri="{FF2B5EF4-FFF2-40B4-BE49-F238E27FC236}">
                <a16:creationId xmlns:a16="http://schemas.microsoft.com/office/drawing/2014/main" id="{21B01B98-0DEB-2E4A-93E7-B3E6C770DB96}"/>
              </a:ext>
            </a:extLst>
          </p:cNvPr>
          <p:cNvSpPr>
            <a:spLocks noGrp="1"/>
          </p:cNvSpPr>
          <p:nvPr>
            <p:ph type="ftr" sz="quarter" idx="3"/>
          </p:nvPr>
        </p:nvSpPr>
        <p:spPr>
          <a:xfrm>
            <a:off x="142928" y="179996"/>
            <a:ext cx="1632294" cy="177453"/>
          </a:xfrm>
          <a:prstGeom prst="rect">
            <a:avLst/>
          </a:prstGeom>
        </p:spPr>
        <p:txBody>
          <a:bodyPr vert="horz" lIns="91440" tIns="45720" rIns="91440" bIns="45720" rtlCol="0" anchor="ctr"/>
          <a:lstStyle>
            <a:lvl1pPr algn="l">
              <a:defRPr sz="630">
                <a:solidFill>
                  <a:schemeClr val="accent1"/>
                </a:solidFill>
              </a:defRPr>
            </a:lvl1pPr>
          </a:lstStyle>
          <a:p>
            <a:endParaRPr lang="en-US"/>
          </a:p>
        </p:txBody>
      </p:sp>
    </p:spTree>
    <p:extLst>
      <p:ext uri="{BB962C8B-B14F-4D97-AF65-F5344CB8AC3E}">
        <p14:creationId xmlns:p14="http://schemas.microsoft.com/office/powerpoint/2010/main" val="1416425217"/>
      </p:ext>
    </p:extLst>
  </p:cSld>
  <p:clrMapOvr>
    <a:overrideClrMapping bg1="lt1" tx1="dk1" bg2="lt2" tx2="dk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Section Divider Salm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A01329-6F84-4125-A057-4EEC2E1257C3}"/>
              </a:ext>
            </a:extLst>
          </p:cNvPr>
          <p:cNvSpPr/>
          <p:nvPr userDrawn="1"/>
        </p:nvSpPr>
        <p:spPr bwMode="blackGray">
          <a:xfrm>
            <a:off x="1" y="0"/>
            <a:ext cx="9601200" cy="6858000"/>
          </a:xfrm>
          <a:prstGeom prst="rect">
            <a:avLst/>
          </a:prstGeom>
          <a:solidFill>
            <a:schemeClr val="accent6"/>
          </a:solidFill>
          <a:ln w="25400" cap="flat" cmpd="sng" algn="ctr">
            <a:noFill/>
            <a:prstDash val="solid"/>
          </a:ln>
          <a:effectLst/>
        </p:spPr>
        <p:txBody>
          <a:bodyPr rtlCol="0" anchor="t" anchorCtr="0"/>
          <a:lstStyle/>
          <a:p>
            <a:pPr marL="0" marR="0" lvl="0" indent="0" algn="ctr" defTabSz="844047" eaLnBrk="1" fontAlgn="auto" latinLnBrk="0" hangingPunct="1">
              <a:lnSpc>
                <a:spcPct val="100000"/>
              </a:lnSpc>
              <a:spcBef>
                <a:spcPts val="0"/>
              </a:spcBef>
              <a:spcAft>
                <a:spcPts val="0"/>
              </a:spcAft>
              <a:buClrTx/>
              <a:buSzTx/>
              <a:buFontTx/>
              <a:buNone/>
              <a:tabLst/>
              <a:defRPr/>
            </a:pPr>
            <a:endParaRPr kumimoji="0" lang="en-US" sz="11077" b="1" i="0" u="none" strike="noStrike" kern="0" cap="none" spc="-140" normalizeH="0" baseline="0" noProof="0" dirty="0">
              <a:ln>
                <a:noFill/>
              </a:ln>
              <a:solidFill>
                <a:schemeClr val="bg1"/>
              </a:solidFill>
              <a:effectLst/>
              <a:uLnTx/>
              <a:uFillTx/>
              <a:latin typeface="Arial"/>
              <a:ea typeface="MS PGothic"/>
              <a:cs typeface="+mn-cs"/>
            </a:endParaRPr>
          </a:p>
        </p:txBody>
      </p:sp>
      <p:sp>
        <p:nvSpPr>
          <p:cNvPr id="7" name="Title 1"/>
          <p:cNvSpPr>
            <a:spLocks noGrp="1"/>
          </p:cNvSpPr>
          <p:nvPr>
            <p:ph type="ctrTitle" hasCustomPrompt="1"/>
          </p:nvPr>
        </p:nvSpPr>
        <p:spPr bwMode="white">
          <a:xfrm>
            <a:off x="2720343" y="2895600"/>
            <a:ext cx="6400800" cy="685800"/>
          </a:xfrm>
          <a:prstGeom prst="rect">
            <a:avLst/>
          </a:prstGeom>
        </p:spPr>
        <p:txBody>
          <a:bodyPr anchor="t">
            <a:normAutofit/>
          </a:bodyPr>
          <a:lstStyle>
            <a:lvl1pPr algn="l">
              <a:defRPr lang="en-US" sz="3323" b="1" kern="1200" baseline="0" dirty="0">
                <a:solidFill>
                  <a:schemeClr val="bg1"/>
                </a:solidFill>
                <a:latin typeface="Arial" pitchFamily="34" charset="0"/>
                <a:ea typeface="+mj-ea"/>
                <a:cs typeface="Arial" pitchFamily="34" charset="0"/>
              </a:defRPr>
            </a:lvl1pPr>
          </a:lstStyle>
          <a:p>
            <a:r>
              <a:rPr lang="en-US" noProof="0"/>
              <a:t>Section Divider Title</a:t>
            </a:r>
          </a:p>
        </p:txBody>
      </p:sp>
      <p:sp>
        <p:nvSpPr>
          <p:cNvPr id="8" name="Subtitle 2"/>
          <p:cNvSpPr>
            <a:spLocks noGrp="1"/>
          </p:cNvSpPr>
          <p:nvPr>
            <p:ph type="subTitle" idx="1" hasCustomPrompt="1"/>
          </p:nvPr>
        </p:nvSpPr>
        <p:spPr bwMode="white">
          <a:xfrm>
            <a:off x="2720343" y="3657602"/>
            <a:ext cx="6400800" cy="609600"/>
          </a:xfrm>
          <a:prstGeom prst="rect">
            <a:avLst/>
          </a:prstGeom>
        </p:spPr>
        <p:txBody>
          <a:bodyPr>
            <a:normAutofit/>
          </a:bodyPr>
          <a:lstStyle>
            <a:lvl1pPr marL="0" indent="0" algn="l">
              <a:buNone/>
              <a:defRPr sz="2217">
                <a:solidFill>
                  <a:schemeClr val="bg1"/>
                </a:solidFill>
                <a:latin typeface="Arial" pitchFamily="34" charset="0"/>
                <a:cs typeface="Arial" pitchFamily="34" charset="0"/>
              </a:defRPr>
            </a:lvl1pPr>
            <a:lvl2pPr marL="422025" indent="0" algn="ctr">
              <a:buNone/>
              <a:defRPr>
                <a:solidFill>
                  <a:schemeClr val="tx1">
                    <a:tint val="75000"/>
                  </a:schemeClr>
                </a:solidFill>
              </a:defRPr>
            </a:lvl2pPr>
            <a:lvl3pPr marL="844047" indent="0" algn="ctr">
              <a:buNone/>
              <a:defRPr>
                <a:solidFill>
                  <a:schemeClr val="tx1">
                    <a:tint val="75000"/>
                  </a:schemeClr>
                </a:solidFill>
              </a:defRPr>
            </a:lvl3pPr>
            <a:lvl4pPr marL="1266071" indent="0" algn="ctr">
              <a:buNone/>
              <a:defRPr>
                <a:solidFill>
                  <a:schemeClr val="tx1">
                    <a:tint val="75000"/>
                  </a:schemeClr>
                </a:solidFill>
              </a:defRPr>
            </a:lvl4pPr>
            <a:lvl5pPr marL="1688095" indent="0" algn="ctr">
              <a:buNone/>
              <a:defRPr>
                <a:solidFill>
                  <a:schemeClr val="tx1">
                    <a:tint val="75000"/>
                  </a:schemeClr>
                </a:solidFill>
              </a:defRPr>
            </a:lvl5pPr>
            <a:lvl6pPr marL="2110116" indent="0" algn="ctr">
              <a:buNone/>
              <a:defRPr>
                <a:solidFill>
                  <a:schemeClr val="tx1">
                    <a:tint val="75000"/>
                  </a:schemeClr>
                </a:solidFill>
              </a:defRPr>
            </a:lvl6pPr>
            <a:lvl7pPr marL="2532142" indent="0" algn="ctr">
              <a:buNone/>
              <a:defRPr>
                <a:solidFill>
                  <a:schemeClr val="tx1">
                    <a:tint val="75000"/>
                  </a:schemeClr>
                </a:solidFill>
              </a:defRPr>
            </a:lvl7pPr>
            <a:lvl8pPr marL="2954165" indent="0" algn="ctr">
              <a:buNone/>
              <a:defRPr>
                <a:solidFill>
                  <a:schemeClr val="tx1">
                    <a:tint val="75000"/>
                  </a:schemeClr>
                </a:solidFill>
              </a:defRPr>
            </a:lvl8pPr>
            <a:lvl9pPr marL="3376190" indent="0" algn="ctr">
              <a:buNone/>
              <a:defRPr>
                <a:solidFill>
                  <a:schemeClr val="tx1">
                    <a:tint val="75000"/>
                  </a:schemeClr>
                </a:solidFill>
              </a:defRPr>
            </a:lvl9pPr>
          </a:lstStyle>
          <a:p>
            <a:r>
              <a:rPr lang="en-US" noProof="0"/>
              <a:t>Section Divider Subtitle</a:t>
            </a:r>
          </a:p>
        </p:txBody>
      </p:sp>
      <p:cxnSp>
        <p:nvCxnSpPr>
          <p:cNvPr id="9" name="Straight Connector 8"/>
          <p:cNvCxnSpPr/>
          <p:nvPr userDrawn="1"/>
        </p:nvCxnSpPr>
        <p:spPr bwMode="white">
          <a:xfrm>
            <a:off x="2720343" y="2743200"/>
            <a:ext cx="64008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bwMode="white">
          <a:xfrm>
            <a:off x="480061" y="2743200"/>
            <a:ext cx="192024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bwMode="white">
          <a:xfrm>
            <a:off x="480060" y="2912616"/>
            <a:ext cx="2240280" cy="668775"/>
          </a:xfrm>
          <a:prstGeom prst="rect">
            <a:avLst/>
          </a:prstGeom>
        </p:spPr>
        <p:txBody>
          <a:bodyPr>
            <a:noAutofit/>
          </a:bodyPr>
          <a:lstStyle>
            <a:lvl1pPr>
              <a:buNone/>
              <a:defRPr sz="3323" b="1" baseline="0">
                <a:solidFill>
                  <a:schemeClr val="bg1"/>
                </a:solidFill>
              </a:defRPr>
            </a:lvl1pPr>
            <a:lvl2pPr>
              <a:buNone/>
              <a:defRPr sz="739"/>
            </a:lvl2pPr>
            <a:lvl3pPr>
              <a:buNone/>
              <a:defRPr sz="739"/>
            </a:lvl3pPr>
            <a:lvl4pPr>
              <a:buNone/>
              <a:defRPr sz="739"/>
            </a:lvl4pPr>
            <a:lvl5pPr>
              <a:buNone/>
              <a:defRPr sz="739"/>
            </a:lvl5pPr>
          </a:lstStyle>
          <a:p>
            <a:pPr lvl="0"/>
            <a:r>
              <a:rPr lang="en-US" noProof="0"/>
              <a:t>Section No.</a:t>
            </a:r>
          </a:p>
        </p:txBody>
      </p:sp>
    </p:spTree>
    <p:extLst>
      <p:ext uri="{BB962C8B-B14F-4D97-AF65-F5344CB8AC3E}">
        <p14:creationId xmlns:p14="http://schemas.microsoft.com/office/powerpoint/2010/main" val="375116125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ver Letter_Kroll">
    <p:spTree>
      <p:nvGrpSpPr>
        <p:cNvPr id="1" name=""/>
        <p:cNvGrpSpPr/>
        <p:nvPr/>
      </p:nvGrpSpPr>
      <p:grpSpPr>
        <a:xfrm>
          <a:off x="0" y="0"/>
          <a:ext cx="0" cy="0"/>
          <a:chOff x="0" y="0"/>
          <a:chExt cx="0" cy="0"/>
        </a:xfrm>
      </p:grpSpPr>
      <p:sp>
        <p:nvSpPr>
          <p:cNvPr id="13" name="Content Placeholder 13">
            <a:extLst>
              <a:ext uri="{FF2B5EF4-FFF2-40B4-BE49-F238E27FC236}">
                <a16:creationId xmlns:a16="http://schemas.microsoft.com/office/drawing/2014/main" id="{29C2DB9D-BD70-43E4-B847-5E6EF540B8DD}"/>
              </a:ext>
            </a:extLst>
          </p:cNvPr>
          <p:cNvSpPr>
            <a:spLocks noGrp="1"/>
          </p:cNvSpPr>
          <p:nvPr>
            <p:ph sz="quarter" idx="13" hasCustomPrompt="1"/>
          </p:nvPr>
        </p:nvSpPr>
        <p:spPr>
          <a:xfrm>
            <a:off x="399132" y="2354059"/>
            <a:ext cx="7900988" cy="2116148"/>
          </a:xfrm>
          <a:prstGeom prst="rect">
            <a:avLst/>
          </a:prstGeom>
        </p:spPr>
        <p:txBody>
          <a:bodyPr/>
          <a:lstStyle>
            <a:lvl1pPr marL="0" indent="0">
              <a:lnSpc>
                <a:spcPct val="100000"/>
              </a:lnSpc>
              <a:spcBef>
                <a:spcPts val="582"/>
              </a:spcBef>
              <a:spcAft>
                <a:spcPts val="0"/>
              </a:spcAft>
              <a:buNone/>
              <a:defRPr sz="969">
                <a:solidFill>
                  <a:schemeClr val="tx1"/>
                </a:solidFill>
              </a:defRPr>
            </a:lvl1pPr>
            <a:lvl2pPr marL="211011" indent="0">
              <a:lnSpc>
                <a:spcPct val="110000"/>
              </a:lnSpc>
              <a:spcBef>
                <a:spcPts val="582"/>
              </a:spcBef>
              <a:spcAft>
                <a:spcPts val="582"/>
              </a:spcAft>
              <a:buNone/>
              <a:defRPr/>
            </a:lvl2pPr>
            <a:lvl3pPr marL="422025" indent="0">
              <a:lnSpc>
                <a:spcPct val="110000"/>
              </a:lnSpc>
              <a:spcBef>
                <a:spcPts val="582"/>
              </a:spcBef>
              <a:spcAft>
                <a:spcPts val="582"/>
              </a:spcAft>
              <a:buNone/>
              <a:defRPr/>
            </a:lvl3pPr>
            <a:lvl4pPr marL="1266072" indent="0">
              <a:lnSpc>
                <a:spcPct val="110000"/>
              </a:lnSpc>
              <a:spcBef>
                <a:spcPts val="582"/>
              </a:spcBef>
              <a:spcAft>
                <a:spcPts val="582"/>
              </a:spcAft>
              <a:buNone/>
              <a:defRPr/>
            </a:lvl4pPr>
            <a:lvl5pPr marL="1688095" indent="0">
              <a:lnSpc>
                <a:spcPct val="110000"/>
              </a:lnSpc>
              <a:spcBef>
                <a:spcPts val="582"/>
              </a:spcBef>
              <a:spcAft>
                <a:spcPts val="582"/>
              </a:spcAft>
              <a:buNone/>
              <a:defRPr/>
            </a:lvl5pPr>
          </a:lstStyle>
          <a:p>
            <a:pPr lvl="0"/>
            <a:r>
              <a:rPr lang="en-US" noProof="0"/>
              <a:t>Click to add text</a:t>
            </a:r>
          </a:p>
        </p:txBody>
      </p:sp>
      <p:sp>
        <p:nvSpPr>
          <p:cNvPr id="17" name="Picture Placeholder 13">
            <a:extLst>
              <a:ext uri="{FF2B5EF4-FFF2-40B4-BE49-F238E27FC236}">
                <a16:creationId xmlns:a16="http://schemas.microsoft.com/office/drawing/2014/main" id="{B4207757-FB78-466A-AAF6-E93BCD4D4432}"/>
              </a:ext>
            </a:extLst>
          </p:cNvPr>
          <p:cNvSpPr>
            <a:spLocks noGrp="1"/>
          </p:cNvSpPr>
          <p:nvPr>
            <p:ph type="pic" sz="quarter" idx="16" hasCustomPrompt="1"/>
          </p:nvPr>
        </p:nvSpPr>
        <p:spPr>
          <a:xfrm>
            <a:off x="399134" y="4572743"/>
            <a:ext cx="1711383" cy="514667"/>
          </a:xfrm>
          <a:prstGeom prst="rect">
            <a:avLst/>
          </a:prstGeom>
        </p:spPr>
        <p:txBody>
          <a:bodyPr>
            <a:normAutofit/>
          </a:bodyPr>
          <a:lstStyle>
            <a:lvl1pPr marL="0" indent="0">
              <a:lnSpc>
                <a:spcPct val="100000"/>
              </a:lnSpc>
              <a:buNone/>
              <a:defRPr sz="969">
                <a:solidFill>
                  <a:schemeClr val="tx1"/>
                </a:solidFill>
              </a:defRPr>
            </a:lvl1pPr>
          </a:lstStyle>
          <a:p>
            <a:r>
              <a:rPr lang="en-US" noProof="0" dirty="0"/>
              <a:t>Signature</a:t>
            </a:r>
          </a:p>
        </p:txBody>
      </p:sp>
      <p:sp>
        <p:nvSpPr>
          <p:cNvPr id="18" name="Content Placeholder 13">
            <a:extLst>
              <a:ext uri="{FF2B5EF4-FFF2-40B4-BE49-F238E27FC236}">
                <a16:creationId xmlns:a16="http://schemas.microsoft.com/office/drawing/2014/main" id="{41A94F81-8BC3-4F0E-9787-5C659A317C50}"/>
              </a:ext>
            </a:extLst>
          </p:cNvPr>
          <p:cNvSpPr>
            <a:spLocks noGrp="1"/>
          </p:cNvSpPr>
          <p:nvPr>
            <p:ph sz="quarter" idx="17" hasCustomPrompt="1"/>
          </p:nvPr>
        </p:nvSpPr>
        <p:spPr>
          <a:xfrm>
            <a:off x="399133" y="5189499"/>
            <a:ext cx="4057430" cy="1236241"/>
          </a:xfrm>
          <a:prstGeom prst="rect">
            <a:avLst/>
          </a:prstGeom>
        </p:spPr>
        <p:txBody>
          <a:bodyPr/>
          <a:lstStyle>
            <a:lvl1pPr marL="0" indent="0">
              <a:lnSpc>
                <a:spcPct val="100000"/>
              </a:lnSpc>
              <a:spcBef>
                <a:spcPts val="582"/>
              </a:spcBef>
              <a:spcAft>
                <a:spcPts val="0"/>
              </a:spcAft>
              <a:buNone/>
              <a:defRPr sz="969">
                <a:solidFill>
                  <a:schemeClr val="tx1"/>
                </a:solidFill>
              </a:defRPr>
            </a:lvl1pPr>
            <a:lvl2pPr marL="211011" indent="0">
              <a:lnSpc>
                <a:spcPct val="110000"/>
              </a:lnSpc>
              <a:spcBef>
                <a:spcPts val="582"/>
              </a:spcBef>
              <a:spcAft>
                <a:spcPts val="582"/>
              </a:spcAft>
              <a:buNone/>
              <a:defRPr/>
            </a:lvl2pPr>
            <a:lvl3pPr marL="422025" indent="0">
              <a:lnSpc>
                <a:spcPct val="110000"/>
              </a:lnSpc>
              <a:spcBef>
                <a:spcPts val="582"/>
              </a:spcBef>
              <a:spcAft>
                <a:spcPts val="582"/>
              </a:spcAft>
              <a:buNone/>
              <a:defRPr/>
            </a:lvl3pPr>
            <a:lvl4pPr marL="1266072" indent="0">
              <a:lnSpc>
                <a:spcPct val="110000"/>
              </a:lnSpc>
              <a:spcBef>
                <a:spcPts val="582"/>
              </a:spcBef>
              <a:spcAft>
                <a:spcPts val="582"/>
              </a:spcAft>
              <a:buNone/>
              <a:defRPr/>
            </a:lvl4pPr>
            <a:lvl5pPr marL="1688095" indent="0">
              <a:lnSpc>
                <a:spcPct val="110000"/>
              </a:lnSpc>
              <a:spcBef>
                <a:spcPts val="582"/>
              </a:spcBef>
              <a:spcAft>
                <a:spcPts val="582"/>
              </a:spcAft>
              <a:buNone/>
              <a:defRPr/>
            </a:lvl5pPr>
          </a:lstStyle>
          <a:p>
            <a:pPr lvl="0"/>
            <a:r>
              <a:rPr lang="en-US" noProof="0"/>
              <a:t>Click to add signature block</a:t>
            </a:r>
          </a:p>
        </p:txBody>
      </p:sp>
      <p:sp>
        <p:nvSpPr>
          <p:cNvPr id="19" name="Content Placeholder 13">
            <a:extLst>
              <a:ext uri="{FF2B5EF4-FFF2-40B4-BE49-F238E27FC236}">
                <a16:creationId xmlns:a16="http://schemas.microsoft.com/office/drawing/2014/main" id="{5BBAF334-91F6-4948-A280-68B687216D3B}"/>
              </a:ext>
            </a:extLst>
          </p:cNvPr>
          <p:cNvSpPr>
            <a:spLocks noGrp="1"/>
          </p:cNvSpPr>
          <p:nvPr>
            <p:ph sz="quarter" idx="18" hasCustomPrompt="1"/>
          </p:nvPr>
        </p:nvSpPr>
        <p:spPr>
          <a:xfrm>
            <a:off x="399133" y="1090510"/>
            <a:ext cx="4057430" cy="1132930"/>
          </a:xfrm>
          <a:prstGeom prst="rect">
            <a:avLst/>
          </a:prstGeom>
        </p:spPr>
        <p:txBody>
          <a:bodyPr/>
          <a:lstStyle>
            <a:lvl1pPr marL="0" indent="0">
              <a:lnSpc>
                <a:spcPct val="100000"/>
              </a:lnSpc>
              <a:spcBef>
                <a:spcPts val="0"/>
              </a:spcBef>
              <a:spcAft>
                <a:spcPts val="0"/>
              </a:spcAft>
              <a:buNone/>
              <a:defRPr sz="969">
                <a:solidFill>
                  <a:schemeClr val="tx1"/>
                </a:solidFill>
              </a:defRPr>
            </a:lvl1pPr>
            <a:lvl2pPr marL="211011" indent="0">
              <a:lnSpc>
                <a:spcPct val="110000"/>
              </a:lnSpc>
              <a:spcBef>
                <a:spcPts val="582"/>
              </a:spcBef>
              <a:spcAft>
                <a:spcPts val="582"/>
              </a:spcAft>
              <a:buNone/>
              <a:defRPr/>
            </a:lvl2pPr>
            <a:lvl3pPr marL="422025" indent="0">
              <a:lnSpc>
                <a:spcPct val="110000"/>
              </a:lnSpc>
              <a:spcBef>
                <a:spcPts val="582"/>
              </a:spcBef>
              <a:spcAft>
                <a:spcPts val="582"/>
              </a:spcAft>
              <a:buNone/>
              <a:defRPr/>
            </a:lvl3pPr>
            <a:lvl4pPr marL="1266072" indent="0">
              <a:lnSpc>
                <a:spcPct val="110000"/>
              </a:lnSpc>
              <a:spcBef>
                <a:spcPts val="582"/>
              </a:spcBef>
              <a:spcAft>
                <a:spcPts val="582"/>
              </a:spcAft>
              <a:buNone/>
              <a:defRPr/>
            </a:lvl4pPr>
            <a:lvl5pPr marL="1688095" indent="0">
              <a:lnSpc>
                <a:spcPct val="110000"/>
              </a:lnSpc>
              <a:spcBef>
                <a:spcPts val="582"/>
              </a:spcBef>
              <a:spcAft>
                <a:spcPts val="582"/>
              </a:spcAft>
              <a:buNone/>
              <a:defRPr/>
            </a:lvl5pPr>
          </a:lstStyle>
          <a:p>
            <a:pPr lvl="0"/>
            <a:r>
              <a:rPr lang="en-US" noProof="0"/>
              <a:t>Date, address and email</a:t>
            </a:r>
          </a:p>
        </p:txBody>
      </p:sp>
      <p:cxnSp>
        <p:nvCxnSpPr>
          <p:cNvPr id="23" name="Straight Connector 22">
            <a:extLst>
              <a:ext uri="{FF2B5EF4-FFF2-40B4-BE49-F238E27FC236}">
                <a16:creationId xmlns:a16="http://schemas.microsoft.com/office/drawing/2014/main" id="{557CB3AD-F4E9-4644-9BA4-F53307CBC1C6}"/>
              </a:ext>
            </a:extLst>
          </p:cNvPr>
          <p:cNvCxnSpPr/>
          <p:nvPr userDrawn="1"/>
        </p:nvCxnSpPr>
        <p:spPr>
          <a:xfrm>
            <a:off x="400051" y="6560191"/>
            <a:ext cx="8801100" cy="0"/>
          </a:xfrm>
          <a:prstGeom prst="line">
            <a:avLst/>
          </a:prstGeom>
          <a:ln w="3175">
            <a:solidFill>
              <a:srgbClr val="4555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C43AA75-2C5E-4A1F-B166-C1E600149701}"/>
              </a:ext>
            </a:extLst>
          </p:cNvPr>
          <p:cNvCxnSpPr/>
          <p:nvPr userDrawn="1"/>
        </p:nvCxnSpPr>
        <p:spPr>
          <a:xfrm>
            <a:off x="400051" y="6560191"/>
            <a:ext cx="88011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88ADB949-6FBE-4001-8E92-C4ECCFBA9B24}"/>
              </a:ext>
            </a:extLst>
          </p:cNvPr>
          <p:cNvSpPr>
            <a:spLocks noGrp="1"/>
          </p:cNvSpPr>
          <p:nvPr>
            <p:ph type="dt" sz="half" idx="19"/>
          </p:nvPr>
        </p:nvSpPr>
        <p:spPr/>
        <p:txBody>
          <a:bodyPr/>
          <a:lstStyle>
            <a:lvl1pPr>
              <a:defRPr>
                <a:solidFill>
                  <a:schemeClr val="tx1"/>
                </a:solidFill>
              </a:defRPr>
            </a:lvl1pPr>
          </a:lstStyle>
          <a:p>
            <a:endParaRPr lang="en-US" dirty="0"/>
          </a:p>
        </p:txBody>
      </p:sp>
      <p:sp>
        <p:nvSpPr>
          <p:cNvPr id="4" name="Slide Number Placeholder 3">
            <a:extLst>
              <a:ext uri="{FF2B5EF4-FFF2-40B4-BE49-F238E27FC236}">
                <a16:creationId xmlns:a16="http://schemas.microsoft.com/office/drawing/2014/main" id="{35755DD1-DE5D-4AB9-A9D6-F79428065076}"/>
              </a:ext>
            </a:extLst>
          </p:cNvPr>
          <p:cNvSpPr>
            <a:spLocks noGrp="1"/>
          </p:cNvSpPr>
          <p:nvPr>
            <p:ph type="sldNum" sz="quarter" idx="21"/>
          </p:nvPr>
        </p:nvSpPr>
        <p:spPr/>
        <p:txBody>
          <a:bodyPr/>
          <a:lstStyle>
            <a:lvl1pPr>
              <a:defRPr>
                <a:solidFill>
                  <a:schemeClr val="tx1"/>
                </a:solidFill>
              </a:defRPr>
            </a:lvl1pPr>
          </a:lstStyle>
          <a:p>
            <a:fld id="{DB123B72-C350-4D21-AB62-89377322142C}" type="slidenum">
              <a:rPr lang="en-US" smtClean="0"/>
              <a:pPr/>
              <a:t>‹#›</a:t>
            </a:fld>
            <a:endParaRPr lang="en-US" dirty="0"/>
          </a:p>
        </p:txBody>
      </p:sp>
      <p:pic>
        <p:nvPicPr>
          <p:cNvPr id="14" name="Picture 13">
            <a:extLst>
              <a:ext uri="{FF2B5EF4-FFF2-40B4-BE49-F238E27FC236}">
                <a16:creationId xmlns:a16="http://schemas.microsoft.com/office/drawing/2014/main" id="{E5BDE0B3-4B4E-A944-8111-C2D4AF221A3D}"/>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502711" y="200941"/>
            <a:ext cx="1904184" cy="771132"/>
          </a:xfrm>
          <a:prstGeom prst="rect">
            <a:avLst/>
          </a:prstGeom>
        </p:spPr>
      </p:pic>
      <p:sp>
        <p:nvSpPr>
          <p:cNvPr id="11" name="Rectangle 10">
            <a:extLst>
              <a:ext uri="{FF2B5EF4-FFF2-40B4-BE49-F238E27FC236}">
                <a16:creationId xmlns:a16="http://schemas.microsoft.com/office/drawing/2014/main" id="{D6D91229-6576-4BE8-AF41-E78351D740BC}"/>
              </a:ext>
            </a:extLst>
          </p:cNvPr>
          <p:cNvSpPr/>
          <p:nvPr userDrawn="1"/>
        </p:nvSpPr>
        <p:spPr>
          <a:xfrm>
            <a:off x="400051" y="6586759"/>
            <a:ext cx="1139094" cy="211596"/>
          </a:xfrm>
          <a:prstGeom prst="rect">
            <a:avLst/>
          </a:prstGeom>
        </p:spPr>
        <p:txBody>
          <a:bodyPr wrap="none" lIns="0">
            <a:spAutoFit/>
          </a:bodyPr>
          <a:lstStyle/>
          <a:p>
            <a:pPr marL="0" marR="0" lvl="0" indent="0" algn="l" defTabSz="886144" rtl="0" eaLnBrk="1" fontAlgn="auto" latinLnBrk="0" hangingPunct="1">
              <a:lnSpc>
                <a:spcPct val="100000"/>
              </a:lnSpc>
              <a:spcBef>
                <a:spcPts val="0"/>
              </a:spcBef>
              <a:spcAft>
                <a:spcPts val="0"/>
              </a:spcAft>
              <a:buClrTx/>
              <a:buSzTx/>
              <a:buFontTx/>
              <a:buNone/>
              <a:tabLst/>
              <a:defRPr/>
            </a:pPr>
            <a:r>
              <a:rPr lang="en-US" sz="775" kern="1200" noProof="0" dirty="0">
                <a:solidFill>
                  <a:schemeClr val="tx1"/>
                </a:solidFill>
                <a:latin typeface="Arial" pitchFamily="34" charset="0"/>
                <a:ea typeface="+mn-ea"/>
                <a:cs typeface="Arial" pitchFamily="34" charset="0"/>
              </a:rPr>
              <a:t>Private and Confidential</a:t>
            </a:r>
          </a:p>
        </p:txBody>
      </p:sp>
      <p:sp>
        <p:nvSpPr>
          <p:cNvPr id="15" name="TextBox 14">
            <a:extLst>
              <a:ext uri="{FF2B5EF4-FFF2-40B4-BE49-F238E27FC236}">
                <a16:creationId xmlns:a16="http://schemas.microsoft.com/office/drawing/2014/main" id="{16424BB3-42BC-4360-A422-6473F42E60B2}"/>
              </a:ext>
            </a:extLst>
          </p:cNvPr>
          <p:cNvSpPr txBox="1"/>
          <p:nvPr userDrawn="1"/>
        </p:nvSpPr>
        <p:spPr bwMode="blackGray">
          <a:xfrm>
            <a:off x="3" y="-7249"/>
            <a:ext cx="9601195" cy="145357"/>
          </a:xfrm>
          <a:prstGeom prst="rect">
            <a:avLst/>
          </a:prstGeom>
          <a:solidFill>
            <a:schemeClr val="accent1"/>
          </a:solidFill>
          <a:ln>
            <a:noFill/>
          </a:ln>
        </p:spPr>
        <p:txBody>
          <a:bodyPr wrap="square" lIns="104677" tIns="139569" rIns="2512246" numCol="1" spcCol="288000" rtlCol="0">
            <a:noAutofit/>
          </a:bodyPr>
          <a:lstStyle>
            <a:defPPr>
              <a:defRPr lang="en-US"/>
            </a:defPPr>
            <a:lvl1pPr marR="0" lvl="0" indent="0" defTabSz="914400" fontAlgn="auto">
              <a:lnSpc>
                <a:spcPct val="120000"/>
              </a:lnSpc>
              <a:spcBef>
                <a:spcPts val="300"/>
              </a:spcBef>
              <a:spcAft>
                <a:spcPts val="300"/>
              </a:spcAft>
              <a:buClrTx/>
              <a:buSzTx/>
              <a:buFontTx/>
              <a:buNone/>
              <a:tabLst/>
              <a:defRPr kumimoji="0" sz="800" b="0" i="0" u="none" strike="noStrike" kern="0" cap="none" spc="0" normalizeH="0" baseline="0">
                <a:ln>
                  <a:noFill/>
                </a:ln>
                <a:solidFill>
                  <a:srgbClr val="415560"/>
                </a:solidFill>
                <a:effectLst/>
                <a:uLnTx/>
                <a:uFillTx/>
              </a:defRPr>
            </a:lvl1pPr>
          </a:lstStyle>
          <a:p>
            <a:pPr lvl="0"/>
            <a:endParaRPr lang="en-US" sz="774" noProof="0" dirty="0"/>
          </a:p>
        </p:txBody>
      </p:sp>
    </p:spTree>
    <p:extLst>
      <p:ext uri="{BB962C8B-B14F-4D97-AF65-F5344CB8AC3E}">
        <p14:creationId xmlns:p14="http://schemas.microsoft.com/office/powerpoint/2010/main" val="991739631"/>
      </p:ext>
    </p:extLst>
  </p:cSld>
  <p:clrMapOvr>
    <a:masterClrMapping/>
  </p:clrMapOvr>
  <p:extLst>
    <p:ext uri="{DCECCB84-F9BA-43D5-87BE-67443E8EF086}">
      <p15:sldGuideLst xmlns:p15="http://schemas.microsoft.com/office/powerpoint/2012/main">
        <p15:guide id="1" orient="horz" pos="264">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Cover Letter_D&amp;P Endorsed">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22F22ED2-EE26-4DE4-8216-FF0147ED53B4}"/>
              </a:ext>
            </a:extLst>
          </p:cNvPr>
          <p:cNvCxnSpPr/>
          <p:nvPr userDrawn="1"/>
        </p:nvCxnSpPr>
        <p:spPr>
          <a:xfrm>
            <a:off x="400051" y="6560191"/>
            <a:ext cx="8801100" cy="0"/>
          </a:xfrm>
          <a:prstGeom prst="line">
            <a:avLst/>
          </a:prstGeom>
          <a:ln w="3175">
            <a:solidFill>
              <a:srgbClr val="455560"/>
            </a:solidFill>
          </a:ln>
        </p:spPr>
        <p:style>
          <a:lnRef idx="1">
            <a:schemeClr val="accent1"/>
          </a:lnRef>
          <a:fillRef idx="0">
            <a:schemeClr val="accent1"/>
          </a:fillRef>
          <a:effectRef idx="0">
            <a:schemeClr val="accent1"/>
          </a:effectRef>
          <a:fontRef idx="minor">
            <a:schemeClr val="tx1"/>
          </a:fontRef>
        </p:style>
      </p:cxnSp>
      <p:sp>
        <p:nvSpPr>
          <p:cNvPr id="28" name="Content Placeholder 13">
            <a:extLst>
              <a:ext uri="{FF2B5EF4-FFF2-40B4-BE49-F238E27FC236}">
                <a16:creationId xmlns:a16="http://schemas.microsoft.com/office/drawing/2014/main" id="{8B040B76-3A06-42C9-88A5-423DA4095D1A}"/>
              </a:ext>
            </a:extLst>
          </p:cNvPr>
          <p:cNvSpPr>
            <a:spLocks noGrp="1"/>
          </p:cNvSpPr>
          <p:nvPr>
            <p:ph sz="quarter" idx="13" hasCustomPrompt="1"/>
          </p:nvPr>
        </p:nvSpPr>
        <p:spPr>
          <a:xfrm>
            <a:off x="399132" y="2354059"/>
            <a:ext cx="7900988" cy="2116148"/>
          </a:xfrm>
          <a:prstGeom prst="rect">
            <a:avLst/>
          </a:prstGeom>
        </p:spPr>
        <p:txBody>
          <a:bodyPr/>
          <a:lstStyle>
            <a:lvl1pPr marL="0" indent="0">
              <a:lnSpc>
                <a:spcPct val="100000"/>
              </a:lnSpc>
              <a:spcBef>
                <a:spcPts val="582"/>
              </a:spcBef>
              <a:spcAft>
                <a:spcPts val="0"/>
              </a:spcAft>
              <a:buNone/>
              <a:defRPr sz="969">
                <a:solidFill>
                  <a:schemeClr val="tx1"/>
                </a:solidFill>
              </a:defRPr>
            </a:lvl1pPr>
            <a:lvl2pPr marL="211011" indent="0">
              <a:lnSpc>
                <a:spcPct val="110000"/>
              </a:lnSpc>
              <a:spcBef>
                <a:spcPts val="582"/>
              </a:spcBef>
              <a:spcAft>
                <a:spcPts val="582"/>
              </a:spcAft>
              <a:buNone/>
              <a:defRPr/>
            </a:lvl2pPr>
            <a:lvl3pPr marL="422025" indent="0">
              <a:lnSpc>
                <a:spcPct val="110000"/>
              </a:lnSpc>
              <a:spcBef>
                <a:spcPts val="582"/>
              </a:spcBef>
              <a:spcAft>
                <a:spcPts val="582"/>
              </a:spcAft>
              <a:buNone/>
              <a:defRPr/>
            </a:lvl3pPr>
            <a:lvl4pPr marL="1266072" indent="0">
              <a:lnSpc>
                <a:spcPct val="110000"/>
              </a:lnSpc>
              <a:spcBef>
                <a:spcPts val="582"/>
              </a:spcBef>
              <a:spcAft>
                <a:spcPts val="582"/>
              </a:spcAft>
              <a:buNone/>
              <a:defRPr/>
            </a:lvl4pPr>
            <a:lvl5pPr marL="1688095" indent="0">
              <a:lnSpc>
                <a:spcPct val="110000"/>
              </a:lnSpc>
              <a:spcBef>
                <a:spcPts val="582"/>
              </a:spcBef>
              <a:spcAft>
                <a:spcPts val="582"/>
              </a:spcAft>
              <a:buNone/>
              <a:defRPr/>
            </a:lvl5pPr>
          </a:lstStyle>
          <a:p>
            <a:pPr lvl="0"/>
            <a:r>
              <a:rPr lang="en-US" noProof="0"/>
              <a:t>Click to add text</a:t>
            </a:r>
          </a:p>
        </p:txBody>
      </p:sp>
      <p:sp>
        <p:nvSpPr>
          <p:cNvPr id="29" name="Picture Placeholder 13">
            <a:extLst>
              <a:ext uri="{FF2B5EF4-FFF2-40B4-BE49-F238E27FC236}">
                <a16:creationId xmlns:a16="http://schemas.microsoft.com/office/drawing/2014/main" id="{867900A4-6113-4745-8E0E-9D0FA7A13B88}"/>
              </a:ext>
            </a:extLst>
          </p:cNvPr>
          <p:cNvSpPr>
            <a:spLocks noGrp="1"/>
          </p:cNvSpPr>
          <p:nvPr>
            <p:ph type="pic" sz="quarter" idx="16" hasCustomPrompt="1"/>
          </p:nvPr>
        </p:nvSpPr>
        <p:spPr>
          <a:xfrm>
            <a:off x="399134" y="4572743"/>
            <a:ext cx="1711383" cy="514667"/>
          </a:xfrm>
          <a:prstGeom prst="rect">
            <a:avLst/>
          </a:prstGeom>
        </p:spPr>
        <p:txBody>
          <a:bodyPr>
            <a:normAutofit/>
          </a:bodyPr>
          <a:lstStyle>
            <a:lvl1pPr marL="0" indent="0">
              <a:buNone/>
              <a:defRPr sz="969">
                <a:solidFill>
                  <a:schemeClr val="tx1"/>
                </a:solidFill>
              </a:defRPr>
            </a:lvl1pPr>
          </a:lstStyle>
          <a:p>
            <a:r>
              <a:rPr lang="en-US" noProof="0" dirty="0"/>
              <a:t>Signature</a:t>
            </a:r>
          </a:p>
        </p:txBody>
      </p:sp>
      <p:sp>
        <p:nvSpPr>
          <p:cNvPr id="30" name="Content Placeholder 13">
            <a:extLst>
              <a:ext uri="{FF2B5EF4-FFF2-40B4-BE49-F238E27FC236}">
                <a16:creationId xmlns:a16="http://schemas.microsoft.com/office/drawing/2014/main" id="{7C2CA823-B4A6-4C38-B01F-30AE6BC6ABDD}"/>
              </a:ext>
            </a:extLst>
          </p:cNvPr>
          <p:cNvSpPr>
            <a:spLocks noGrp="1"/>
          </p:cNvSpPr>
          <p:nvPr>
            <p:ph sz="quarter" idx="17" hasCustomPrompt="1"/>
          </p:nvPr>
        </p:nvSpPr>
        <p:spPr>
          <a:xfrm>
            <a:off x="399133" y="5189499"/>
            <a:ext cx="4057430" cy="1236241"/>
          </a:xfrm>
          <a:prstGeom prst="rect">
            <a:avLst/>
          </a:prstGeom>
        </p:spPr>
        <p:txBody>
          <a:bodyPr/>
          <a:lstStyle>
            <a:lvl1pPr marL="0" indent="0">
              <a:lnSpc>
                <a:spcPct val="100000"/>
              </a:lnSpc>
              <a:spcBef>
                <a:spcPts val="582"/>
              </a:spcBef>
              <a:spcAft>
                <a:spcPts val="0"/>
              </a:spcAft>
              <a:buNone/>
              <a:defRPr sz="969">
                <a:solidFill>
                  <a:schemeClr val="tx1"/>
                </a:solidFill>
              </a:defRPr>
            </a:lvl1pPr>
            <a:lvl2pPr marL="211011" indent="0">
              <a:lnSpc>
                <a:spcPct val="110000"/>
              </a:lnSpc>
              <a:spcBef>
                <a:spcPts val="582"/>
              </a:spcBef>
              <a:spcAft>
                <a:spcPts val="582"/>
              </a:spcAft>
              <a:buNone/>
              <a:defRPr/>
            </a:lvl2pPr>
            <a:lvl3pPr marL="422025" indent="0">
              <a:lnSpc>
                <a:spcPct val="110000"/>
              </a:lnSpc>
              <a:spcBef>
                <a:spcPts val="582"/>
              </a:spcBef>
              <a:spcAft>
                <a:spcPts val="582"/>
              </a:spcAft>
              <a:buNone/>
              <a:defRPr/>
            </a:lvl3pPr>
            <a:lvl4pPr marL="1266072" indent="0">
              <a:lnSpc>
                <a:spcPct val="110000"/>
              </a:lnSpc>
              <a:spcBef>
                <a:spcPts val="582"/>
              </a:spcBef>
              <a:spcAft>
                <a:spcPts val="582"/>
              </a:spcAft>
              <a:buNone/>
              <a:defRPr/>
            </a:lvl4pPr>
            <a:lvl5pPr marL="1688095" indent="0">
              <a:lnSpc>
                <a:spcPct val="110000"/>
              </a:lnSpc>
              <a:spcBef>
                <a:spcPts val="582"/>
              </a:spcBef>
              <a:spcAft>
                <a:spcPts val="582"/>
              </a:spcAft>
              <a:buNone/>
              <a:defRPr/>
            </a:lvl5pPr>
          </a:lstStyle>
          <a:p>
            <a:pPr lvl="0"/>
            <a:r>
              <a:rPr lang="en-US" noProof="0"/>
              <a:t>Click to add signature block</a:t>
            </a:r>
          </a:p>
        </p:txBody>
      </p:sp>
      <p:sp>
        <p:nvSpPr>
          <p:cNvPr id="31" name="Content Placeholder 13">
            <a:extLst>
              <a:ext uri="{FF2B5EF4-FFF2-40B4-BE49-F238E27FC236}">
                <a16:creationId xmlns:a16="http://schemas.microsoft.com/office/drawing/2014/main" id="{46027915-D141-4909-A3C1-04427BB2FECB}"/>
              </a:ext>
            </a:extLst>
          </p:cNvPr>
          <p:cNvSpPr>
            <a:spLocks noGrp="1"/>
          </p:cNvSpPr>
          <p:nvPr>
            <p:ph sz="quarter" idx="18" hasCustomPrompt="1"/>
          </p:nvPr>
        </p:nvSpPr>
        <p:spPr>
          <a:xfrm>
            <a:off x="399133" y="1090510"/>
            <a:ext cx="4057430" cy="1132930"/>
          </a:xfrm>
          <a:prstGeom prst="rect">
            <a:avLst/>
          </a:prstGeom>
        </p:spPr>
        <p:txBody>
          <a:bodyPr/>
          <a:lstStyle>
            <a:lvl1pPr marL="0" indent="0">
              <a:lnSpc>
                <a:spcPct val="100000"/>
              </a:lnSpc>
              <a:spcBef>
                <a:spcPts val="0"/>
              </a:spcBef>
              <a:spcAft>
                <a:spcPts val="0"/>
              </a:spcAft>
              <a:buNone/>
              <a:defRPr sz="969">
                <a:solidFill>
                  <a:schemeClr val="tx1"/>
                </a:solidFill>
              </a:defRPr>
            </a:lvl1pPr>
            <a:lvl2pPr marL="211011" indent="0">
              <a:lnSpc>
                <a:spcPct val="110000"/>
              </a:lnSpc>
              <a:spcBef>
                <a:spcPts val="582"/>
              </a:spcBef>
              <a:spcAft>
                <a:spcPts val="582"/>
              </a:spcAft>
              <a:buNone/>
              <a:defRPr/>
            </a:lvl2pPr>
            <a:lvl3pPr marL="422025" indent="0">
              <a:lnSpc>
                <a:spcPct val="110000"/>
              </a:lnSpc>
              <a:spcBef>
                <a:spcPts val="582"/>
              </a:spcBef>
              <a:spcAft>
                <a:spcPts val="582"/>
              </a:spcAft>
              <a:buNone/>
              <a:defRPr/>
            </a:lvl3pPr>
            <a:lvl4pPr marL="1266072" indent="0">
              <a:lnSpc>
                <a:spcPct val="110000"/>
              </a:lnSpc>
              <a:spcBef>
                <a:spcPts val="582"/>
              </a:spcBef>
              <a:spcAft>
                <a:spcPts val="582"/>
              </a:spcAft>
              <a:buNone/>
              <a:defRPr/>
            </a:lvl4pPr>
            <a:lvl5pPr marL="1688095" indent="0">
              <a:lnSpc>
                <a:spcPct val="110000"/>
              </a:lnSpc>
              <a:spcBef>
                <a:spcPts val="582"/>
              </a:spcBef>
              <a:spcAft>
                <a:spcPts val="582"/>
              </a:spcAft>
              <a:buNone/>
              <a:defRPr/>
            </a:lvl5pPr>
          </a:lstStyle>
          <a:p>
            <a:pPr lvl="0"/>
            <a:r>
              <a:rPr lang="en-US" noProof="0"/>
              <a:t>Date, address and email</a:t>
            </a:r>
          </a:p>
        </p:txBody>
      </p:sp>
      <p:cxnSp>
        <p:nvCxnSpPr>
          <p:cNvPr id="16" name="Straight Connector 15">
            <a:extLst>
              <a:ext uri="{FF2B5EF4-FFF2-40B4-BE49-F238E27FC236}">
                <a16:creationId xmlns:a16="http://schemas.microsoft.com/office/drawing/2014/main" id="{869F90B8-80D2-42A0-A206-A97268AEF11B}"/>
              </a:ext>
            </a:extLst>
          </p:cNvPr>
          <p:cNvCxnSpPr/>
          <p:nvPr userDrawn="1"/>
        </p:nvCxnSpPr>
        <p:spPr>
          <a:xfrm>
            <a:off x="400051" y="6560191"/>
            <a:ext cx="88011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E6418875-AF63-4B2C-BE3E-142F9858471F}"/>
              </a:ext>
            </a:extLst>
          </p:cNvPr>
          <p:cNvSpPr>
            <a:spLocks noGrp="1"/>
          </p:cNvSpPr>
          <p:nvPr>
            <p:ph type="dt" sz="half" idx="19"/>
          </p:nvPr>
        </p:nvSpPr>
        <p:spPr/>
        <p:txBody>
          <a:bodyPr/>
          <a:lstStyle>
            <a:lvl1pPr>
              <a:defRPr>
                <a:solidFill>
                  <a:schemeClr val="tx1"/>
                </a:solidFill>
              </a:defRPr>
            </a:lvl1pPr>
          </a:lstStyle>
          <a:p>
            <a:endParaRPr lang="en-US" dirty="0"/>
          </a:p>
        </p:txBody>
      </p:sp>
      <p:sp>
        <p:nvSpPr>
          <p:cNvPr id="4" name="Slide Number Placeholder 3">
            <a:extLst>
              <a:ext uri="{FF2B5EF4-FFF2-40B4-BE49-F238E27FC236}">
                <a16:creationId xmlns:a16="http://schemas.microsoft.com/office/drawing/2014/main" id="{D2323703-7E9B-43A5-93A1-CC7D2A27DFEF}"/>
              </a:ext>
            </a:extLst>
          </p:cNvPr>
          <p:cNvSpPr>
            <a:spLocks noGrp="1"/>
          </p:cNvSpPr>
          <p:nvPr>
            <p:ph type="sldNum" sz="quarter" idx="21"/>
          </p:nvPr>
        </p:nvSpPr>
        <p:spPr/>
        <p:txBody>
          <a:bodyPr/>
          <a:lstStyle>
            <a:lvl1pPr>
              <a:defRPr>
                <a:solidFill>
                  <a:schemeClr val="tx1"/>
                </a:solidFill>
              </a:defRPr>
            </a:lvl1pPr>
          </a:lstStyle>
          <a:p>
            <a:fld id="{DB123B72-C350-4D21-AB62-89377322142C}" type="slidenum">
              <a:rPr lang="en-US" smtClean="0"/>
              <a:pPr/>
              <a:t>‹#›</a:t>
            </a:fld>
            <a:endParaRPr lang="en-US" dirty="0"/>
          </a:p>
        </p:txBody>
      </p:sp>
      <p:pic>
        <p:nvPicPr>
          <p:cNvPr id="14" name="Picture 13" descr="Graphical user interface, text&#10;&#10;Description automatically generated">
            <a:extLst>
              <a:ext uri="{FF2B5EF4-FFF2-40B4-BE49-F238E27FC236}">
                <a16:creationId xmlns:a16="http://schemas.microsoft.com/office/drawing/2014/main" id="{62AC0478-8F65-CC47-9B75-760D19C9C682}"/>
              </a:ext>
            </a:extLst>
          </p:cNvPr>
          <p:cNvPicPr>
            <a:picLocks noChangeAspect="1"/>
          </p:cNvPicPr>
          <p:nvPr userDrawn="1"/>
        </p:nvPicPr>
        <p:blipFill>
          <a:blip r:embed="rId2"/>
          <a:stretch>
            <a:fillRect/>
          </a:stretch>
        </p:blipFill>
        <p:spPr>
          <a:xfrm>
            <a:off x="6052305" y="107681"/>
            <a:ext cx="3452580" cy="1302742"/>
          </a:xfrm>
          <a:prstGeom prst="rect">
            <a:avLst/>
          </a:prstGeom>
        </p:spPr>
      </p:pic>
      <p:sp>
        <p:nvSpPr>
          <p:cNvPr id="12" name="Rectangle 11">
            <a:extLst>
              <a:ext uri="{FF2B5EF4-FFF2-40B4-BE49-F238E27FC236}">
                <a16:creationId xmlns:a16="http://schemas.microsoft.com/office/drawing/2014/main" id="{E35A9E11-8C8B-4B82-AC50-9981E12B214A}"/>
              </a:ext>
            </a:extLst>
          </p:cNvPr>
          <p:cNvSpPr/>
          <p:nvPr userDrawn="1"/>
        </p:nvSpPr>
        <p:spPr>
          <a:xfrm>
            <a:off x="400051" y="6586759"/>
            <a:ext cx="1139094" cy="211596"/>
          </a:xfrm>
          <a:prstGeom prst="rect">
            <a:avLst/>
          </a:prstGeom>
        </p:spPr>
        <p:txBody>
          <a:bodyPr wrap="none" lIns="0">
            <a:spAutoFit/>
          </a:bodyPr>
          <a:lstStyle/>
          <a:p>
            <a:pPr marL="0" marR="0" lvl="0" indent="0" algn="l" defTabSz="886144" rtl="0" eaLnBrk="1" fontAlgn="auto" latinLnBrk="0" hangingPunct="1">
              <a:lnSpc>
                <a:spcPct val="100000"/>
              </a:lnSpc>
              <a:spcBef>
                <a:spcPts val="0"/>
              </a:spcBef>
              <a:spcAft>
                <a:spcPts val="0"/>
              </a:spcAft>
              <a:buClrTx/>
              <a:buSzTx/>
              <a:buFontTx/>
              <a:buNone/>
              <a:tabLst/>
              <a:defRPr/>
            </a:pPr>
            <a:r>
              <a:rPr lang="en-US" sz="775" kern="1200" noProof="0" dirty="0">
                <a:solidFill>
                  <a:schemeClr val="tx1"/>
                </a:solidFill>
                <a:latin typeface="Arial" pitchFamily="34" charset="0"/>
                <a:ea typeface="+mn-ea"/>
                <a:cs typeface="Arial" pitchFamily="34" charset="0"/>
              </a:rPr>
              <a:t>Private and Confidential</a:t>
            </a:r>
          </a:p>
        </p:txBody>
      </p:sp>
      <p:sp>
        <p:nvSpPr>
          <p:cNvPr id="15" name="TextBox 14">
            <a:extLst>
              <a:ext uri="{FF2B5EF4-FFF2-40B4-BE49-F238E27FC236}">
                <a16:creationId xmlns:a16="http://schemas.microsoft.com/office/drawing/2014/main" id="{6A957DBA-A638-4BAF-86FA-1D350CAC56E1}"/>
              </a:ext>
            </a:extLst>
          </p:cNvPr>
          <p:cNvSpPr txBox="1"/>
          <p:nvPr userDrawn="1"/>
        </p:nvSpPr>
        <p:spPr bwMode="blackGray">
          <a:xfrm>
            <a:off x="3" y="-7249"/>
            <a:ext cx="9601195" cy="145357"/>
          </a:xfrm>
          <a:prstGeom prst="rect">
            <a:avLst/>
          </a:prstGeom>
          <a:solidFill>
            <a:schemeClr val="accent1"/>
          </a:solidFill>
          <a:ln>
            <a:noFill/>
          </a:ln>
        </p:spPr>
        <p:txBody>
          <a:bodyPr wrap="square" lIns="104677" tIns="139569" rIns="2512246" numCol="1" spcCol="288000" rtlCol="0">
            <a:noAutofit/>
          </a:bodyPr>
          <a:lstStyle>
            <a:defPPr>
              <a:defRPr lang="en-US"/>
            </a:defPPr>
            <a:lvl1pPr marR="0" lvl="0" indent="0" defTabSz="914400" fontAlgn="auto">
              <a:lnSpc>
                <a:spcPct val="120000"/>
              </a:lnSpc>
              <a:spcBef>
                <a:spcPts val="300"/>
              </a:spcBef>
              <a:spcAft>
                <a:spcPts val="300"/>
              </a:spcAft>
              <a:buClrTx/>
              <a:buSzTx/>
              <a:buFontTx/>
              <a:buNone/>
              <a:tabLst/>
              <a:defRPr kumimoji="0" sz="800" b="0" i="0" u="none" strike="noStrike" kern="0" cap="none" spc="0" normalizeH="0" baseline="0">
                <a:ln>
                  <a:noFill/>
                </a:ln>
                <a:solidFill>
                  <a:srgbClr val="415560"/>
                </a:solidFill>
                <a:effectLst/>
                <a:uLnTx/>
                <a:uFillTx/>
              </a:defRPr>
            </a:lvl1pPr>
          </a:lstStyle>
          <a:p>
            <a:pPr lvl="0"/>
            <a:endParaRPr lang="en-US" sz="774" noProof="0" dirty="0"/>
          </a:p>
        </p:txBody>
      </p:sp>
    </p:spTree>
    <p:extLst>
      <p:ext uri="{BB962C8B-B14F-4D97-AF65-F5344CB8AC3E}">
        <p14:creationId xmlns:p14="http://schemas.microsoft.com/office/powerpoint/2010/main" val="3819104557"/>
      </p:ext>
    </p:extLst>
  </p:cSld>
  <p:clrMapOvr>
    <a:masterClrMapping/>
  </p:clrMapOvr>
  <p:extLst>
    <p:ext uri="{DCECCB84-F9BA-43D5-87BE-67443E8EF086}">
      <p15:sldGuideLst xmlns:p15="http://schemas.microsoft.com/office/powerpoint/2012/main">
        <p15:guide id="1" orient="horz" pos="264">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ver Letter_KBS">
    <p:spTree>
      <p:nvGrpSpPr>
        <p:cNvPr id="1" name=""/>
        <p:cNvGrpSpPr/>
        <p:nvPr/>
      </p:nvGrpSpPr>
      <p:grpSpPr>
        <a:xfrm>
          <a:off x="0" y="0"/>
          <a:ext cx="0" cy="0"/>
          <a:chOff x="0" y="0"/>
          <a:chExt cx="0" cy="0"/>
        </a:xfrm>
      </p:grpSpPr>
      <p:sp>
        <p:nvSpPr>
          <p:cNvPr id="13" name="Content Placeholder 13">
            <a:extLst>
              <a:ext uri="{FF2B5EF4-FFF2-40B4-BE49-F238E27FC236}">
                <a16:creationId xmlns:a16="http://schemas.microsoft.com/office/drawing/2014/main" id="{29C2DB9D-BD70-43E4-B847-5E6EF540B8DD}"/>
              </a:ext>
            </a:extLst>
          </p:cNvPr>
          <p:cNvSpPr>
            <a:spLocks noGrp="1"/>
          </p:cNvSpPr>
          <p:nvPr>
            <p:ph sz="quarter" idx="13" hasCustomPrompt="1"/>
          </p:nvPr>
        </p:nvSpPr>
        <p:spPr>
          <a:xfrm>
            <a:off x="399132" y="2354059"/>
            <a:ext cx="7900988" cy="2116148"/>
          </a:xfrm>
          <a:prstGeom prst="rect">
            <a:avLst/>
          </a:prstGeom>
        </p:spPr>
        <p:txBody>
          <a:bodyPr/>
          <a:lstStyle>
            <a:lvl1pPr marL="0" indent="0">
              <a:lnSpc>
                <a:spcPct val="100000"/>
              </a:lnSpc>
              <a:spcBef>
                <a:spcPts val="582"/>
              </a:spcBef>
              <a:spcAft>
                <a:spcPts val="0"/>
              </a:spcAft>
              <a:buNone/>
              <a:defRPr sz="969">
                <a:solidFill>
                  <a:schemeClr val="tx1"/>
                </a:solidFill>
              </a:defRPr>
            </a:lvl1pPr>
            <a:lvl2pPr marL="211011" indent="0">
              <a:lnSpc>
                <a:spcPct val="110000"/>
              </a:lnSpc>
              <a:spcBef>
                <a:spcPts val="582"/>
              </a:spcBef>
              <a:spcAft>
                <a:spcPts val="582"/>
              </a:spcAft>
              <a:buNone/>
              <a:defRPr/>
            </a:lvl2pPr>
            <a:lvl3pPr marL="422025" indent="0">
              <a:lnSpc>
                <a:spcPct val="110000"/>
              </a:lnSpc>
              <a:spcBef>
                <a:spcPts val="582"/>
              </a:spcBef>
              <a:spcAft>
                <a:spcPts val="582"/>
              </a:spcAft>
              <a:buNone/>
              <a:defRPr/>
            </a:lvl3pPr>
            <a:lvl4pPr marL="1266072" indent="0">
              <a:lnSpc>
                <a:spcPct val="110000"/>
              </a:lnSpc>
              <a:spcBef>
                <a:spcPts val="582"/>
              </a:spcBef>
              <a:spcAft>
                <a:spcPts val="582"/>
              </a:spcAft>
              <a:buNone/>
              <a:defRPr/>
            </a:lvl4pPr>
            <a:lvl5pPr marL="1688095" indent="0">
              <a:lnSpc>
                <a:spcPct val="110000"/>
              </a:lnSpc>
              <a:spcBef>
                <a:spcPts val="582"/>
              </a:spcBef>
              <a:spcAft>
                <a:spcPts val="582"/>
              </a:spcAft>
              <a:buNone/>
              <a:defRPr/>
            </a:lvl5pPr>
          </a:lstStyle>
          <a:p>
            <a:pPr lvl="0"/>
            <a:r>
              <a:rPr lang="en-US" noProof="0"/>
              <a:t>Click to add text</a:t>
            </a:r>
          </a:p>
        </p:txBody>
      </p:sp>
      <p:sp>
        <p:nvSpPr>
          <p:cNvPr id="17" name="Picture Placeholder 13">
            <a:extLst>
              <a:ext uri="{FF2B5EF4-FFF2-40B4-BE49-F238E27FC236}">
                <a16:creationId xmlns:a16="http://schemas.microsoft.com/office/drawing/2014/main" id="{B4207757-FB78-466A-AAF6-E93BCD4D4432}"/>
              </a:ext>
            </a:extLst>
          </p:cNvPr>
          <p:cNvSpPr>
            <a:spLocks noGrp="1"/>
          </p:cNvSpPr>
          <p:nvPr>
            <p:ph type="pic" sz="quarter" idx="16" hasCustomPrompt="1"/>
          </p:nvPr>
        </p:nvSpPr>
        <p:spPr>
          <a:xfrm>
            <a:off x="399134" y="4572743"/>
            <a:ext cx="1711383" cy="514667"/>
          </a:xfrm>
          <a:prstGeom prst="rect">
            <a:avLst/>
          </a:prstGeom>
        </p:spPr>
        <p:txBody>
          <a:bodyPr>
            <a:normAutofit/>
          </a:bodyPr>
          <a:lstStyle>
            <a:lvl1pPr marL="0" indent="0">
              <a:lnSpc>
                <a:spcPct val="100000"/>
              </a:lnSpc>
              <a:buNone/>
              <a:defRPr sz="969">
                <a:solidFill>
                  <a:schemeClr val="tx1"/>
                </a:solidFill>
              </a:defRPr>
            </a:lvl1pPr>
          </a:lstStyle>
          <a:p>
            <a:r>
              <a:rPr lang="en-US" noProof="0" dirty="0"/>
              <a:t>Signature</a:t>
            </a:r>
          </a:p>
        </p:txBody>
      </p:sp>
      <p:sp>
        <p:nvSpPr>
          <p:cNvPr id="18" name="Content Placeholder 13">
            <a:extLst>
              <a:ext uri="{FF2B5EF4-FFF2-40B4-BE49-F238E27FC236}">
                <a16:creationId xmlns:a16="http://schemas.microsoft.com/office/drawing/2014/main" id="{41A94F81-8BC3-4F0E-9787-5C659A317C50}"/>
              </a:ext>
            </a:extLst>
          </p:cNvPr>
          <p:cNvSpPr>
            <a:spLocks noGrp="1"/>
          </p:cNvSpPr>
          <p:nvPr>
            <p:ph sz="quarter" idx="17" hasCustomPrompt="1"/>
          </p:nvPr>
        </p:nvSpPr>
        <p:spPr>
          <a:xfrm>
            <a:off x="399133" y="5189499"/>
            <a:ext cx="4057430" cy="1236241"/>
          </a:xfrm>
          <a:prstGeom prst="rect">
            <a:avLst/>
          </a:prstGeom>
        </p:spPr>
        <p:txBody>
          <a:bodyPr/>
          <a:lstStyle>
            <a:lvl1pPr marL="0" indent="0">
              <a:lnSpc>
                <a:spcPct val="100000"/>
              </a:lnSpc>
              <a:spcBef>
                <a:spcPts val="582"/>
              </a:spcBef>
              <a:spcAft>
                <a:spcPts val="0"/>
              </a:spcAft>
              <a:buNone/>
              <a:defRPr sz="969">
                <a:solidFill>
                  <a:schemeClr val="tx1"/>
                </a:solidFill>
              </a:defRPr>
            </a:lvl1pPr>
            <a:lvl2pPr marL="211011" indent="0">
              <a:lnSpc>
                <a:spcPct val="110000"/>
              </a:lnSpc>
              <a:spcBef>
                <a:spcPts val="582"/>
              </a:spcBef>
              <a:spcAft>
                <a:spcPts val="582"/>
              </a:spcAft>
              <a:buNone/>
              <a:defRPr/>
            </a:lvl2pPr>
            <a:lvl3pPr marL="422025" indent="0">
              <a:lnSpc>
                <a:spcPct val="110000"/>
              </a:lnSpc>
              <a:spcBef>
                <a:spcPts val="582"/>
              </a:spcBef>
              <a:spcAft>
                <a:spcPts val="582"/>
              </a:spcAft>
              <a:buNone/>
              <a:defRPr/>
            </a:lvl3pPr>
            <a:lvl4pPr marL="1266072" indent="0">
              <a:lnSpc>
                <a:spcPct val="110000"/>
              </a:lnSpc>
              <a:spcBef>
                <a:spcPts val="582"/>
              </a:spcBef>
              <a:spcAft>
                <a:spcPts val="582"/>
              </a:spcAft>
              <a:buNone/>
              <a:defRPr/>
            </a:lvl4pPr>
            <a:lvl5pPr marL="1688095" indent="0">
              <a:lnSpc>
                <a:spcPct val="110000"/>
              </a:lnSpc>
              <a:spcBef>
                <a:spcPts val="582"/>
              </a:spcBef>
              <a:spcAft>
                <a:spcPts val="582"/>
              </a:spcAft>
              <a:buNone/>
              <a:defRPr/>
            </a:lvl5pPr>
          </a:lstStyle>
          <a:p>
            <a:pPr lvl="0"/>
            <a:r>
              <a:rPr lang="en-US" noProof="0"/>
              <a:t>Click to add signature block</a:t>
            </a:r>
          </a:p>
        </p:txBody>
      </p:sp>
      <p:sp>
        <p:nvSpPr>
          <p:cNvPr id="19" name="Content Placeholder 13">
            <a:extLst>
              <a:ext uri="{FF2B5EF4-FFF2-40B4-BE49-F238E27FC236}">
                <a16:creationId xmlns:a16="http://schemas.microsoft.com/office/drawing/2014/main" id="{5BBAF334-91F6-4948-A280-68B687216D3B}"/>
              </a:ext>
            </a:extLst>
          </p:cNvPr>
          <p:cNvSpPr>
            <a:spLocks noGrp="1"/>
          </p:cNvSpPr>
          <p:nvPr>
            <p:ph sz="quarter" idx="18" hasCustomPrompt="1"/>
          </p:nvPr>
        </p:nvSpPr>
        <p:spPr>
          <a:xfrm>
            <a:off x="399133" y="1090510"/>
            <a:ext cx="4057430" cy="1132930"/>
          </a:xfrm>
          <a:prstGeom prst="rect">
            <a:avLst/>
          </a:prstGeom>
        </p:spPr>
        <p:txBody>
          <a:bodyPr/>
          <a:lstStyle>
            <a:lvl1pPr marL="0" indent="0">
              <a:lnSpc>
                <a:spcPct val="100000"/>
              </a:lnSpc>
              <a:spcBef>
                <a:spcPts val="0"/>
              </a:spcBef>
              <a:spcAft>
                <a:spcPts val="0"/>
              </a:spcAft>
              <a:buNone/>
              <a:defRPr sz="969">
                <a:solidFill>
                  <a:schemeClr val="tx1"/>
                </a:solidFill>
              </a:defRPr>
            </a:lvl1pPr>
            <a:lvl2pPr marL="211011" indent="0">
              <a:lnSpc>
                <a:spcPct val="110000"/>
              </a:lnSpc>
              <a:spcBef>
                <a:spcPts val="582"/>
              </a:spcBef>
              <a:spcAft>
                <a:spcPts val="582"/>
              </a:spcAft>
              <a:buNone/>
              <a:defRPr/>
            </a:lvl2pPr>
            <a:lvl3pPr marL="422025" indent="0">
              <a:lnSpc>
                <a:spcPct val="110000"/>
              </a:lnSpc>
              <a:spcBef>
                <a:spcPts val="582"/>
              </a:spcBef>
              <a:spcAft>
                <a:spcPts val="582"/>
              </a:spcAft>
              <a:buNone/>
              <a:defRPr/>
            </a:lvl3pPr>
            <a:lvl4pPr marL="1266072" indent="0">
              <a:lnSpc>
                <a:spcPct val="110000"/>
              </a:lnSpc>
              <a:spcBef>
                <a:spcPts val="582"/>
              </a:spcBef>
              <a:spcAft>
                <a:spcPts val="582"/>
              </a:spcAft>
              <a:buNone/>
              <a:defRPr/>
            </a:lvl4pPr>
            <a:lvl5pPr marL="1688095" indent="0">
              <a:lnSpc>
                <a:spcPct val="110000"/>
              </a:lnSpc>
              <a:spcBef>
                <a:spcPts val="582"/>
              </a:spcBef>
              <a:spcAft>
                <a:spcPts val="582"/>
              </a:spcAft>
              <a:buNone/>
              <a:defRPr/>
            </a:lvl5pPr>
          </a:lstStyle>
          <a:p>
            <a:pPr lvl="0"/>
            <a:r>
              <a:rPr lang="en-US" noProof="0"/>
              <a:t>Date, address and email</a:t>
            </a:r>
          </a:p>
        </p:txBody>
      </p:sp>
      <p:cxnSp>
        <p:nvCxnSpPr>
          <p:cNvPr id="23" name="Straight Connector 22">
            <a:extLst>
              <a:ext uri="{FF2B5EF4-FFF2-40B4-BE49-F238E27FC236}">
                <a16:creationId xmlns:a16="http://schemas.microsoft.com/office/drawing/2014/main" id="{557CB3AD-F4E9-4644-9BA4-F53307CBC1C6}"/>
              </a:ext>
            </a:extLst>
          </p:cNvPr>
          <p:cNvCxnSpPr/>
          <p:nvPr userDrawn="1"/>
        </p:nvCxnSpPr>
        <p:spPr>
          <a:xfrm>
            <a:off x="400051" y="6560191"/>
            <a:ext cx="8801100" cy="0"/>
          </a:xfrm>
          <a:prstGeom prst="line">
            <a:avLst/>
          </a:prstGeom>
          <a:ln w="3175">
            <a:solidFill>
              <a:srgbClr val="4555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C43AA75-2C5E-4A1F-B166-C1E600149701}"/>
              </a:ext>
            </a:extLst>
          </p:cNvPr>
          <p:cNvCxnSpPr/>
          <p:nvPr userDrawn="1"/>
        </p:nvCxnSpPr>
        <p:spPr>
          <a:xfrm>
            <a:off x="400051" y="6560191"/>
            <a:ext cx="88011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88ADB949-6FBE-4001-8E92-C4ECCFBA9B24}"/>
              </a:ext>
            </a:extLst>
          </p:cNvPr>
          <p:cNvSpPr>
            <a:spLocks noGrp="1"/>
          </p:cNvSpPr>
          <p:nvPr>
            <p:ph type="dt" sz="half" idx="19"/>
          </p:nvPr>
        </p:nvSpPr>
        <p:spPr/>
        <p:txBody>
          <a:bodyPr/>
          <a:lstStyle>
            <a:lvl1pPr>
              <a:defRPr>
                <a:solidFill>
                  <a:schemeClr val="tx1"/>
                </a:solidFill>
              </a:defRPr>
            </a:lvl1pPr>
          </a:lstStyle>
          <a:p>
            <a:endParaRPr lang="en-US" dirty="0"/>
          </a:p>
        </p:txBody>
      </p:sp>
      <p:sp>
        <p:nvSpPr>
          <p:cNvPr id="4" name="Slide Number Placeholder 3">
            <a:extLst>
              <a:ext uri="{FF2B5EF4-FFF2-40B4-BE49-F238E27FC236}">
                <a16:creationId xmlns:a16="http://schemas.microsoft.com/office/drawing/2014/main" id="{35755DD1-DE5D-4AB9-A9D6-F79428065076}"/>
              </a:ext>
            </a:extLst>
          </p:cNvPr>
          <p:cNvSpPr>
            <a:spLocks noGrp="1"/>
          </p:cNvSpPr>
          <p:nvPr>
            <p:ph type="sldNum" sz="quarter" idx="21"/>
          </p:nvPr>
        </p:nvSpPr>
        <p:spPr/>
        <p:txBody>
          <a:bodyPr/>
          <a:lstStyle>
            <a:lvl1pPr>
              <a:defRPr>
                <a:solidFill>
                  <a:schemeClr val="tx1"/>
                </a:solidFill>
              </a:defRPr>
            </a:lvl1pPr>
          </a:lstStyle>
          <a:p>
            <a:fld id="{DB123B72-C350-4D21-AB62-89377322142C}" type="slidenum">
              <a:rPr lang="en-US" smtClean="0"/>
              <a:pPr/>
              <a:t>‹#›</a:t>
            </a:fld>
            <a:endParaRPr lang="en-US" dirty="0"/>
          </a:p>
        </p:txBody>
      </p:sp>
      <p:sp>
        <p:nvSpPr>
          <p:cNvPr id="11" name="Rectangle 10">
            <a:extLst>
              <a:ext uri="{FF2B5EF4-FFF2-40B4-BE49-F238E27FC236}">
                <a16:creationId xmlns:a16="http://schemas.microsoft.com/office/drawing/2014/main" id="{D6D91229-6576-4BE8-AF41-E78351D740BC}"/>
              </a:ext>
            </a:extLst>
          </p:cNvPr>
          <p:cNvSpPr/>
          <p:nvPr userDrawn="1"/>
        </p:nvSpPr>
        <p:spPr>
          <a:xfrm>
            <a:off x="400051" y="6586759"/>
            <a:ext cx="1139094" cy="211596"/>
          </a:xfrm>
          <a:prstGeom prst="rect">
            <a:avLst/>
          </a:prstGeom>
        </p:spPr>
        <p:txBody>
          <a:bodyPr wrap="none" lIns="0">
            <a:spAutoFit/>
          </a:bodyPr>
          <a:lstStyle/>
          <a:p>
            <a:pPr marL="0" marR="0" lvl="0" indent="0" algn="l" defTabSz="886144" rtl="0" eaLnBrk="1" fontAlgn="auto" latinLnBrk="0" hangingPunct="1">
              <a:lnSpc>
                <a:spcPct val="100000"/>
              </a:lnSpc>
              <a:spcBef>
                <a:spcPts val="0"/>
              </a:spcBef>
              <a:spcAft>
                <a:spcPts val="0"/>
              </a:spcAft>
              <a:buClrTx/>
              <a:buSzTx/>
              <a:buFontTx/>
              <a:buNone/>
              <a:tabLst/>
              <a:defRPr/>
            </a:pPr>
            <a:r>
              <a:rPr lang="en-US" sz="775" kern="1200" noProof="0" dirty="0">
                <a:solidFill>
                  <a:schemeClr val="tx1"/>
                </a:solidFill>
                <a:latin typeface="Arial" pitchFamily="34" charset="0"/>
                <a:ea typeface="+mn-ea"/>
                <a:cs typeface="Arial" pitchFamily="34" charset="0"/>
              </a:rPr>
              <a:t>Private and Confidential</a:t>
            </a:r>
          </a:p>
        </p:txBody>
      </p:sp>
      <p:pic>
        <p:nvPicPr>
          <p:cNvPr id="12" name="Picture 11" descr="Logo&#10;&#10;Description automatically generated">
            <a:extLst>
              <a:ext uri="{FF2B5EF4-FFF2-40B4-BE49-F238E27FC236}">
                <a16:creationId xmlns:a16="http://schemas.microsoft.com/office/drawing/2014/main" id="{1C985441-6CC8-49FE-AB7A-2FC3827F8F7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950815" y="201606"/>
            <a:ext cx="2457921" cy="992170"/>
          </a:xfrm>
          <a:prstGeom prst="rect">
            <a:avLst/>
          </a:prstGeom>
        </p:spPr>
      </p:pic>
      <p:sp>
        <p:nvSpPr>
          <p:cNvPr id="14" name="TextBox 13">
            <a:extLst>
              <a:ext uri="{FF2B5EF4-FFF2-40B4-BE49-F238E27FC236}">
                <a16:creationId xmlns:a16="http://schemas.microsoft.com/office/drawing/2014/main" id="{A59E9103-778A-445C-8241-32473A80A74C}"/>
              </a:ext>
            </a:extLst>
          </p:cNvPr>
          <p:cNvSpPr txBox="1"/>
          <p:nvPr userDrawn="1"/>
        </p:nvSpPr>
        <p:spPr bwMode="blackGray">
          <a:xfrm>
            <a:off x="3" y="-7249"/>
            <a:ext cx="9601195" cy="145357"/>
          </a:xfrm>
          <a:prstGeom prst="rect">
            <a:avLst/>
          </a:prstGeom>
          <a:solidFill>
            <a:schemeClr val="accent1"/>
          </a:solidFill>
          <a:ln>
            <a:noFill/>
          </a:ln>
        </p:spPr>
        <p:txBody>
          <a:bodyPr wrap="square" lIns="104677" tIns="139569" rIns="2512246" numCol="1" spcCol="288000" rtlCol="0">
            <a:noAutofit/>
          </a:bodyPr>
          <a:lstStyle>
            <a:defPPr>
              <a:defRPr lang="en-US"/>
            </a:defPPr>
            <a:lvl1pPr marR="0" lvl="0" indent="0" defTabSz="914400" fontAlgn="auto">
              <a:lnSpc>
                <a:spcPct val="120000"/>
              </a:lnSpc>
              <a:spcBef>
                <a:spcPts val="300"/>
              </a:spcBef>
              <a:spcAft>
                <a:spcPts val="300"/>
              </a:spcAft>
              <a:buClrTx/>
              <a:buSzTx/>
              <a:buFontTx/>
              <a:buNone/>
              <a:tabLst/>
              <a:defRPr kumimoji="0" sz="800" b="0" i="0" u="none" strike="noStrike" kern="0" cap="none" spc="0" normalizeH="0" baseline="0">
                <a:ln>
                  <a:noFill/>
                </a:ln>
                <a:solidFill>
                  <a:srgbClr val="415560"/>
                </a:solidFill>
                <a:effectLst/>
                <a:uLnTx/>
                <a:uFillTx/>
              </a:defRPr>
            </a:lvl1pPr>
          </a:lstStyle>
          <a:p>
            <a:pPr lvl="0"/>
            <a:endParaRPr lang="en-US" sz="774" noProof="0" dirty="0"/>
          </a:p>
        </p:txBody>
      </p:sp>
    </p:spTree>
    <p:extLst>
      <p:ext uri="{BB962C8B-B14F-4D97-AF65-F5344CB8AC3E}">
        <p14:creationId xmlns:p14="http://schemas.microsoft.com/office/powerpoint/2010/main" val="2382044386"/>
      </p:ext>
    </p:extLst>
  </p:cSld>
  <p:clrMapOvr>
    <a:masterClrMapping/>
  </p:clrMapOvr>
  <p:extLst>
    <p:ext uri="{DCECCB84-F9BA-43D5-87BE-67443E8EF086}">
      <p15:sldGuideLst xmlns:p15="http://schemas.microsoft.com/office/powerpoint/2012/main">
        <p15:guide id="1" orient="horz" pos="264">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Intro Column Left and Diagram">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AFDD845-9A9F-4F43-AF95-5B924F5CE663}"/>
              </a:ext>
            </a:extLst>
          </p:cNvPr>
          <p:cNvSpPr>
            <a:spLocks noGrp="1"/>
          </p:cNvSpPr>
          <p:nvPr>
            <p:ph type="dt" sz="half" idx="10"/>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7F77201A-3AB9-4239-AD66-DFD21B1E932A}"/>
              </a:ext>
            </a:extLst>
          </p:cNvPr>
          <p:cNvSpPr>
            <a:spLocks noGrp="1"/>
          </p:cNvSpPr>
          <p:nvPr>
            <p:ph type="sldNum" sz="quarter" idx="12"/>
          </p:nvPr>
        </p:nvSpPr>
        <p:spPr/>
        <p:txBody>
          <a:bodyPr/>
          <a:lstStyle>
            <a:lvl1pPr>
              <a:defRPr>
                <a:solidFill>
                  <a:schemeClr val="tx1"/>
                </a:solidFill>
              </a:defRPr>
            </a:lvl1pPr>
          </a:lstStyle>
          <a:p>
            <a:fld id="{DB123B72-C350-4D21-AB62-89377322142C}" type="slidenum">
              <a:rPr lang="en-US" smtClean="0"/>
              <a:pPr/>
              <a:t>‹#›</a:t>
            </a:fld>
            <a:endParaRPr lang="en-US" dirty="0"/>
          </a:p>
        </p:txBody>
      </p:sp>
      <p:sp>
        <p:nvSpPr>
          <p:cNvPr id="7" name="Text Placeholder 6">
            <a:extLst>
              <a:ext uri="{FF2B5EF4-FFF2-40B4-BE49-F238E27FC236}">
                <a16:creationId xmlns:a16="http://schemas.microsoft.com/office/drawing/2014/main" id="{91168F91-2F28-46E9-B714-B263DA7E4D2A}"/>
              </a:ext>
            </a:extLst>
          </p:cNvPr>
          <p:cNvSpPr>
            <a:spLocks noGrp="1"/>
          </p:cNvSpPr>
          <p:nvPr>
            <p:ph type="body" sz="quarter" idx="13" hasCustomPrompt="1"/>
          </p:nvPr>
        </p:nvSpPr>
        <p:spPr>
          <a:xfrm>
            <a:off x="400050" y="190501"/>
            <a:ext cx="7676308" cy="358775"/>
          </a:xfrm>
          <a:prstGeom prst="rect">
            <a:avLst/>
          </a:prstGeom>
          <a:noFill/>
          <a:ln>
            <a:noFill/>
          </a:ln>
        </p:spPr>
        <p:txBody>
          <a:bodyPr vert="horz" lIns="0" tIns="0" rIns="0" bIns="0" spcCol="324000" rtlCol="0" anchor="ctr" anchorCtr="0">
            <a:noAutofit/>
          </a:bodyPr>
          <a:lstStyle>
            <a:lvl1pPr marL="0" indent="0">
              <a:buNone/>
              <a:defRPr lang="en-US" sz="2326" b="1" spc="0" dirty="0" smtClean="0">
                <a:solidFill>
                  <a:schemeClr val="bg1"/>
                </a:solidFill>
              </a:defRPr>
            </a:lvl1pPr>
          </a:lstStyle>
          <a:p>
            <a:pPr marL="223300" lvl="0" indent="-223300"/>
            <a:r>
              <a:rPr lang="en-US" noProof="0" dirty="0"/>
              <a:t>CLICK TO ADD HEADING 1</a:t>
            </a:r>
          </a:p>
        </p:txBody>
      </p:sp>
      <p:sp>
        <p:nvSpPr>
          <p:cNvPr id="9" name="Text Placeholder 8">
            <a:extLst>
              <a:ext uri="{FF2B5EF4-FFF2-40B4-BE49-F238E27FC236}">
                <a16:creationId xmlns:a16="http://schemas.microsoft.com/office/drawing/2014/main" id="{36C15375-F32E-4E60-9966-5C3E09969788}"/>
              </a:ext>
            </a:extLst>
          </p:cNvPr>
          <p:cNvSpPr>
            <a:spLocks noGrp="1"/>
          </p:cNvSpPr>
          <p:nvPr>
            <p:ph type="body" sz="quarter" idx="14" hasCustomPrompt="1"/>
          </p:nvPr>
        </p:nvSpPr>
        <p:spPr>
          <a:xfrm>
            <a:off x="400050" y="570455"/>
            <a:ext cx="7676308" cy="306000"/>
          </a:xfrm>
          <a:prstGeom prst="rect">
            <a:avLst/>
          </a:prstGeom>
          <a:noFill/>
          <a:ln>
            <a:noFill/>
          </a:ln>
        </p:spPr>
        <p:txBody>
          <a:bodyPr vert="horz" lIns="0" tIns="0" rIns="0" bIns="0" spcCol="324000" rtlCol="0" anchor="ctr" anchorCtr="0">
            <a:noAutofit/>
          </a:bodyPr>
          <a:lstStyle>
            <a:lvl1pPr marL="0" indent="0">
              <a:buNone/>
              <a:defRPr lang="en-US" sz="1551" b="0" spc="0" dirty="0" smtClean="0">
                <a:solidFill>
                  <a:schemeClr val="bg1"/>
                </a:solidFill>
              </a:defRPr>
            </a:lvl1pPr>
          </a:lstStyle>
          <a:p>
            <a:pPr marL="223300" lvl="0" indent="-223300"/>
            <a:r>
              <a:rPr lang="en-US" noProof="0" dirty="0"/>
              <a:t>Click to add Heading 2</a:t>
            </a:r>
          </a:p>
        </p:txBody>
      </p:sp>
      <p:sp>
        <p:nvSpPr>
          <p:cNvPr id="10" name="Grey Background">
            <a:extLst>
              <a:ext uri="{FF2B5EF4-FFF2-40B4-BE49-F238E27FC236}">
                <a16:creationId xmlns:a16="http://schemas.microsoft.com/office/drawing/2014/main" id="{D7DD57F7-CCA2-4119-9283-2AA7223513E0}"/>
              </a:ext>
            </a:extLst>
          </p:cNvPr>
          <p:cNvSpPr/>
          <p:nvPr userDrawn="1"/>
        </p:nvSpPr>
        <p:spPr bwMode="blackGray">
          <a:xfrm>
            <a:off x="5" y="1557338"/>
            <a:ext cx="3185535" cy="47302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noProof="0" dirty="0"/>
          </a:p>
        </p:txBody>
      </p:sp>
      <p:sp>
        <p:nvSpPr>
          <p:cNvPr id="12" name="Text Placeholder 11">
            <a:extLst>
              <a:ext uri="{FF2B5EF4-FFF2-40B4-BE49-F238E27FC236}">
                <a16:creationId xmlns:a16="http://schemas.microsoft.com/office/drawing/2014/main" id="{052CB759-0F2B-46A4-9192-BDB5F781AF77}"/>
              </a:ext>
            </a:extLst>
          </p:cNvPr>
          <p:cNvSpPr>
            <a:spLocks noGrp="1"/>
          </p:cNvSpPr>
          <p:nvPr>
            <p:ph type="body" sz="quarter" idx="15" hasCustomPrompt="1"/>
          </p:nvPr>
        </p:nvSpPr>
        <p:spPr>
          <a:xfrm>
            <a:off x="400050" y="1679575"/>
            <a:ext cx="2585520" cy="4464000"/>
          </a:xfrm>
          <a:prstGeom prst="rect">
            <a:avLst/>
          </a:prstGeom>
        </p:spPr>
        <p:txBody>
          <a:bodyPr vert="horz" lIns="0" tIns="0" rIns="0" bIns="0" spcCol="324000" rtlCol="0">
            <a:normAutofit/>
          </a:bodyPr>
          <a:lstStyle>
            <a:lvl1pPr marL="0" indent="0">
              <a:buNone/>
              <a:defRPr lang="en-US" sz="1551" i="0" dirty="0" smtClean="0">
                <a:solidFill>
                  <a:schemeClr val="tx1"/>
                </a:solidFill>
              </a:defRPr>
            </a:lvl1pPr>
          </a:lstStyle>
          <a:p>
            <a:pPr marL="223300" lvl="0" indent="-223300"/>
            <a:r>
              <a:rPr lang="en-US" noProof="0" dirty="0"/>
              <a:t>Click to add introduction text</a:t>
            </a:r>
          </a:p>
          <a:p>
            <a:pPr marL="223300" lvl="0" indent="-223300"/>
            <a:endParaRPr lang="en-US" noProof="0" dirty="0"/>
          </a:p>
        </p:txBody>
      </p:sp>
    </p:spTree>
    <p:extLst>
      <p:ext uri="{BB962C8B-B14F-4D97-AF65-F5344CB8AC3E}">
        <p14:creationId xmlns:p14="http://schemas.microsoft.com/office/powerpoint/2010/main" val="133898691"/>
      </p:ext>
    </p:extLst>
  </p:cSld>
  <p:clrMapOvr>
    <a:masterClrMapping/>
  </p:clrMapOvr>
  <p:extLst>
    <p:ext uri="{DCECCB84-F9BA-43D5-87BE-67443E8EF086}">
      <p15:sldGuideLst xmlns:p15="http://schemas.microsoft.com/office/powerpoint/2012/main">
        <p15:guide id="1" orient="horz" pos="648">
          <p15:clr>
            <a:srgbClr val="FBAE40"/>
          </p15:clr>
        </p15:guide>
        <p15:guide id="2" pos="262">
          <p15:clr>
            <a:srgbClr val="FBAE40"/>
          </p15:clr>
        </p15:guide>
        <p15:guide id="3" orient="horz" pos="360">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Intro Column Left and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AFDD845-9A9F-4F43-AF95-5B924F5CE663}"/>
              </a:ext>
            </a:extLst>
          </p:cNvPr>
          <p:cNvSpPr>
            <a:spLocks noGrp="1"/>
          </p:cNvSpPr>
          <p:nvPr>
            <p:ph type="dt" sz="half" idx="10"/>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7F77201A-3AB9-4239-AD66-DFD21B1E932A}"/>
              </a:ext>
            </a:extLst>
          </p:cNvPr>
          <p:cNvSpPr>
            <a:spLocks noGrp="1"/>
          </p:cNvSpPr>
          <p:nvPr>
            <p:ph type="sldNum" sz="quarter" idx="12"/>
          </p:nvPr>
        </p:nvSpPr>
        <p:spPr/>
        <p:txBody>
          <a:bodyPr/>
          <a:lstStyle>
            <a:lvl1pPr>
              <a:defRPr>
                <a:solidFill>
                  <a:schemeClr val="tx1"/>
                </a:solidFill>
              </a:defRPr>
            </a:lvl1pPr>
          </a:lstStyle>
          <a:p>
            <a:fld id="{DB123B72-C350-4D21-AB62-89377322142C}" type="slidenum">
              <a:rPr lang="en-US" smtClean="0"/>
              <a:pPr/>
              <a:t>‹#›</a:t>
            </a:fld>
            <a:endParaRPr lang="en-US" dirty="0"/>
          </a:p>
        </p:txBody>
      </p:sp>
      <p:sp>
        <p:nvSpPr>
          <p:cNvPr id="7" name="Text Placeholder 6">
            <a:extLst>
              <a:ext uri="{FF2B5EF4-FFF2-40B4-BE49-F238E27FC236}">
                <a16:creationId xmlns:a16="http://schemas.microsoft.com/office/drawing/2014/main" id="{91168F91-2F28-46E9-B714-B263DA7E4D2A}"/>
              </a:ext>
            </a:extLst>
          </p:cNvPr>
          <p:cNvSpPr>
            <a:spLocks noGrp="1"/>
          </p:cNvSpPr>
          <p:nvPr>
            <p:ph type="body" sz="quarter" idx="13" hasCustomPrompt="1"/>
          </p:nvPr>
        </p:nvSpPr>
        <p:spPr>
          <a:xfrm>
            <a:off x="400050" y="190501"/>
            <a:ext cx="7676308" cy="358775"/>
          </a:xfrm>
          <a:prstGeom prst="rect">
            <a:avLst/>
          </a:prstGeom>
          <a:noFill/>
          <a:ln>
            <a:noFill/>
          </a:ln>
        </p:spPr>
        <p:txBody>
          <a:bodyPr vert="horz" lIns="0" tIns="0" rIns="0" bIns="0" spcCol="324000" rtlCol="0" anchor="ctr" anchorCtr="0">
            <a:noAutofit/>
          </a:bodyPr>
          <a:lstStyle>
            <a:lvl1pPr marL="0" indent="0">
              <a:buNone/>
              <a:defRPr lang="en-US" sz="2326" b="1" spc="0" dirty="0" smtClean="0">
                <a:solidFill>
                  <a:schemeClr val="bg1"/>
                </a:solidFill>
              </a:defRPr>
            </a:lvl1pPr>
          </a:lstStyle>
          <a:p>
            <a:pPr marL="223300" lvl="0" indent="-223300"/>
            <a:r>
              <a:rPr lang="en-US" noProof="0" dirty="0"/>
              <a:t>CLICK TO ADD HEADING 1</a:t>
            </a:r>
          </a:p>
        </p:txBody>
      </p:sp>
      <p:sp>
        <p:nvSpPr>
          <p:cNvPr id="10" name="Grey Background">
            <a:extLst>
              <a:ext uri="{FF2B5EF4-FFF2-40B4-BE49-F238E27FC236}">
                <a16:creationId xmlns:a16="http://schemas.microsoft.com/office/drawing/2014/main" id="{D7DD57F7-CCA2-4119-9283-2AA7223513E0}"/>
              </a:ext>
            </a:extLst>
          </p:cNvPr>
          <p:cNvSpPr/>
          <p:nvPr userDrawn="1"/>
        </p:nvSpPr>
        <p:spPr bwMode="blackGray">
          <a:xfrm>
            <a:off x="5" y="1557338"/>
            <a:ext cx="3185535" cy="47302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noProof="0" dirty="0">
              <a:solidFill>
                <a:schemeClr val="tx1"/>
              </a:solidFill>
            </a:endParaRPr>
          </a:p>
        </p:txBody>
      </p:sp>
      <p:sp>
        <p:nvSpPr>
          <p:cNvPr id="12" name="Text Placeholder 11">
            <a:extLst>
              <a:ext uri="{FF2B5EF4-FFF2-40B4-BE49-F238E27FC236}">
                <a16:creationId xmlns:a16="http://schemas.microsoft.com/office/drawing/2014/main" id="{052CB759-0F2B-46A4-9192-BDB5F781AF77}"/>
              </a:ext>
            </a:extLst>
          </p:cNvPr>
          <p:cNvSpPr>
            <a:spLocks noGrp="1"/>
          </p:cNvSpPr>
          <p:nvPr>
            <p:ph type="body" sz="quarter" idx="15" hasCustomPrompt="1"/>
          </p:nvPr>
        </p:nvSpPr>
        <p:spPr>
          <a:xfrm>
            <a:off x="400050" y="1679575"/>
            <a:ext cx="2585520" cy="4464000"/>
          </a:xfrm>
          <a:prstGeom prst="rect">
            <a:avLst/>
          </a:prstGeom>
        </p:spPr>
        <p:txBody>
          <a:bodyPr vert="horz" lIns="0" tIns="0" rIns="0" bIns="0" spcCol="324000" rtlCol="0">
            <a:normAutofit/>
          </a:bodyPr>
          <a:lstStyle>
            <a:lvl1pPr marL="0" indent="0">
              <a:buNone/>
              <a:defRPr lang="en-US" sz="1551" i="0" dirty="0" smtClean="0">
                <a:solidFill>
                  <a:schemeClr val="tx1"/>
                </a:solidFill>
              </a:defRPr>
            </a:lvl1pPr>
          </a:lstStyle>
          <a:p>
            <a:pPr marL="223300" lvl="0" indent="-223300"/>
            <a:r>
              <a:rPr lang="en-US" noProof="0" dirty="0"/>
              <a:t>Click to add introduction text</a:t>
            </a:r>
          </a:p>
        </p:txBody>
      </p:sp>
      <p:sp>
        <p:nvSpPr>
          <p:cNvPr id="13" name="Content Placeholder 15">
            <a:extLst>
              <a:ext uri="{FF2B5EF4-FFF2-40B4-BE49-F238E27FC236}">
                <a16:creationId xmlns:a16="http://schemas.microsoft.com/office/drawing/2014/main" id="{DE7BFC85-8C78-4D22-B992-2CD4AC187C2A}"/>
              </a:ext>
            </a:extLst>
          </p:cNvPr>
          <p:cNvSpPr>
            <a:spLocks noGrp="1"/>
          </p:cNvSpPr>
          <p:nvPr>
            <p:ph sz="quarter" idx="17" hasCustomPrompt="1"/>
          </p:nvPr>
        </p:nvSpPr>
        <p:spPr>
          <a:xfrm>
            <a:off x="3369652" y="1557338"/>
            <a:ext cx="5829960" cy="4730206"/>
          </a:xfrm>
          <a:prstGeom prst="rect">
            <a:avLst/>
          </a:prstGeom>
        </p:spPr>
        <p:txBody>
          <a:bodyPr tIns="180000"/>
          <a:lstStyle>
            <a:lvl1pPr marL="223300" indent="-223300" algn="l" defTabSz="844047" rtl="0" eaLnBrk="1" latinLnBrk="0" hangingPunct="1">
              <a:lnSpc>
                <a:spcPct val="100000"/>
              </a:lnSpc>
              <a:spcBef>
                <a:spcPts val="582"/>
              </a:spcBef>
              <a:spcAft>
                <a:spcPts val="0"/>
              </a:spcAft>
              <a:buClr>
                <a:schemeClr val="tx1"/>
              </a:buClr>
              <a:buFont typeface="Arial" panose="020B0604020202020204" pitchFamily="34" charset="0"/>
              <a:buChar char="•"/>
              <a:tabLst>
                <a:tab pos="175399" algn="l"/>
              </a:tabLst>
              <a:defRPr lang="en-US" sz="969" kern="1200" dirty="0" smtClean="0">
                <a:solidFill>
                  <a:schemeClr val="tx1"/>
                </a:solidFill>
                <a:latin typeface="Arial" pitchFamily="34" charset="0"/>
                <a:ea typeface="+mn-ea"/>
                <a:cs typeface="Arial" pitchFamily="34" charset="0"/>
              </a:defRPr>
            </a:lvl1pPr>
            <a:lvl2pPr marL="453581" indent="-223300" algn="l" defTabSz="866225" rtl="0" eaLnBrk="1" latinLnBrk="0" hangingPunct="1">
              <a:lnSpc>
                <a:spcPct val="100000"/>
              </a:lnSpc>
              <a:spcBef>
                <a:spcPts val="582"/>
              </a:spcBef>
              <a:spcAft>
                <a:spcPts val="0"/>
              </a:spcAft>
              <a:buClr>
                <a:schemeClr val="tx1"/>
              </a:buClr>
              <a:buFont typeface="Arial" panose="020B0604020202020204" pitchFamily="34" charset="0"/>
              <a:buChar char="•"/>
              <a:defRPr lang="en-US" sz="969" kern="1200" dirty="0" smtClean="0">
                <a:solidFill>
                  <a:schemeClr val="tx1"/>
                </a:solidFill>
                <a:latin typeface="Arial" pitchFamily="34" charset="0"/>
                <a:ea typeface="+mn-ea"/>
                <a:cs typeface="Arial" pitchFamily="34" charset="0"/>
              </a:defRPr>
            </a:lvl2pPr>
            <a:lvl3pPr marL="697816" indent="-223300" algn="l" defTabSz="844047" rtl="0" eaLnBrk="1" latinLnBrk="0" hangingPunct="1">
              <a:lnSpc>
                <a:spcPct val="100000"/>
              </a:lnSpc>
              <a:spcBef>
                <a:spcPts val="582"/>
              </a:spcBef>
              <a:spcAft>
                <a:spcPts val="0"/>
              </a:spcAft>
              <a:buClr>
                <a:schemeClr val="tx1"/>
              </a:buClr>
              <a:buFont typeface="Arial" panose="020B0604020202020204" pitchFamily="34" charset="0"/>
              <a:buChar char="•"/>
              <a:defRPr lang="en-US" sz="969" kern="1200" dirty="0" smtClean="0">
                <a:solidFill>
                  <a:schemeClr val="tx1"/>
                </a:solidFill>
                <a:latin typeface="Arial" pitchFamily="34" charset="0"/>
                <a:ea typeface="+mn-ea"/>
                <a:cs typeface="Arial" pitchFamily="34" charset="0"/>
              </a:defRPr>
            </a:lvl3pPr>
            <a:lvl4pPr marL="942052" indent="-223300" algn="l" defTabSz="844047" rtl="0" eaLnBrk="1" latinLnBrk="0" hangingPunct="1">
              <a:lnSpc>
                <a:spcPct val="100000"/>
              </a:lnSpc>
              <a:spcBef>
                <a:spcPts val="582"/>
              </a:spcBef>
              <a:buClr>
                <a:schemeClr val="tx1"/>
              </a:buClr>
              <a:buFont typeface="Arial" panose="020B0604020202020204" pitchFamily="34" charset="0"/>
              <a:buChar char="•"/>
              <a:defRPr lang="en-US" sz="969" kern="1200" dirty="0">
                <a:solidFill>
                  <a:schemeClr val="tx1"/>
                </a:solidFill>
                <a:latin typeface="Arial" pitchFamily="34" charset="0"/>
                <a:ea typeface="+mn-ea"/>
                <a:cs typeface="Arial" pitchFamily="34" charset="0"/>
              </a:defRPr>
            </a:lvl4pPr>
            <a:lvl5pPr marL="912830" indent="-167476" defTabSz="260023">
              <a:buFont typeface="Arial" panose="020B0604020202020204" pitchFamily="34" charset="0"/>
              <a:buChar char="•"/>
              <a:defRPr/>
            </a:lvl5pPr>
          </a:lstStyle>
          <a:p>
            <a:pPr marL="166166" lvl="0" indent="-223300" algn="l" defTabSz="844047" rtl="0" eaLnBrk="1" latinLnBrk="0" hangingPunct="1">
              <a:lnSpc>
                <a:spcPct val="100000"/>
              </a:lnSpc>
              <a:spcBef>
                <a:spcPts val="582"/>
              </a:spcBef>
              <a:spcAft>
                <a:spcPts val="0"/>
              </a:spcAft>
              <a:buClr>
                <a:schemeClr val="tx1"/>
              </a:buClr>
              <a:buFont typeface="Arial" panose="020B0604020202020204" pitchFamily="34" charset="0"/>
              <a:buChar char="•"/>
            </a:pPr>
            <a:r>
              <a:rPr lang="en-US" noProof="0" dirty="0"/>
              <a:t>Click to add text</a:t>
            </a:r>
          </a:p>
          <a:p>
            <a:pPr marL="453581" lvl="1" indent="-223300" algn="l" defTabSz="866225" rtl="0" eaLnBrk="1" latinLnBrk="0" hangingPunct="1">
              <a:lnSpc>
                <a:spcPct val="100000"/>
              </a:lnSpc>
              <a:spcBef>
                <a:spcPts val="582"/>
              </a:spcBef>
              <a:spcAft>
                <a:spcPts val="0"/>
              </a:spcAft>
              <a:buClr>
                <a:schemeClr val="tx1"/>
              </a:buClr>
              <a:buFont typeface="Arial" panose="020B0604020202020204" pitchFamily="34" charset="0"/>
              <a:buChar char="•"/>
            </a:pPr>
            <a:r>
              <a:rPr lang="en-US" noProof="0" dirty="0"/>
              <a:t>Second level</a:t>
            </a:r>
          </a:p>
          <a:p>
            <a:pPr marL="697816" lvl="2" indent="-223300" algn="l" defTabSz="844047" rtl="0" eaLnBrk="1" latinLnBrk="0" hangingPunct="1">
              <a:lnSpc>
                <a:spcPct val="100000"/>
              </a:lnSpc>
              <a:spcBef>
                <a:spcPts val="582"/>
              </a:spcBef>
              <a:spcAft>
                <a:spcPts val="0"/>
              </a:spcAft>
              <a:buClr>
                <a:schemeClr val="tx1"/>
              </a:buClr>
              <a:buFont typeface="Arial" panose="020B0604020202020204" pitchFamily="34" charset="0"/>
              <a:buChar char="•"/>
            </a:pPr>
            <a:r>
              <a:rPr lang="en-US" noProof="0" dirty="0"/>
              <a:t>Third level</a:t>
            </a:r>
          </a:p>
          <a:p>
            <a:pPr marL="942052" lvl="3" indent="-223300" algn="l" defTabSz="844047" rtl="0" eaLnBrk="1" latinLnBrk="0" hangingPunct="1">
              <a:lnSpc>
                <a:spcPct val="100000"/>
              </a:lnSpc>
              <a:spcBef>
                <a:spcPts val="582"/>
              </a:spcBef>
              <a:buClr>
                <a:schemeClr val="tx1"/>
              </a:buClr>
              <a:buFont typeface="Arial" panose="020B0604020202020204" pitchFamily="34" charset="0"/>
              <a:buChar char="•"/>
            </a:pPr>
            <a:r>
              <a:rPr lang="en-US" noProof="0" dirty="0"/>
              <a:t>Fourth level</a:t>
            </a:r>
          </a:p>
        </p:txBody>
      </p:sp>
      <p:sp>
        <p:nvSpPr>
          <p:cNvPr id="11" name="Text Placeholder 8">
            <a:extLst>
              <a:ext uri="{FF2B5EF4-FFF2-40B4-BE49-F238E27FC236}">
                <a16:creationId xmlns:a16="http://schemas.microsoft.com/office/drawing/2014/main" id="{E1E766B6-0036-41C3-BBBD-4C5D5D6348B2}"/>
              </a:ext>
            </a:extLst>
          </p:cNvPr>
          <p:cNvSpPr>
            <a:spLocks noGrp="1"/>
          </p:cNvSpPr>
          <p:nvPr>
            <p:ph type="body" sz="quarter" idx="14" hasCustomPrompt="1"/>
          </p:nvPr>
        </p:nvSpPr>
        <p:spPr>
          <a:xfrm>
            <a:off x="400050" y="570455"/>
            <a:ext cx="7676308" cy="306000"/>
          </a:xfrm>
          <a:prstGeom prst="rect">
            <a:avLst/>
          </a:prstGeom>
          <a:noFill/>
          <a:ln>
            <a:noFill/>
          </a:ln>
        </p:spPr>
        <p:txBody>
          <a:bodyPr vert="horz" lIns="0" tIns="0" rIns="0" bIns="0" spcCol="324000" rtlCol="0" anchor="ctr" anchorCtr="0">
            <a:noAutofit/>
          </a:bodyPr>
          <a:lstStyle>
            <a:lvl1pPr marL="0" indent="0">
              <a:buNone/>
              <a:defRPr lang="en-US" sz="1551" b="0" spc="0" dirty="0" smtClean="0">
                <a:solidFill>
                  <a:schemeClr val="bg1"/>
                </a:solidFill>
              </a:defRPr>
            </a:lvl1pPr>
          </a:lstStyle>
          <a:p>
            <a:pPr marL="223300" lvl="0" indent="-223300"/>
            <a:r>
              <a:rPr lang="en-US" noProof="0" dirty="0"/>
              <a:t>Click to add Heading 2</a:t>
            </a:r>
          </a:p>
        </p:txBody>
      </p:sp>
    </p:spTree>
    <p:extLst>
      <p:ext uri="{BB962C8B-B14F-4D97-AF65-F5344CB8AC3E}">
        <p14:creationId xmlns:p14="http://schemas.microsoft.com/office/powerpoint/2010/main" val="335189638"/>
      </p:ext>
    </p:extLst>
  </p:cSld>
  <p:clrMapOvr>
    <a:masterClrMapping/>
  </p:clrMapOvr>
  <p:extLst>
    <p:ext uri="{DCECCB84-F9BA-43D5-87BE-67443E8EF086}">
      <p15:sldGuideLst xmlns:p15="http://schemas.microsoft.com/office/powerpoint/2012/main">
        <p15:guide id="1" orient="horz" pos="981">
          <p15:clr>
            <a:srgbClr val="FBAE40"/>
          </p15:clr>
        </p15:guide>
        <p15:guide id="2" pos="262">
          <p15:clr>
            <a:srgbClr val="FBAE40"/>
          </p15:clr>
        </p15:guide>
        <p15:guide id="3" orient="horz" pos="648">
          <p15:clr>
            <a:srgbClr val="FBAE40"/>
          </p15:clr>
        </p15:guide>
        <p15:guide id="4" orient="horz" pos="360">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Intro Column Left and Diagram with Grey 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4213B6C-A498-494E-A391-DE04CF0AE1FA}"/>
              </a:ext>
            </a:extLst>
          </p:cNvPr>
          <p:cNvSpPr/>
          <p:nvPr userDrawn="1"/>
        </p:nvSpPr>
        <p:spPr bwMode="blackGray">
          <a:xfrm>
            <a:off x="5" y="1151068"/>
            <a:ext cx="9601199" cy="5706932"/>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745" noProof="0" dirty="0"/>
          </a:p>
        </p:txBody>
      </p:sp>
      <p:sp>
        <p:nvSpPr>
          <p:cNvPr id="3" name="Date Placeholder 2">
            <a:extLst>
              <a:ext uri="{FF2B5EF4-FFF2-40B4-BE49-F238E27FC236}">
                <a16:creationId xmlns:a16="http://schemas.microsoft.com/office/drawing/2014/main" id="{EAFDD845-9A9F-4F43-AF95-5B924F5CE663}"/>
              </a:ext>
            </a:extLst>
          </p:cNvPr>
          <p:cNvSpPr>
            <a:spLocks noGrp="1"/>
          </p:cNvSpPr>
          <p:nvPr>
            <p:ph type="dt" sz="half" idx="10"/>
          </p:nvPr>
        </p:nvSpPr>
        <p:spPr/>
        <p:txBody>
          <a:bodyPr/>
          <a:lstStyle>
            <a:lvl1pPr>
              <a:defRPr>
                <a:solidFill>
                  <a:schemeClr val="bg1"/>
                </a:solidFill>
              </a:defRPr>
            </a:lvl1pPr>
          </a:lstStyle>
          <a:p>
            <a:endParaRPr lang="en-US" noProof="0" dirty="0"/>
          </a:p>
        </p:txBody>
      </p:sp>
      <p:sp>
        <p:nvSpPr>
          <p:cNvPr id="4" name="Footer Placeholder 3">
            <a:extLst>
              <a:ext uri="{FF2B5EF4-FFF2-40B4-BE49-F238E27FC236}">
                <a16:creationId xmlns:a16="http://schemas.microsoft.com/office/drawing/2014/main" id="{5E406382-1B96-4024-BAFC-B6C22445BB67}"/>
              </a:ext>
            </a:extLst>
          </p:cNvPr>
          <p:cNvSpPr>
            <a:spLocks noGrp="1"/>
          </p:cNvSpPr>
          <p:nvPr>
            <p:ph type="ftr" sz="quarter" idx="11"/>
          </p:nvPr>
        </p:nvSpPr>
        <p:spPr>
          <a:xfrm>
            <a:off x="400050" y="6585127"/>
            <a:ext cx="3240405" cy="198549"/>
          </a:xfrm>
          <a:prstGeom prst="rect">
            <a:avLst/>
          </a:prstGeom>
        </p:spPr>
        <p:txBody>
          <a:bodyPr/>
          <a:lstStyle>
            <a:lvl1pPr>
              <a:defRPr lang="en-US" sz="775" smtClean="0">
                <a:effectLst/>
              </a:defRPr>
            </a:lvl1pPr>
          </a:lstStyle>
          <a:p>
            <a:endParaRPr lang="en-US" dirty="0"/>
          </a:p>
        </p:txBody>
      </p:sp>
      <p:sp>
        <p:nvSpPr>
          <p:cNvPr id="5" name="Slide Number Placeholder 4">
            <a:extLst>
              <a:ext uri="{FF2B5EF4-FFF2-40B4-BE49-F238E27FC236}">
                <a16:creationId xmlns:a16="http://schemas.microsoft.com/office/drawing/2014/main" id="{7F77201A-3AB9-4239-AD66-DFD21B1E932A}"/>
              </a:ext>
            </a:extLst>
          </p:cNvPr>
          <p:cNvSpPr>
            <a:spLocks noGrp="1"/>
          </p:cNvSpPr>
          <p:nvPr>
            <p:ph type="sldNum" sz="quarter" idx="12"/>
          </p:nvPr>
        </p:nvSpPr>
        <p:spPr/>
        <p:txBody>
          <a:bodyPr/>
          <a:lstStyle>
            <a:lvl1pPr>
              <a:defRPr>
                <a:solidFill>
                  <a:schemeClr val="bg1"/>
                </a:solidFill>
              </a:defRPr>
            </a:lvl1pPr>
          </a:lstStyle>
          <a:p>
            <a:fld id="{DB123B72-C350-4D21-AB62-89377322142C}" type="slidenum">
              <a:rPr lang="en-US" noProof="0" smtClean="0"/>
              <a:pPr/>
              <a:t>‹#›</a:t>
            </a:fld>
            <a:endParaRPr lang="en-US" noProof="0" dirty="0"/>
          </a:p>
        </p:txBody>
      </p:sp>
      <p:sp>
        <p:nvSpPr>
          <p:cNvPr id="12" name="Text Placeholder 11">
            <a:extLst>
              <a:ext uri="{FF2B5EF4-FFF2-40B4-BE49-F238E27FC236}">
                <a16:creationId xmlns:a16="http://schemas.microsoft.com/office/drawing/2014/main" id="{052CB759-0F2B-46A4-9192-BDB5F781AF77}"/>
              </a:ext>
            </a:extLst>
          </p:cNvPr>
          <p:cNvSpPr>
            <a:spLocks noGrp="1"/>
          </p:cNvSpPr>
          <p:nvPr>
            <p:ph type="body" sz="quarter" idx="15" hasCustomPrompt="1"/>
          </p:nvPr>
        </p:nvSpPr>
        <p:spPr>
          <a:xfrm>
            <a:off x="400050" y="1679575"/>
            <a:ext cx="2585520" cy="4464000"/>
          </a:xfrm>
          <a:prstGeom prst="rect">
            <a:avLst/>
          </a:prstGeom>
        </p:spPr>
        <p:txBody>
          <a:bodyPr vert="horz" lIns="0" tIns="0" rIns="0" bIns="0" spcCol="324000" rtlCol="0">
            <a:normAutofit/>
          </a:bodyPr>
          <a:lstStyle>
            <a:lvl1pPr marL="0" indent="0">
              <a:buNone/>
              <a:defRPr lang="en-US" sz="1551" i="0" dirty="0" smtClean="0">
                <a:solidFill>
                  <a:schemeClr val="bg1"/>
                </a:solidFill>
              </a:defRPr>
            </a:lvl1pPr>
          </a:lstStyle>
          <a:p>
            <a:pPr marL="223300" lvl="0" indent="-223300"/>
            <a:r>
              <a:rPr lang="en-US" noProof="0" dirty="0"/>
              <a:t>Click to add introduction text</a:t>
            </a:r>
          </a:p>
        </p:txBody>
      </p:sp>
      <p:cxnSp>
        <p:nvCxnSpPr>
          <p:cNvPr id="14" name="Straight Connector 13">
            <a:extLst>
              <a:ext uri="{FF2B5EF4-FFF2-40B4-BE49-F238E27FC236}">
                <a16:creationId xmlns:a16="http://schemas.microsoft.com/office/drawing/2014/main" id="{BC73D89E-2453-445C-AACA-7794B0DA4E54}"/>
              </a:ext>
            </a:extLst>
          </p:cNvPr>
          <p:cNvCxnSpPr/>
          <p:nvPr userDrawn="1"/>
        </p:nvCxnSpPr>
        <p:spPr bwMode="white">
          <a:xfrm>
            <a:off x="400051" y="6560191"/>
            <a:ext cx="88011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6">
            <a:extLst>
              <a:ext uri="{FF2B5EF4-FFF2-40B4-BE49-F238E27FC236}">
                <a16:creationId xmlns:a16="http://schemas.microsoft.com/office/drawing/2014/main" id="{5DC46712-7AAF-4152-A06B-ECAF3CE6236E}"/>
              </a:ext>
            </a:extLst>
          </p:cNvPr>
          <p:cNvSpPr>
            <a:spLocks noGrp="1"/>
          </p:cNvSpPr>
          <p:nvPr>
            <p:ph type="body" sz="quarter" idx="13" hasCustomPrompt="1"/>
          </p:nvPr>
        </p:nvSpPr>
        <p:spPr>
          <a:xfrm>
            <a:off x="400050" y="190501"/>
            <a:ext cx="7676308" cy="358775"/>
          </a:xfrm>
          <a:prstGeom prst="rect">
            <a:avLst/>
          </a:prstGeom>
          <a:noFill/>
          <a:ln>
            <a:noFill/>
          </a:ln>
        </p:spPr>
        <p:txBody>
          <a:bodyPr vert="horz" lIns="0" tIns="0" rIns="0" bIns="0" spcCol="324000" rtlCol="0" anchor="ctr" anchorCtr="0">
            <a:noAutofit/>
          </a:bodyPr>
          <a:lstStyle>
            <a:lvl1pPr marL="0" indent="0">
              <a:buNone/>
              <a:defRPr lang="en-US" sz="2326" b="1" spc="0" dirty="0" smtClean="0">
                <a:solidFill>
                  <a:schemeClr val="bg1"/>
                </a:solidFill>
              </a:defRPr>
            </a:lvl1pPr>
          </a:lstStyle>
          <a:p>
            <a:pPr marL="223300" lvl="0" indent="-223300"/>
            <a:r>
              <a:rPr lang="en-US" noProof="0" dirty="0"/>
              <a:t>CLICK TO ADD HEADING 1</a:t>
            </a:r>
          </a:p>
        </p:txBody>
      </p:sp>
      <p:sp>
        <p:nvSpPr>
          <p:cNvPr id="11" name="Text Placeholder 8">
            <a:extLst>
              <a:ext uri="{FF2B5EF4-FFF2-40B4-BE49-F238E27FC236}">
                <a16:creationId xmlns:a16="http://schemas.microsoft.com/office/drawing/2014/main" id="{5C5F691B-0CBB-497B-A4C7-660F113AA662}"/>
              </a:ext>
            </a:extLst>
          </p:cNvPr>
          <p:cNvSpPr>
            <a:spLocks noGrp="1"/>
          </p:cNvSpPr>
          <p:nvPr>
            <p:ph type="body" sz="quarter" idx="14" hasCustomPrompt="1"/>
          </p:nvPr>
        </p:nvSpPr>
        <p:spPr>
          <a:xfrm>
            <a:off x="400050" y="570455"/>
            <a:ext cx="7676308" cy="306000"/>
          </a:xfrm>
          <a:prstGeom prst="rect">
            <a:avLst/>
          </a:prstGeom>
          <a:noFill/>
          <a:ln>
            <a:noFill/>
          </a:ln>
        </p:spPr>
        <p:txBody>
          <a:bodyPr vert="horz" lIns="0" tIns="0" rIns="0" bIns="0" spcCol="324000" rtlCol="0" anchor="ctr" anchorCtr="0">
            <a:noAutofit/>
          </a:bodyPr>
          <a:lstStyle>
            <a:lvl1pPr marL="0" indent="0">
              <a:buNone/>
              <a:defRPr lang="en-US" sz="1551" b="0" spc="0" dirty="0" smtClean="0">
                <a:solidFill>
                  <a:schemeClr val="bg1"/>
                </a:solidFill>
              </a:defRPr>
            </a:lvl1pPr>
          </a:lstStyle>
          <a:p>
            <a:pPr marL="223300" lvl="0" indent="-223300"/>
            <a:r>
              <a:rPr lang="en-US" noProof="0" dirty="0"/>
              <a:t>Click to add Heading 2</a:t>
            </a:r>
          </a:p>
        </p:txBody>
      </p:sp>
    </p:spTree>
    <p:extLst>
      <p:ext uri="{BB962C8B-B14F-4D97-AF65-F5344CB8AC3E}">
        <p14:creationId xmlns:p14="http://schemas.microsoft.com/office/powerpoint/2010/main" val="493313286"/>
      </p:ext>
    </p:extLst>
  </p:cSld>
  <p:clrMapOvr>
    <a:masterClrMapping/>
  </p:clrMapOvr>
  <p:extLst>
    <p:ext uri="{DCECCB84-F9BA-43D5-87BE-67443E8EF086}">
      <p15:sldGuideLst xmlns:p15="http://schemas.microsoft.com/office/powerpoint/2012/main">
        <p15:guide id="1" orient="horz" pos="640">
          <p15:clr>
            <a:srgbClr val="FBAE40"/>
          </p15:clr>
        </p15:guide>
        <p15:guide id="2" pos="262">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Intro Column Top and Diagram">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AFDD845-9A9F-4F43-AF95-5B924F5CE663}"/>
              </a:ext>
            </a:extLst>
          </p:cNvPr>
          <p:cNvSpPr>
            <a:spLocks noGrp="1"/>
          </p:cNvSpPr>
          <p:nvPr>
            <p:ph type="dt" sz="half" idx="10"/>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7F77201A-3AB9-4239-AD66-DFD21B1E932A}"/>
              </a:ext>
            </a:extLst>
          </p:cNvPr>
          <p:cNvSpPr>
            <a:spLocks noGrp="1"/>
          </p:cNvSpPr>
          <p:nvPr>
            <p:ph type="sldNum" sz="quarter" idx="12"/>
          </p:nvPr>
        </p:nvSpPr>
        <p:spPr/>
        <p:txBody>
          <a:bodyPr/>
          <a:lstStyle>
            <a:lvl1pPr>
              <a:defRPr>
                <a:solidFill>
                  <a:schemeClr val="tx1"/>
                </a:solidFill>
              </a:defRPr>
            </a:lvl1pPr>
          </a:lstStyle>
          <a:p>
            <a:fld id="{DB123B72-C350-4D21-AB62-89377322142C}" type="slidenum">
              <a:rPr lang="en-US" smtClean="0"/>
              <a:pPr/>
              <a:t>‹#›</a:t>
            </a:fld>
            <a:endParaRPr lang="en-US" dirty="0"/>
          </a:p>
        </p:txBody>
      </p:sp>
      <p:sp>
        <p:nvSpPr>
          <p:cNvPr id="12" name="Text Placeholder 11">
            <a:extLst>
              <a:ext uri="{FF2B5EF4-FFF2-40B4-BE49-F238E27FC236}">
                <a16:creationId xmlns:a16="http://schemas.microsoft.com/office/drawing/2014/main" id="{052CB759-0F2B-46A4-9192-BDB5F781AF77}"/>
              </a:ext>
            </a:extLst>
          </p:cNvPr>
          <p:cNvSpPr>
            <a:spLocks noGrp="1"/>
          </p:cNvSpPr>
          <p:nvPr>
            <p:ph type="body" sz="quarter" idx="15" hasCustomPrompt="1"/>
          </p:nvPr>
        </p:nvSpPr>
        <p:spPr>
          <a:xfrm>
            <a:off x="400050" y="1557338"/>
            <a:ext cx="8798890" cy="900000"/>
          </a:xfrm>
          <a:prstGeom prst="rect">
            <a:avLst/>
          </a:prstGeom>
        </p:spPr>
        <p:txBody>
          <a:bodyPr vert="horz" lIns="0" tIns="0" rIns="0" bIns="0" spcCol="324000" rtlCol="0">
            <a:normAutofit/>
          </a:bodyPr>
          <a:lstStyle>
            <a:lvl1pPr marL="0" indent="0">
              <a:buNone/>
              <a:defRPr lang="en-US" sz="1551" i="0" dirty="0" smtClean="0">
                <a:solidFill>
                  <a:schemeClr val="tx1"/>
                </a:solidFill>
              </a:defRPr>
            </a:lvl1pPr>
          </a:lstStyle>
          <a:p>
            <a:pPr marL="223300" lvl="0" indent="-223300"/>
            <a:r>
              <a:rPr lang="en-US" noProof="0" dirty="0"/>
              <a:t>Click to add introduction text</a:t>
            </a:r>
          </a:p>
        </p:txBody>
      </p:sp>
      <p:sp>
        <p:nvSpPr>
          <p:cNvPr id="8" name="Text Placeholder 6">
            <a:extLst>
              <a:ext uri="{FF2B5EF4-FFF2-40B4-BE49-F238E27FC236}">
                <a16:creationId xmlns:a16="http://schemas.microsoft.com/office/drawing/2014/main" id="{4F99EFD6-A56C-4166-83D1-A43ABE9EA6AA}"/>
              </a:ext>
            </a:extLst>
          </p:cNvPr>
          <p:cNvSpPr>
            <a:spLocks noGrp="1"/>
          </p:cNvSpPr>
          <p:nvPr>
            <p:ph type="body" sz="quarter" idx="13" hasCustomPrompt="1"/>
          </p:nvPr>
        </p:nvSpPr>
        <p:spPr>
          <a:xfrm>
            <a:off x="400050" y="190501"/>
            <a:ext cx="7676308" cy="358775"/>
          </a:xfrm>
          <a:prstGeom prst="rect">
            <a:avLst/>
          </a:prstGeom>
          <a:noFill/>
          <a:ln>
            <a:noFill/>
          </a:ln>
        </p:spPr>
        <p:txBody>
          <a:bodyPr vert="horz" lIns="0" tIns="0" rIns="0" bIns="0" spcCol="324000" rtlCol="0" anchor="ctr" anchorCtr="0">
            <a:noAutofit/>
          </a:bodyPr>
          <a:lstStyle>
            <a:lvl1pPr marL="0" indent="0">
              <a:buNone/>
              <a:defRPr lang="en-US" sz="2326" b="1" spc="0" dirty="0" smtClean="0">
                <a:solidFill>
                  <a:schemeClr val="bg1"/>
                </a:solidFill>
              </a:defRPr>
            </a:lvl1pPr>
          </a:lstStyle>
          <a:p>
            <a:pPr marL="223300" lvl="0" indent="-223300"/>
            <a:r>
              <a:rPr lang="en-US" noProof="0" dirty="0"/>
              <a:t>CLICK TO ADD HEADING 1</a:t>
            </a:r>
          </a:p>
        </p:txBody>
      </p:sp>
      <p:sp>
        <p:nvSpPr>
          <p:cNvPr id="10" name="Text Placeholder 8">
            <a:extLst>
              <a:ext uri="{FF2B5EF4-FFF2-40B4-BE49-F238E27FC236}">
                <a16:creationId xmlns:a16="http://schemas.microsoft.com/office/drawing/2014/main" id="{55061144-6CE7-448B-863F-889DC0B5CA20}"/>
              </a:ext>
            </a:extLst>
          </p:cNvPr>
          <p:cNvSpPr>
            <a:spLocks noGrp="1"/>
          </p:cNvSpPr>
          <p:nvPr>
            <p:ph type="body" sz="quarter" idx="14" hasCustomPrompt="1"/>
          </p:nvPr>
        </p:nvSpPr>
        <p:spPr>
          <a:xfrm>
            <a:off x="400050" y="570455"/>
            <a:ext cx="7676308" cy="306000"/>
          </a:xfrm>
          <a:prstGeom prst="rect">
            <a:avLst/>
          </a:prstGeom>
          <a:noFill/>
          <a:ln>
            <a:noFill/>
          </a:ln>
        </p:spPr>
        <p:txBody>
          <a:bodyPr vert="horz" lIns="0" tIns="0" rIns="0" bIns="0" spcCol="324000" rtlCol="0" anchor="ctr" anchorCtr="0">
            <a:noAutofit/>
          </a:bodyPr>
          <a:lstStyle>
            <a:lvl1pPr marL="0" indent="0">
              <a:buNone/>
              <a:defRPr lang="en-US" sz="1551" b="0" spc="0" dirty="0" smtClean="0">
                <a:solidFill>
                  <a:schemeClr val="bg1"/>
                </a:solidFill>
              </a:defRPr>
            </a:lvl1pPr>
          </a:lstStyle>
          <a:p>
            <a:pPr marL="223300" lvl="0" indent="-223300"/>
            <a:r>
              <a:rPr lang="en-US" noProof="0" dirty="0"/>
              <a:t>Click to add Heading 2</a:t>
            </a:r>
          </a:p>
        </p:txBody>
      </p:sp>
    </p:spTree>
    <p:extLst>
      <p:ext uri="{BB962C8B-B14F-4D97-AF65-F5344CB8AC3E}">
        <p14:creationId xmlns:p14="http://schemas.microsoft.com/office/powerpoint/2010/main" val="207834417"/>
      </p:ext>
    </p:extLst>
  </p:cSld>
  <p:clrMapOvr>
    <a:masterClrMapping/>
  </p:clrMapOvr>
  <p:extLst>
    <p:ext uri="{DCECCB84-F9BA-43D5-87BE-67443E8EF086}">
      <p15:sldGuideLst xmlns:p15="http://schemas.microsoft.com/office/powerpoint/2012/main">
        <p15:guide id="1" orient="horz" pos="640">
          <p15:clr>
            <a:srgbClr val="FBAE40"/>
          </p15:clr>
        </p15:guide>
        <p15:guide id="2" pos="262">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wo Column Long Text No Intr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AFDD845-9A9F-4F43-AF95-5B924F5CE663}"/>
              </a:ext>
            </a:extLst>
          </p:cNvPr>
          <p:cNvSpPr>
            <a:spLocks noGrp="1"/>
          </p:cNvSpPr>
          <p:nvPr>
            <p:ph type="dt" sz="half" idx="10"/>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7F77201A-3AB9-4239-AD66-DFD21B1E932A}"/>
              </a:ext>
            </a:extLst>
          </p:cNvPr>
          <p:cNvSpPr>
            <a:spLocks noGrp="1"/>
          </p:cNvSpPr>
          <p:nvPr>
            <p:ph type="sldNum" sz="quarter" idx="12"/>
          </p:nvPr>
        </p:nvSpPr>
        <p:spPr/>
        <p:txBody>
          <a:bodyPr/>
          <a:lstStyle>
            <a:lvl1pPr>
              <a:defRPr>
                <a:solidFill>
                  <a:schemeClr val="tx1"/>
                </a:solidFill>
              </a:defRPr>
            </a:lvl1pPr>
          </a:lstStyle>
          <a:p>
            <a:fld id="{DB123B72-C350-4D21-AB62-89377322142C}" type="slidenum">
              <a:rPr lang="en-US" smtClean="0"/>
              <a:pPr/>
              <a:t>‹#›</a:t>
            </a:fld>
            <a:endParaRPr lang="en-US" dirty="0"/>
          </a:p>
        </p:txBody>
      </p:sp>
      <p:sp>
        <p:nvSpPr>
          <p:cNvPr id="6" name="Content Placeholder 5">
            <a:extLst>
              <a:ext uri="{FF2B5EF4-FFF2-40B4-BE49-F238E27FC236}">
                <a16:creationId xmlns:a16="http://schemas.microsoft.com/office/drawing/2014/main" id="{EBAA84E7-7A8D-4C6D-84B0-3ABBD22862BD}"/>
              </a:ext>
            </a:extLst>
          </p:cNvPr>
          <p:cNvSpPr>
            <a:spLocks noGrp="1"/>
          </p:cNvSpPr>
          <p:nvPr>
            <p:ph sz="quarter" idx="17" hasCustomPrompt="1"/>
          </p:nvPr>
        </p:nvSpPr>
        <p:spPr>
          <a:xfrm>
            <a:off x="418132" y="1555755"/>
            <a:ext cx="8799562" cy="4708520"/>
          </a:xfrm>
        </p:spPr>
        <p:txBody>
          <a:bodyPr numCol="2" spcCol="365760"/>
          <a:lstStyle>
            <a:lvl1pPr>
              <a:defRPr/>
            </a:lvl1pPr>
          </a:lstStyle>
          <a:p>
            <a:pPr lvl="0"/>
            <a:r>
              <a:rPr lang="en-US" noProof="0" dirty="0"/>
              <a:t>Click to add text</a:t>
            </a:r>
          </a:p>
          <a:p>
            <a:pPr lvl="1"/>
            <a:r>
              <a:rPr lang="en-US" noProof="0" dirty="0"/>
              <a:t>Second level</a:t>
            </a:r>
          </a:p>
          <a:p>
            <a:pPr lvl="2"/>
            <a:r>
              <a:rPr lang="en-US" noProof="0" dirty="0"/>
              <a:t>Third level</a:t>
            </a:r>
          </a:p>
        </p:txBody>
      </p:sp>
      <p:sp>
        <p:nvSpPr>
          <p:cNvPr id="8" name="Text Placeholder 6">
            <a:extLst>
              <a:ext uri="{FF2B5EF4-FFF2-40B4-BE49-F238E27FC236}">
                <a16:creationId xmlns:a16="http://schemas.microsoft.com/office/drawing/2014/main" id="{7CD0AD9D-805E-4A1C-8738-9252D6086D55}"/>
              </a:ext>
            </a:extLst>
          </p:cNvPr>
          <p:cNvSpPr>
            <a:spLocks noGrp="1"/>
          </p:cNvSpPr>
          <p:nvPr>
            <p:ph type="body" sz="quarter" idx="13" hasCustomPrompt="1"/>
          </p:nvPr>
        </p:nvSpPr>
        <p:spPr>
          <a:xfrm>
            <a:off x="400050" y="190501"/>
            <a:ext cx="7676308" cy="358775"/>
          </a:xfrm>
          <a:prstGeom prst="rect">
            <a:avLst/>
          </a:prstGeom>
          <a:noFill/>
          <a:ln>
            <a:noFill/>
          </a:ln>
        </p:spPr>
        <p:txBody>
          <a:bodyPr vert="horz" lIns="0" tIns="0" rIns="0" bIns="0" spcCol="324000" rtlCol="0" anchor="ctr" anchorCtr="0">
            <a:noAutofit/>
          </a:bodyPr>
          <a:lstStyle>
            <a:lvl1pPr marL="0" indent="0">
              <a:buNone/>
              <a:defRPr lang="en-US" sz="2326" b="1" spc="0" dirty="0" smtClean="0">
                <a:solidFill>
                  <a:schemeClr val="bg1"/>
                </a:solidFill>
              </a:defRPr>
            </a:lvl1pPr>
          </a:lstStyle>
          <a:p>
            <a:pPr marL="223300" lvl="0" indent="-223300"/>
            <a:r>
              <a:rPr lang="en-US" noProof="0" dirty="0"/>
              <a:t>CLICK TO ADD HEADING 1</a:t>
            </a:r>
          </a:p>
        </p:txBody>
      </p:sp>
      <p:sp>
        <p:nvSpPr>
          <p:cNvPr id="10" name="Text Placeholder 8">
            <a:extLst>
              <a:ext uri="{FF2B5EF4-FFF2-40B4-BE49-F238E27FC236}">
                <a16:creationId xmlns:a16="http://schemas.microsoft.com/office/drawing/2014/main" id="{9552BC63-1FBA-48B8-8251-B8DD8C137AC1}"/>
              </a:ext>
            </a:extLst>
          </p:cNvPr>
          <p:cNvSpPr>
            <a:spLocks noGrp="1"/>
          </p:cNvSpPr>
          <p:nvPr>
            <p:ph type="body" sz="quarter" idx="14" hasCustomPrompt="1"/>
          </p:nvPr>
        </p:nvSpPr>
        <p:spPr>
          <a:xfrm>
            <a:off x="400050" y="570455"/>
            <a:ext cx="7676308" cy="306000"/>
          </a:xfrm>
          <a:prstGeom prst="rect">
            <a:avLst/>
          </a:prstGeom>
          <a:noFill/>
          <a:ln>
            <a:noFill/>
          </a:ln>
        </p:spPr>
        <p:txBody>
          <a:bodyPr vert="horz" lIns="0" tIns="0" rIns="0" bIns="0" spcCol="324000" rtlCol="0" anchor="ctr" anchorCtr="0">
            <a:noAutofit/>
          </a:bodyPr>
          <a:lstStyle>
            <a:lvl1pPr marL="0" indent="0">
              <a:buNone/>
              <a:defRPr lang="en-US" sz="1551" b="0" spc="0" dirty="0" smtClean="0">
                <a:solidFill>
                  <a:schemeClr val="bg1"/>
                </a:solidFill>
              </a:defRPr>
            </a:lvl1pPr>
          </a:lstStyle>
          <a:p>
            <a:pPr marL="223300" lvl="0" indent="-223300"/>
            <a:r>
              <a:rPr lang="en-US" noProof="0" dirty="0"/>
              <a:t>Click to add Heading 2</a:t>
            </a:r>
          </a:p>
        </p:txBody>
      </p:sp>
    </p:spTree>
    <p:extLst>
      <p:ext uri="{BB962C8B-B14F-4D97-AF65-F5344CB8AC3E}">
        <p14:creationId xmlns:p14="http://schemas.microsoft.com/office/powerpoint/2010/main" val="3934514808"/>
      </p:ext>
    </p:extLst>
  </p:cSld>
  <p:clrMapOvr>
    <a:masterClrMapping/>
  </p:clrMapOvr>
  <p:extLst>
    <p:ext uri="{DCECCB84-F9BA-43D5-87BE-67443E8EF086}">
      <p15:sldGuideLst xmlns:p15="http://schemas.microsoft.com/office/powerpoint/2012/main">
        <p15:guide id="1" orient="horz" pos="640">
          <p15:clr>
            <a:srgbClr val="FBAE40"/>
          </p15:clr>
        </p15:guide>
        <p15:guide id="2" pos="262">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No Text for Diagram">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AFDD845-9A9F-4F43-AF95-5B924F5CE663}"/>
              </a:ext>
            </a:extLst>
          </p:cNvPr>
          <p:cNvSpPr>
            <a:spLocks noGrp="1"/>
          </p:cNvSpPr>
          <p:nvPr>
            <p:ph type="dt" sz="half" idx="10"/>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7F77201A-3AB9-4239-AD66-DFD21B1E932A}"/>
              </a:ext>
            </a:extLst>
          </p:cNvPr>
          <p:cNvSpPr>
            <a:spLocks noGrp="1"/>
          </p:cNvSpPr>
          <p:nvPr>
            <p:ph type="sldNum" sz="quarter" idx="12"/>
          </p:nvPr>
        </p:nvSpPr>
        <p:spPr/>
        <p:txBody>
          <a:bodyPr/>
          <a:lstStyle>
            <a:lvl1pPr>
              <a:defRPr>
                <a:solidFill>
                  <a:schemeClr val="tx1"/>
                </a:solidFill>
              </a:defRPr>
            </a:lvl1pPr>
          </a:lstStyle>
          <a:p>
            <a:fld id="{DB123B72-C350-4D21-AB62-89377322142C}" type="slidenum">
              <a:rPr lang="en-US" smtClean="0"/>
              <a:pPr/>
              <a:t>‹#›</a:t>
            </a:fld>
            <a:endParaRPr lang="en-US" dirty="0"/>
          </a:p>
        </p:txBody>
      </p:sp>
      <p:sp>
        <p:nvSpPr>
          <p:cNvPr id="6" name="Text Placeholder 6">
            <a:extLst>
              <a:ext uri="{FF2B5EF4-FFF2-40B4-BE49-F238E27FC236}">
                <a16:creationId xmlns:a16="http://schemas.microsoft.com/office/drawing/2014/main" id="{E0C53D57-A5A6-4DF9-8192-7287D7B3F747}"/>
              </a:ext>
            </a:extLst>
          </p:cNvPr>
          <p:cNvSpPr>
            <a:spLocks noGrp="1"/>
          </p:cNvSpPr>
          <p:nvPr>
            <p:ph type="body" sz="quarter" idx="13" hasCustomPrompt="1"/>
          </p:nvPr>
        </p:nvSpPr>
        <p:spPr>
          <a:xfrm>
            <a:off x="400050" y="190501"/>
            <a:ext cx="7676308" cy="358775"/>
          </a:xfrm>
          <a:prstGeom prst="rect">
            <a:avLst/>
          </a:prstGeom>
          <a:noFill/>
          <a:ln>
            <a:noFill/>
          </a:ln>
        </p:spPr>
        <p:txBody>
          <a:bodyPr vert="horz" lIns="0" tIns="0" rIns="0" bIns="0" spcCol="324000" rtlCol="0" anchor="ctr" anchorCtr="0">
            <a:noAutofit/>
          </a:bodyPr>
          <a:lstStyle>
            <a:lvl1pPr marL="0" indent="0">
              <a:buNone/>
              <a:defRPr lang="en-US" sz="2326" b="1" spc="0" dirty="0" smtClean="0">
                <a:solidFill>
                  <a:schemeClr val="bg1"/>
                </a:solidFill>
              </a:defRPr>
            </a:lvl1pPr>
          </a:lstStyle>
          <a:p>
            <a:pPr marL="223300" lvl="0" indent="-223300"/>
            <a:r>
              <a:rPr lang="en-US" noProof="0" dirty="0"/>
              <a:t>CLICK TO ADD HEADING 1</a:t>
            </a:r>
          </a:p>
        </p:txBody>
      </p:sp>
      <p:sp>
        <p:nvSpPr>
          <p:cNvPr id="8" name="Text Placeholder 8">
            <a:extLst>
              <a:ext uri="{FF2B5EF4-FFF2-40B4-BE49-F238E27FC236}">
                <a16:creationId xmlns:a16="http://schemas.microsoft.com/office/drawing/2014/main" id="{5EDD1948-7279-4715-9802-3E8900EDBF4E}"/>
              </a:ext>
            </a:extLst>
          </p:cNvPr>
          <p:cNvSpPr>
            <a:spLocks noGrp="1"/>
          </p:cNvSpPr>
          <p:nvPr>
            <p:ph type="body" sz="quarter" idx="14" hasCustomPrompt="1"/>
          </p:nvPr>
        </p:nvSpPr>
        <p:spPr>
          <a:xfrm>
            <a:off x="400050" y="570455"/>
            <a:ext cx="7676308" cy="306000"/>
          </a:xfrm>
          <a:prstGeom prst="rect">
            <a:avLst/>
          </a:prstGeom>
          <a:noFill/>
          <a:ln>
            <a:noFill/>
          </a:ln>
        </p:spPr>
        <p:txBody>
          <a:bodyPr vert="horz" lIns="0" tIns="0" rIns="0" bIns="0" spcCol="324000" rtlCol="0" anchor="ctr" anchorCtr="0">
            <a:noAutofit/>
          </a:bodyPr>
          <a:lstStyle>
            <a:lvl1pPr marL="0" indent="0">
              <a:buNone/>
              <a:defRPr lang="en-US" sz="1551" b="0" spc="0" dirty="0" smtClean="0">
                <a:solidFill>
                  <a:schemeClr val="bg1"/>
                </a:solidFill>
              </a:defRPr>
            </a:lvl1pPr>
          </a:lstStyle>
          <a:p>
            <a:pPr marL="223300" lvl="0" indent="-223300"/>
            <a:r>
              <a:rPr lang="en-US" noProof="0" dirty="0"/>
              <a:t>Click to add Heading 2</a:t>
            </a:r>
          </a:p>
        </p:txBody>
      </p:sp>
    </p:spTree>
    <p:extLst>
      <p:ext uri="{BB962C8B-B14F-4D97-AF65-F5344CB8AC3E}">
        <p14:creationId xmlns:p14="http://schemas.microsoft.com/office/powerpoint/2010/main" val="1475760407"/>
      </p:ext>
    </p:extLst>
  </p:cSld>
  <p:clrMapOvr>
    <a:masterClrMapping/>
  </p:clrMapOvr>
  <p:extLst>
    <p:ext uri="{DCECCB84-F9BA-43D5-87BE-67443E8EF086}">
      <p15:sldGuideLst xmlns:p15="http://schemas.microsoft.com/office/powerpoint/2012/main">
        <p15:guide id="1" orient="horz" pos="640">
          <p15:clr>
            <a:srgbClr val="FBAE40"/>
          </p15:clr>
        </p15:guide>
        <p15:guide id="2" pos="26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g Number">
    <p:bg>
      <p:bgRef idx="1001">
        <a:schemeClr val="bg2"/>
      </p:bgRef>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CCC2542A-E258-2D4C-AB14-8DA164E69456}"/>
              </a:ext>
            </a:extLst>
          </p:cNvPr>
          <p:cNvSpPr/>
          <p:nvPr userDrawn="1"/>
        </p:nvSpPr>
        <p:spPr>
          <a:xfrm>
            <a:off x="8319244" y="2390331"/>
            <a:ext cx="1303779" cy="4482419"/>
          </a:xfrm>
          <a:custGeom>
            <a:avLst/>
            <a:gdLst>
              <a:gd name="connsiteX0" fmla="*/ 1120877 w 1130709"/>
              <a:gd name="connsiteY0" fmla="*/ 0 h 2831690"/>
              <a:gd name="connsiteX1" fmla="*/ 0 w 1130709"/>
              <a:gd name="connsiteY1" fmla="*/ 2831690 h 2831690"/>
              <a:gd name="connsiteX2" fmla="*/ 1130709 w 1130709"/>
              <a:gd name="connsiteY2" fmla="*/ 2831690 h 2831690"/>
              <a:gd name="connsiteX3" fmla="*/ 1120877 w 1130709"/>
              <a:gd name="connsiteY3" fmla="*/ 0 h 2831690"/>
              <a:gd name="connsiteX0" fmla="*/ 790787 w 800619"/>
              <a:gd name="connsiteY0" fmla="*/ 0 h 2831690"/>
              <a:gd name="connsiteX1" fmla="*/ 0 w 800619"/>
              <a:gd name="connsiteY1" fmla="*/ 2831690 h 2831690"/>
              <a:gd name="connsiteX2" fmla="*/ 800619 w 800619"/>
              <a:gd name="connsiteY2" fmla="*/ 2831690 h 2831690"/>
              <a:gd name="connsiteX3" fmla="*/ 790787 w 800619"/>
              <a:gd name="connsiteY3" fmla="*/ 0 h 2831690"/>
              <a:gd name="connsiteX0" fmla="*/ 483203 w 493035"/>
              <a:gd name="connsiteY0" fmla="*/ 0 h 2831690"/>
              <a:gd name="connsiteX1" fmla="*/ 0 w 493035"/>
              <a:gd name="connsiteY1" fmla="*/ 2779175 h 2831690"/>
              <a:gd name="connsiteX2" fmla="*/ 493035 w 493035"/>
              <a:gd name="connsiteY2" fmla="*/ 2831690 h 2831690"/>
              <a:gd name="connsiteX3" fmla="*/ 483203 w 493035"/>
              <a:gd name="connsiteY3" fmla="*/ 0 h 2831690"/>
              <a:gd name="connsiteX0" fmla="*/ 775782 w 785614"/>
              <a:gd name="connsiteY0" fmla="*/ 0 h 2831690"/>
              <a:gd name="connsiteX1" fmla="*/ 0 w 785614"/>
              <a:gd name="connsiteY1" fmla="*/ 2831689 h 2831690"/>
              <a:gd name="connsiteX2" fmla="*/ 785614 w 785614"/>
              <a:gd name="connsiteY2" fmla="*/ 2831690 h 2831690"/>
              <a:gd name="connsiteX3" fmla="*/ 775782 w 785614"/>
              <a:gd name="connsiteY3" fmla="*/ 0 h 2831690"/>
              <a:gd name="connsiteX0" fmla="*/ 864035 w 873867"/>
              <a:gd name="connsiteY0" fmla="*/ 0 h 2831690"/>
              <a:gd name="connsiteX1" fmla="*/ 0 w 873867"/>
              <a:gd name="connsiteY1" fmla="*/ 2831689 h 2831690"/>
              <a:gd name="connsiteX2" fmla="*/ 873867 w 873867"/>
              <a:gd name="connsiteY2" fmla="*/ 2831690 h 2831690"/>
              <a:gd name="connsiteX3" fmla="*/ 864035 w 873867"/>
              <a:gd name="connsiteY3" fmla="*/ 0 h 2831690"/>
              <a:gd name="connsiteX0" fmla="*/ 1014075 w 1023907"/>
              <a:gd name="connsiteY0" fmla="*/ 0 h 2839191"/>
              <a:gd name="connsiteX1" fmla="*/ 0 w 1023907"/>
              <a:gd name="connsiteY1" fmla="*/ 2839191 h 2839191"/>
              <a:gd name="connsiteX2" fmla="*/ 1023907 w 1023907"/>
              <a:gd name="connsiteY2" fmla="*/ 2831690 h 2839191"/>
              <a:gd name="connsiteX3" fmla="*/ 1014075 w 1023907"/>
              <a:gd name="connsiteY3" fmla="*/ 0 h 2839191"/>
              <a:gd name="connsiteX0" fmla="*/ 1044083 w 1053915"/>
              <a:gd name="connsiteY0" fmla="*/ 0 h 2846693"/>
              <a:gd name="connsiteX1" fmla="*/ 0 w 1053915"/>
              <a:gd name="connsiteY1" fmla="*/ 2846693 h 2846693"/>
              <a:gd name="connsiteX2" fmla="*/ 1053915 w 1053915"/>
              <a:gd name="connsiteY2" fmla="*/ 2831690 h 2846693"/>
              <a:gd name="connsiteX3" fmla="*/ 1044083 w 1053915"/>
              <a:gd name="connsiteY3" fmla="*/ 0 h 2846693"/>
              <a:gd name="connsiteX0" fmla="*/ 1036060 w 1045892"/>
              <a:gd name="connsiteY0" fmla="*/ 0 h 2831690"/>
              <a:gd name="connsiteX1" fmla="*/ 0 w 1045892"/>
              <a:gd name="connsiteY1" fmla="*/ 2826635 h 2831690"/>
              <a:gd name="connsiteX2" fmla="*/ 1045892 w 1045892"/>
              <a:gd name="connsiteY2" fmla="*/ 2831690 h 2831690"/>
              <a:gd name="connsiteX3" fmla="*/ 1036060 w 1045892"/>
              <a:gd name="connsiteY3" fmla="*/ 0 h 2831690"/>
            </a:gdLst>
            <a:ahLst/>
            <a:cxnLst>
              <a:cxn ang="0">
                <a:pos x="connsiteX0" y="connsiteY0"/>
              </a:cxn>
              <a:cxn ang="0">
                <a:pos x="connsiteX1" y="connsiteY1"/>
              </a:cxn>
              <a:cxn ang="0">
                <a:pos x="connsiteX2" y="connsiteY2"/>
              </a:cxn>
              <a:cxn ang="0">
                <a:pos x="connsiteX3" y="connsiteY3"/>
              </a:cxn>
            </a:cxnLst>
            <a:rect l="l" t="t" r="r" b="b"/>
            <a:pathLst>
              <a:path w="1045892" h="2831690">
                <a:moveTo>
                  <a:pt x="1036060" y="0"/>
                </a:moveTo>
                <a:lnTo>
                  <a:pt x="0" y="2826635"/>
                </a:lnTo>
                <a:lnTo>
                  <a:pt x="1045892" y="2831690"/>
                </a:lnTo>
                <a:cubicBezTo>
                  <a:pt x="1042615" y="1887793"/>
                  <a:pt x="1039337" y="943897"/>
                  <a:pt x="103606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6" name="Freeform 5">
            <a:extLst>
              <a:ext uri="{FF2B5EF4-FFF2-40B4-BE49-F238E27FC236}">
                <a16:creationId xmlns:a16="http://schemas.microsoft.com/office/drawing/2014/main" id="{EC9C1D06-B476-2A48-B1A6-5934458B97DB}"/>
              </a:ext>
            </a:extLst>
          </p:cNvPr>
          <p:cNvSpPr/>
          <p:nvPr userDrawn="1"/>
        </p:nvSpPr>
        <p:spPr>
          <a:xfrm>
            <a:off x="-7742" y="5496234"/>
            <a:ext cx="4529598" cy="1386349"/>
          </a:xfrm>
          <a:custGeom>
            <a:avLst/>
            <a:gdLst>
              <a:gd name="connsiteX0" fmla="*/ 0 w 5751871"/>
              <a:gd name="connsiteY0" fmla="*/ 0 h 1386349"/>
              <a:gd name="connsiteX1" fmla="*/ 5751871 w 5751871"/>
              <a:gd name="connsiteY1" fmla="*/ 1376516 h 1386349"/>
              <a:gd name="connsiteX2" fmla="*/ 0 w 5751871"/>
              <a:gd name="connsiteY2" fmla="*/ 1386349 h 1386349"/>
              <a:gd name="connsiteX3" fmla="*/ 0 w 5751871"/>
              <a:gd name="connsiteY3" fmla="*/ 0 h 1386349"/>
            </a:gdLst>
            <a:ahLst/>
            <a:cxnLst>
              <a:cxn ang="0">
                <a:pos x="connsiteX0" y="connsiteY0"/>
              </a:cxn>
              <a:cxn ang="0">
                <a:pos x="connsiteX1" y="connsiteY1"/>
              </a:cxn>
              <a:cxn ang="0">
                <a:pos x="connsiteX2" y="connsiteY2"/>
              </a:cxn>
              <a:cxn ang="0">
                <a:pos x="connsiteX3" y="connsiteY3"/>
              </a:cxn>
            </a:cxnLst>
            <a:rect l="l" t="t" r="r" b="b"/>
            <a:pathLst>
              <a:path w="5751871" h="1386349">
                <a:moveTo>
                  <a:pt x="0" y="0"/>
                </a:moveTo>
                <a:lnTo>
                  <a:pt x="5751871" y="1376516"/>
                </a:lnTo>
                <a:lnTo>
                  <a:pt x="0" y="138634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pic>
        <p:nvPicPr>
          <p:cNvPr id="10" name="Picture 9" descr="A picture containing text, clipart&#10;&#10;Description automatically generated">
            <a:extLst>
              <a:ext uri="{FF2B5EF4-FFF2-40B4-BE49-F238E27FC236}">
                <a16:creationId xmlns:a16="http://schemas.microsoft.com/office/drawing/2014/main" id="{9CB07090-B79E-B442-A6BB-CFCFB28C25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68784" y="6481064"/>
            <a:ext cx="509664" cy="148336"/>
          </a:xfrm>
          <a:prstGeom prst="rect">
            <a:avLst/>
          </a:prstGeom>
        </p:spPr>
      </p:pic>
      <p:sp>
        <p:nvSpPr>
          <p:cNvPr id="14" name="Slide Number Placeholder 4">
            <a:extLst>
              <a:ext uri="{FF2B5EF4-FFF2-40B4-BE49-F238E27FC236}">
                <a16:creationId xmlns:a16="http://schemas.microsoft.com/office/drawing/2014/main" id="{9AC61ED4-0465-0A4B-9E64-24AD0D72EC68}"/>
              </a:ext>
            </a:extLst>
          </p:cNvPr>
          <p:cNvSpPr>
            <a:spLocks noGrp="1"/>
          </p:cNvSpPr>
          <p:nvPr>
            <p:ph type="sldNum" sz="quarter" idx="12"/>
          </p:nvPr>
        </p:nvSpPr>
        <p:spPr>
          <a:xfrm>
            <a:off x="9266158" y="6454777"/>
            <a:ext cx="335042" cy="174625"/>
          </a:xfrm>
          <a:prstGeom prst="rect">
            <a:avLst/>
          </a:prstGeom>
        </p:spPr>
        <p:txBody>
          <a:bodyPr lIns="0" tIns="0" rIns="0" bIns="0" anchor="b" anchorCtr="0"/>
          <a:lstStyle>
            <a:lvl1pPr algn="l">
              <a:defRPr sz="708">
                <a:solidFill>
                  <a:schemeClr val="bg1"/>
                </a:solidFill>
              </a:defRPr>
            </a:lvl1pPr>
          </a:lstStyle>
          <a:p>
            <a:fld id="{CB7FE98A-78B1-495F-8A5C-53E48422F91F}" type="slidenum">
              <a:rPr lang="en-US" smtClean="0"/>
              <a:pPr/>
              <a:t>‹#›</a:t>
            </a:fld>
            <a:endParaRPr lang="en-US"/>
          </a:p>
        </p:txBody>
      </p:sp>
      <p:sp>
        <p:nvSpPr>
          <p:cNvPr id="5" name="Text Placeholder 4">
            <a:extLst>
              <a:ext uri="{FF2B5EF4-FFF2-40B4-BE49-F238E27FC236}">
                <a16:creationId xmlns:a16="http://schemas.microsoft.com/office/drawing/2014/main" id="{C9F83055-80CE-044E-B2CE-4DA89C0D9FB3}"/>
              </a:ext>
            </a:extLst>
          </p:cNvPr>
          <p:cNvSpPr>
            <a:spLocks noGrp="1"/>
          </p:cNvSpPr>
          <p:nvPr>
            <p:ph type="body" sz="quarter" idx="13" hasCustomPrompt="1"/>
          </p:nvPr>
        </p:nvSpPr>
        <p:spPr>
          <a:xfrm>
            <a:off x="551683" y="1157750"/>
            <a:ext cx="8366207" cy="2617839"/>
          </a:xfrm>
          <a:prstGeom prst="rect">
            <a:avLst/>
          </a:prstGeom>
        </p:spPr>
        <p:txBody>
          <a:bodyPr lIns="0" tIns="0" rIns="0" bIns="0" numCol="1" anchor="b" anchorCtr="0"/>
          <a:lstStyle>
            <a:lvl1pPr>
              <a:lnSpc>
                <a:spcPct val="100000"/>
              </a:lnSpc>
              <a:defRPr sz="11025" b="1" i="0">
                <a:latin typeface="Nunito Sans ExtraBold" pitchFamily="2" charset="77"/>
              </a:defRPr>
            </a:lvl1pPr>
          </a:lstStyle>
          <a:p>
            <a:pPr lvl="0"/>
            <a:r>
              <a:rPr lang="en-US"/>
              <a:t>100%</a:t>
            </a:r>
          </a:p>
        </p:txBody>
      </p:sp>
      <p:sp>
        <p:nvSpPr>
          <p:cNvPr id="16" name="Text Placeholder 12">
            <a:extLst>
              <a:ext uri="{FF2B5EF4-FFF2-40B4-BE49-F238E27FC236}">
                <a16:creationId xmlns:a16="http://schemas.microsoft.com/office/drawing/2014/main" id="{4368E604-50AF-154A-A84A-CC6A6F279FC0}"/>
              </a:ext>
            </a:extLst>
          </p:cNvPr>
          <p:cNvSpPr>
            <a:spLocks noGrp="1"/>
          </p:cNvSpPr>
          <p:nvPr>
            <p:ph type="body" sz="quarter" idx="14" hasCustomPrompt="1"/>
          </p:nvPr>
        </p:nvSpPr>
        <p:spPr>
          <a:xfrm>
            <a:off x="565071" y="3549138"/>
            <a:ext cx="8376047" cy="1150938"/>
          </a:xfrm>
          <a:prstGeom prst="rect">
            <a:avLst/>
          </a:prstGeom>
        </p:spPr>
        <p:txBody>
          <a:bodyPr numCol="1"/>
          <a:lstStyle>
            <a:lvl1pPr>
              <a:lnSpc>
                <a:spcPct val="100000"/>
              </a:lnSpc>
              <a:defRPr sz="2835">
                <a:latin typeface="+mj-lt"/>
              </a:defRPr>
            </a:lvl1pPr>
          </a:lstStyle>
          <a:p>
            <a:pPr lvl="0"/>
            <a:r>
              <a:rPr lang="en-US"/>
              <a:t>of Kroll Employees should use this look for any data, also known as “big numbers.”</a:t>
            </a:r>
          </a:p>
        </p:txBody>
      </p:sp>
      <p:sp>
        <p:nvSpPr>
          <p:cNvPr id="9" name="Footer Placeholder 6">
            <a:extLst>
              <a:ext uri="{FF2B5EF4-FFF2-40B4-BE49-F238E27FC236}">
                <a16:creationId xmlns:a16="http://schemas.microsoft.com/office/drawing/2014/main" id="{7F6D1C47-EDAB-6144-8D70-D1FC575BCA47}"/>
              </a:ext>
            </a:extLst>
          </p:cNvPr>
          <p:cNvSpPr>
            <a:spLocks noGrp="1"/>
          </p:cNvSpPr>
          <p:nvPr>
            <p:ph type="ftr" sz="quarter" idx="3"/>
          </p:nvPr>
        </p:nvSpPr>
        <p:spPr>
          <a:xfrm>
            <a:off x="142928" y="179996"/>
            <a:ext cx="1632294" cy="177453"/>
          </a:xfrm>
          <a:prstGeom prst="rect">
            <a:avLst/>
          </a:prstGeom>
        </p:spPr>
        <p:txBody>
          <a:bodyPr vert="horz" lIns="91440" tIns="45720" rIns="91440" bIns="45720" rtlCol="0" anchor="ctr"/>
          <a:lstStyle>
            <a:lvl1pPr algn="l">
              <a:defRPr sz="630">
                <a:solidFill>
                  <a:schemeClr val="tx1"/>
                </a:solidFill>
              </a:defRPr>
            </a:lvl1pPr>
          </a:lstStyle>
          <a:p>
            <a:endParaRPr lang="en-US"/>
          </a:p>
        </p:txBody>
      </p:sp>
    </p:spTree>
    <p:extLst>
      <p:ext uri="{BB962C8B-B14F-4D97-AF65-F5344CB8AC3E}">
        <p14:creationId xmlns:p14="http://schemas.microsoft.com/office/powerpoint/2010/main" val="3696459313"/>
      </p:ext>
    </p:extLst>
  </p:cSld>
  <p:clrMapOvr>
    <a:overrideClrMapping bg1="dk1" tx1="lt1" bg2="dk2" tx2="lt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ombston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AFDD845-9A9F-4F43-AF95-5B924F5CE663}"/>
              </a:ext>
            </a:extLst>
          </p:cNvPr>
          <p:cNvSpPr>
            <a:spLocks noGrp="1"/>
          </p:cNvSpPr>
          <p:nvPr>
            <p:ph type="dt" sz="half" idx="10"/>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7F77201A-3AB9-4239-AD66-DFD21B1E932A}"/>
              </a:ext>
            </a:extLst>
          </p:cNvPr>
          <p:cNvSpPr>
            <a:spLocks noGrp="1"/>
          </p:cNvSpPr>
          <p:nvPr>
            <p:ph type="sldNum" sz="quarter" idx="12"/>
          </p:nvPr>
        </p:nvSpPr>
        <p:spPr/>
        <p:txBody>
          <a:bodyPr/>
          <a:lstStyle>
            <a:lvl1pPr>
              <a:defRPr>
                <a:solidFill>
                  <a:schemeClr val="tx1"/>
                </a:solidFill>
              </a:defRPr>
            </a:lvl1pPr>
          </a:lstStyle>
          <a:p>
            <a:fld id="{DB123B72-C350-4D21-AB62-89377322142C}" type="slidenum">
              <a:rPr lang="en-US" smtClean="0"/>
              <a:pPr/>
              <a:t>‹#›</a:t>
            </a:fld>
            <a:endParaRPr lang="en-US" dirty="0"/>
          </a:p>
        </p:txBody>
      </p:sp>
      <p:sp>
        <p:nvSpPr>
          <p:cNvPr id="10" name="Rectangle 9">
            <a:extLst>
              <a:ext uri="{FF2B5EF4-FFF2-40B4-BE49-F238E27FC236}">
                <a16:creationId xmlns:a16="http://schemas.microsoft.com/office/drawing/2014/main" id="{579BD3A8-6F55-43E3-A24A-8F82420AC6FC}"/>
              </a:ext>
            </a:extLst>
          </p:cNvPr>
          <p:cNvSpPr/>
          <p:nvPr userDrawn="1"/>
        </p:nvSpPr>
        <p:spPr>
          <a:xfrm>
            <a:off x="400050" y="1553529"/>
            <a:ext cx="2100447" cy="2292241"/>
          </a:xfrm>
          <a:prstGeom prst="rect">
            <a:avLst/>
          </a:prstGeom>
          <a:noFill/>
          <a:ln w="6350" cap="flat" cmpd="sng" algn="ctr">
            <a:solidFill>
              <a:schemeClr val="tx1">
                <a:lumMod val="40000"/>
                <a:lumOff val="60000"/>
              </a:schemeClr>
            </a:solidFill>
            <a:prstDash val="solid"/>
          </a:ln>
          <a:effectLst/>
        </p:spPr>
        <p:txBody>
          <a:bodyPr rtlCol="0" anchor="ctr"/>
          <a:lstStyle/>
          <a:p>
            <a:pPr marR="0" lvl="0" indent="0" algn="ctr" defTabSz="886227" fontAlgn="auto">
              <a:lnSpc>
                <a:spcPct val="100000"/>
              </a:lnSpc>
              <a:spcBef>
                <a:spcPts val="0"/>
              </a:spcBef>
              <a:spcAft>
                <a:spcPts val="0"/>
              </a:spcAft>
              <a:buClrTx/>
              <a:buSzTx/>
              <a:buFontTx/>
              <a:buNone/>
              <a:tabLst/>
            </a:pPr>
            <a:endParaRPr kumimoji="0" lang="en-US" sz="969" b="0" i="0" u="none" strike="noStrike" kern="0" cap="none" spc="0" normalizeH="0" baseline="0" noProof="0" dirty="0">
              <a:ln>
                <a:noFill/>
              </a:ln>
              <a:solidFill>
                <a:prstClr val="white"/>
              </a:solidFill>
              <a:effectLst/>
              <a:uLnTx/>
              <a:uFillTx/>
              <a:latin typeface="Arial"/>
              <a:ea typeface="MS PGothic"/>
            </a:endParaRPr>
          </a:p>
        </p:txBody>
      </p:sp>
      <p:sp>
        <p:nvSpPr>
          <p:cNvPr id="11" name="Rectangle 10">
            <a:extLst>
              <a:ext uri="{FF2B5EF4-FFF2-40B4-BE49-F238E27FC236}">
                <a16:creationId xmlns:a16="http://schemas.microsoft.com/office/drawing/2014/main" id="{CEB68425-2E15-4C08-AB91-14DD777DF622}"/>
              </a:ext>
            </a:extLst>
          </p:cNvPr>
          <p:cNvSpPr/>
          <p:nvPr userDrawn="1"/>
        </p:nvSpPr>
        <p:spPr>
          <a:xfrm>
            <a:off x="2633182" y="1558811"/>
            <a:ext cx="2100447" cy="2292241"/>
          </a:xfrm>
          <a:prstGeom prst="rect">
            <a:avLst/>
          </a:prstGeom>
          <a:noFill/>
          <a:ln w="6350" cap="flat" cmpd="sng" algn="ctr">
            <a:solidFill>
              <a:schemeClr val="tx1">
                <a:lumMod val="40000"/>
                <a:lumOff val="60000"/>
              </a:schemeClr>
            </a:solidFill>
            <a:prstDash val="solid"/>
          </a:ln>
          <a:effectLst/>
        </p:spPr>
        <p:txBody>
          <a:bodyPr rtlCol="0" anchor="ctr"/>
          <a:lstStyle/>
          <a:p>
            <a:pPr marR="0" lvl="0" indent="0" algn="ctr" defTabSz="886227" fontAlgn="auto">
              <a:lnSpc>
                <a:spcPct val="100000"/>
              </a:lnSpc>
              <a:spcBef>
                <a:spcPts val="0"/>
              </a:spcBef>
              <a:spcAft>
                <a:spcPts val="0"/>
              </a:spcAft>
              <a:buClrTx/>
              <a:buSzTx/>
              <a:buFontTx/>
              <a:buNone/>
              <a:tabLst/>
            </a:pPr>
            <a:endParaRPr kumimoji="0" lang="en-US" sz="969" b="0" i="0" u="none" strike="noStrike" kern="0" cap="none" spc="0" normalizeH="0" baseline="0" noProof="0" dirty="0">
              <a:ln>
                <a:noFill/>
              </a:ln>
              <a:solidFill>
                <a:prstClr val="white"/>
              </a:solidFill>
              <a:effectLst/>
              <a:uLnTx/>
              <a:uFillTx/>
              <a:latin typeface="Arial"/>
              <a:ea typeface="MS PGothic"/>
            </a:endParaRPr>
          </a:p>
        </p:txBody>
      </p:sp>
      <p:sp>
        <p:nvSpPr>
          <p:cNvPr id="13" name="Rectangle 12">
            <a:extLst>
              <a:ext uri="{FF2B5EF4-FFF2-40B4-BE49-F238E27FC236}">
                <a16:creationId xmlns:a16="http://schemas.microsoft.com/office/drawing/2014/main" id="{8034B9B3-693E-49C1-AFFF-F7A4085C7370}"/>
              </a:ext>
            </a:extLst>
          </p:cNvPr>
          <p:cNvSpPr/>
          <p:nvPr userDrawn="1"/>
        </p:nvSpPr>
        <p:spPr>
          <a:xfrm>
            <a:off x="4866315" y="1553529"/>
            <a:ext cx="2100447" cy="2292241"/>
          </a:xfrm>
          <a:prstGeom prst="rect">
            <a:avLst/>
          </a:prstGeom>
          <a:noFill/>
          <a:ln w="6350" cap="flat" cmpd="sng" algn="ctr">
            <a:solidFill>
              <a:schemeClr val="tx1">
                <a:lumMod val="40000"/>
                <a:lumOff val="60000"/>
              </a:schemeClr>
            </a:solidFill>
            <a:prstDash val="solid"/>
          </a:ln>
          <a:effectLst/>
        </p:spPr>
        <p:txBody>
          <a:bodyPr rtlCol="0" anchor="ctr"/>
          <a:lstStyle/>
          <a:p>
            <a:pPr marR="0" lvl="0" indent="0" algn="ctr" defTabSz="886227" fontAlgn="auto">
              <a:lnSpc>
                <a:spcPct val="100000"/>
              </a:lnSpc>
              <a:spcBef>
                <a:spcPts val="0"/>
              </a:spcBef>
              <a:spcAft>
                <a:spcPts val="0"/>
              </a:spcAft>
              <a:buClrTx/>
              <a:buSzTx/>
              <a:buFontTx/>
              <a:buNone/>
              <a:tabLst/>
            </a:pPr>
            <a:endParaRPr kumimoji="0" lang="en-US" sz="969" b="0" i="0" u="none" strike="noStrike" kern="0" cap="none" spc="0" normalizeH="0" baseline="0" noProof="0" dirty="0">
              <a:ln>
                <a:noFill/>
              </a:ln>
              <a:solidFill>
                <a:prstClr val="white"/>
              </a:solidFill>
              <a:effectLst/>
              <a:uLnTx/>
              <a:uFillTx/>
              <a:latin typeface="Arial"/>
              <a:ea typeface="MS PGothic"/>
            </a:endParaRPr>
          </a:p>
        </p:txBody>
      </p:sp>
      <p:sp>
        <p:nvSpPr>
          <p:cNvPr id="14" name="Rectangle 13">
            <a:extLst>
              <a:ext uri="{FF2B5EF4-FFF2-40B4-BE49-F238E27FC236}">
                <a16:creationId xmlns:a16="http://schemas.microsoft.com/office/drawing/2014/main" id="{8DE24490-ACBF-43E5-B4C5-FAAB5956C992}"/>
              </a:ext>
            </a:extLst>
          </p:cNvPr>
          <p:cNvSpPr/>
          <p:nvPr userDrawn="1"/>
        </p:nvSpPr>
        <p:spPr>
          <a:xfrm>
            <a:off x="7099446" y="1553529"/>
            <a:ext cx="2101212" cy="2292241"/>
          </a:xfrm>
          <a:prstGeom prst="rect">
            <a:avLst/>
          </a:prstGeom>
          <a:noFill/>
          <a:ln w="6350" cap="flat" cmpd="sng" algn="ctr">
            <a:solidFill>
              <a:schemeClr val="tx1">
                <a:lumMod val="40000"/>
                <a:lumOff val="60000"/>
              </a:schemeClr>
            </a:solidFill>
            <a:prstDash val="solid"/>
          </a:ln>
          <a:effectLst/>
        </p:spPr>
        <p:txBody>
          <a:bodyPr rtlCol="0" anchor="ctr"/>
          <a:lstStyle/>
          <a:p>
            <a:pPr marR="0" lvl="0" indent="0" algn="ctr" defTabSz="886227" fontAlgn="auto">
              <a:lnSpc>
                <a:spcPct val="100000"/>
              </a:lnSpc>
              <a:spcBef>
                <a:spcPts val="0"/>
              </a:spcBef>
              <a:spcAft>
                <a:spcPts val="0"/>
              </a:spcAft>
              <a:buClrTx/>
              <a:buSzTx/>
              <a:buFontTx/>
              <a:buNone/>
              <a:tabLst/>
            </a:pPr>
            <a:endParaRPr kumimoji="0" lang="en-US" sz="969" b="0" i="0" u="none" strike="noStrike" kern="0" cap="none" spc="0" normalizeH="0" baseline="0" noProof="0" dirty="0">
              <a:ln>
                <a:noFill/>
              </a:ln>
              <a:solidFill>
                <a:prstClr val="white"/>
              </a:solidFill>
              <a:effectLst/>
              <a:uLnTx/>
              <a:uFillTx/>
              <a:latin typeface="Arial"/>
              <a:ea typeface="MS PGothic"/>
            </a:endParaRPr>
          </a:p>
        </p:txBody>
      </p:sp>
      <p:sp>
        <p:nvSpPr>
          <p:cNvPr id="15" name="Rectangle 14">
            <a:extLst>
              <a:ext uri="{FF2B5EF4-FFF2-40B4-BE49-F238E27FC236}">
                <a16:creationId xmlns:a16="http://schemas.microsoft.com/office/drawing/2014/main" id="{DF61B8BD-B218-4089-AA9E-87691E07DAC8}"/>
              </a:ext>
            </a:extLst>
          </p:cNvPr>
          <p:cNvSpPr/>
          <p:nvPr userDrawn="1"/>
        </p:nvSpPr>
        <p:spPr>
          <a:xfrm>
            <a:off x="7099446" y="3987810"/>
            <a:ext cx="2101212" cy="2292241"/>
          </a:xfrm>
          <a:prstGeom prst="rect">
            <a:avLst/>
          </a:prstGeom>
          <a:noFill/>
          <a:ln w="6350" cap="flat" cmpd="sng" algn="ctr">
            <a:solidFill>
              <a:schemeClr val="tx1">
                <a:lumMod val="40000"/>
                <a:lumOff val="60000"/>
              </a:schemeClr>
            </a:solidFill>
            <a:prstDash val="solid"/>
          </a:ln>
          <a:effectLst/>
        </p:spPr>
        <p:txBody>
          <a:bodyPr rtlCol="0" anchor="ctr"/>
          <a:lstStyle/>
          <a:p>
            <a:pPr marR="0" lvl="0" indent="0" algn="ctr" defTabSz="886227" fontAlgn="auto">
              <a:lnSpc>
                <a:spcPct val="100000"/>
              </a:lnSpc>
              <a:spcBef>
                <a:spcPts val="0"/>
              </a:spcBef>
              <a:spcAft>
                <a:spcPts val="0"/>
              </a:spcAft>
              <a:buClrTx/>
              <a:buSzTx/>
              <a:buFontTx/>
              <a:buNone/>
              <a:tabLst/>
            </a:pPr>
            <a:endParaRPr kumimoji="0" lang="en-US" sz="969" b="0" i="0" u="none" strike="noStrike" kern="0" cap="none" spc="0" normalizeH="0" baseline="0" noProof="0" dirty="0">
              <a:ln>
                <a:noFill/>
              </a:ln>
              <a:solidFill>
                <a:prstClr val="white"/>
              </a:solidFill>
              <a:effectLst/>
              <a:uLnTx/>
              <a:uFillTx/>
              <a:latin typeface="Arial"/>
              <a:ea typeface="MS PGothic"/>
            </a:endParaRPr>
          </a:p>
        </p:txBody>
      </p:sp>
      <p:sp>
        <p:nvSpPr>
          <p:cNvPr id="16" name="Rectangle 15">
            <a:extLst>
              <a:ext uri="{FF2B5EF4-FFF2-40B4-BE49-F238E27FC236}">
                <a16:creationId xmlns:a16="http://schemas.microsoft.com/office/drawing/2014/main" id="{DBB0579A-A812-4CBD-85D7-B49937CA2E6B}"/>
              </a:ext>
            </a:extLst>
          </p:cNvPr>
          <p:cNvSpPr/>
          <p:nvPr userDrawn="1"/>
        </p:nvSpPr>
        <p:spPr>
          <a:xfrm>
            <a:off x="4866314" y="3987810"/>
            <a:ext cx="2101212" cy="2292241"/>
          </a:xfrm>
          <a:prstGeom prst="rect">
            <a:avLst/>
          </a:prstGeom>
          <a:noFill/>
          <a:ln w="6350" cap="flat" cmpd="sng" algn="ctr">
            <a:solidFill>
              <a:schemeClr val="tx1">
                <a:lumMod val="40000"/>
                <a:lumOff val="60000"/>
              </a:schemeClr>
            </a:solidFill>
            <a:prstDash val="solid"/>
          </a:ln>
          <a:effectLst/>
        </p:spPr>
        <p:txBody>
          <a:bodyPr rtlCol="0" anchor="ctr"/>
          <a:lstStyle/>
          <a:p>
            <a:pPr marR="0" lvl="0" indent="0" algn="ctr" defTabSz="886227" fontAlgn="auto">
              <a:lnSpc>
                <a:spcPct val="100000"/>
              </a:lnSpc>
              <a:spcBef>
                <a:spcPts val="0"/>
              </a:spcBef>
              <a:spcAft>
                <a:spcPts val="0"/>
              </a:spcAft>
              <a:buClrTx/>
              <a:buSzTx/>
              <a:buFontTx/>
              <a:buNone/>
              <a:tabLst/>
            </a:pPr>
            <a:endParaRPr kumimoji="0" lang="en-US" sz="969" b="0" i="0" u="none" strike="noStrike" kern="0" cap="none" spc="0" normalizeH="0" baseline="0" noProof="0" dirty="0">
              <a:ln>
                <a:noFill/>
              </a:ln>
              <a:solidFill>
                <a:prstClr val="white"/>
              </a:solidFill>
              <a:effectLst/>
              <a:uLnTx/>
              <a:uFillTx/>
              <a:latin typeface="Arial"/>
              <a:ea typeface="MS PGothic"/>
            </a:endParaRPr>
          </a:p>
        </p:txBody>
      </p:sp>
      <p:sp>
        <p:nvSpPr>
          <p:cNvPr id="17" name="Rectangle 16">
            <a:extLst>
              <a:ext uri="{FF2B5EF4-FFF2-40B4-BE49-F238E27FC236}">
                <a16:creationId xmlns:a16="http://schemas.microsoft.com/office/drawing/2014/main" id="{FEC938BE-C1ED-4709-B072-B7AA7B52F94B}"/>
              </a:ext>
            </a:extLst>
          </p:cNvPr>
          <p:cNvSpPr/>
          <p:nvPr userDrawn="1"/>
        </p:nvSpPr>
        <p:spPr>
          <a:xfrm>
            <a:off x="2633185" y="3987810"/>
            <a:ext cx="2101212" cy="2292241"/>
          </a:xfrm>
          <a:prstGeom prst="rect">
            <a:avLst/>
          </a:prstGeom>
          <a:noFill/>
          <a:ln w="6350" cap="flat" cmpd="sng" algn="ctr">
            <a:solidFill>
              <a:schemeClr val="tx1">
                <a:lumMod val="40000"/>
                <a:lumOff val="60000"/>
              </a:schemeClr>
            </a:solidFill>
            <a:prstDash val="solid"/>
          </a:ln>
          <a:effectLst/>
        </p:spPr>
        <p:txBody>
          <a:bodyPr rtlCol="0" anchor="ctr"/>
          <a:lstStyle/>
          <a:p>
            <a:pPr marR="0" lvl="0" indent="0" algn="ctr" defTabSz="886227" fontAlgn="auto">
              <a:lnSpc>
                <a:spcPct val="100000"/>
              </a:lnSpc>
              <a:spcBef>
                <a:spcPts val="0"/>
              </a:spcBef>
              <a:spcAft>
                <a:spcPts val="0"/>
              </a:spcAft>
              <a:buClrTx/>
              <a:buSzTx/>
              <a:buFontTx/>
              <a:buNone/>
              <a:tabLst/>
            </a:pPr>
            <a:endParaRPr kumimoji="0" lang="en-US" sz="969" b="0" i="0" u="none" strike="noStrike" kern="0" cap="none" spc="0" normalizeH="0" baseline="0" noProof="0" dirty="0">
              <a:ln>
                <a:noFill/>
              </a:ln>
              <a:solidFill>
                <a:prstClr val="white"/>
              </a:solidFill>
              <a:effectLst/>
              <a:uLnTx/>
              <a:uFillTx/>
              <a:latin typeface="Arial"/>
              <a:ea typeface="MS PGothic"/>
            </a:endParaRPr>
          </a:p>
        </p:txBody>
      </p:sp>
      <p:sp>
        <p:nvSpPr>
          <p:cNvPr id="18" name="Rectangle 17">
            <a:extLst>
              <a:ext uri="{FF2B5EF4-FFF2-40B4-BE49-F238E27FC236}">
                <a16:creationId xmlns:a16="http://schemas.microsoft.com/office/drawing/2014/main" id="{8D0BE764-7E4A-4C39-8576-0BF75D4854FA}"/>
              </a:ext>
            </a:extLst>
          </p:cNvPr>
          <p:cNvSpPr/>
          <p:nvPr userDrawn="1"/>
        </p:nvSpPr>
        <p:spPr>
          <a:xfrm>
            <a:off x="400051" y="3987810"/>
            <a:ext cx="2101212" cy="2292241"/>
          </a:xfrm>
          <a:prstGeom prst="rect">
            <a:avLst/>
          </a:prstGeom>
          <a:noFill/>
          <a:ln w="6350" cap="flat" cmpd="sng" algn="ctr">
            <a:solidFill>
              <a:schemeClr val="tx1">
                <a:lumMod val="40000"/>
                <a:lumOff val="60000"/>
              </a:schemeClr>
            </a:solidFill>
            <a:prstDash val="solid"/>
          </a:ln>
          <a:effectLst/>
        </p:spPr>
        <p:txBody>
          <a:bodyPr rtlCol="0" anchor="ctr"/>
          <a:lstStyle/>
          <a:p>
            <a:pPr marR="0" lvl="0" indent="0" algn="ctr" defTabSz="886227" fontAlgn="auto">
              <a:lnSpc>
                <a:spcPct val="100000"/>
              </a:lnSpc>
              <a:spcBef>
                <a:spcPts val="0"/>
              </a:spcBef>
              <a:spcAft>
                <a:spcPts val="0"/>
              </a:spcAft>
              <a:buClrTx/>
              <a:buSzTx/>
              <a:buFontTx/>
              <a:buNone/>
              <a:tabLst/>
            </a:pPr>
            <a:endParaRPr kumimoji="0" lang="en-US" sz="969" b="0" i="0" u="none" strike="noStrike" kern="0" cap="none" spc="0" normalizeH="0" baseline="0" noProof="0" dirty="0">
              <a:ln>
                <a:noFill/>
              </a:ln>
              <a:solidFill>
                <a:prstClr val="white"/>
              </a:solidFill>
              <a:effectLst/>
              <a:uLnTx/>
              <a:uFillTx/>
              <a:latin typeface="Arial"/>
              <a:ea typeface="MS PGothic"/>
            </a:endParaRPr>
          </a:p>
        </p:txBody>
      </p:sp>
      <p:sp>
        <p:nvSpPr>
          <p:cNvPr id="27" name="Text Placeholder 21">
            <a:extLst>
              <a:ext uri="{FF2B5EF4-FFF2-40B4-BE49-F238E27FC236}">
                <a16:creationId xmlns:a16="http://schemas.microsoft.com/office/drawing/2014/main" id="{891D3C00-D3BD-440D-BCD6-640FC457DF62}"/>
              </a:ext>
            </a:extLst>
          </p:cNvPr>
          <p:cNvSpPr>
            <a:spLocks noGrp="1"/>
          </p:cNvSpPr>
          <p:nvPr>
            <p:ph type="body" sz="quarter" idx="17" hasCustomPrompt="1"/>
          </p:nvPr>
        </p:nvSpPr>
        <p:spPr>
          <a:xfrm>
            <a:off x="449287" y="1665282"/>
            <a:ext cx="2001973" cy="457200"/>
          </a:xfrm>
          <a:prstGeom prst="rect">
            <a:avLst/>
          </a:prstGeom>
        </p:spPr>
        <p:txBody>
          <a:bodyPr anchor="t" anchorCtr="0">
            <a:noAutofit/>
          </a:bodyPr>
          <a:lstStyle>
            <a:lvl1pPr>
              <a:lnSpc>
                <a:spcPts val="1260"/>
              </a:lnSpc>
              <a:buFont typeface="Arial" pitchFamily="34" charset="0"/>
              <a:buNone/>
              <a:defRPr sz="1163" b="0" kern="7500" spc="78" baseline="0">
                <a:solidFill>
                  <a:schemeClr val="tx2"/>
                </a:solidFill>
              </a:defRPr>
            </a:lvl1pPr>
            <a:lvl2pPr>
              <a:defRPr sz="872"/>
            </a:lvl2pPr>
            <a:lvl3pPr>
              <a:defRPr sz="872"/>
            </a:lvl3pPr>
            <a:lvl4pPr>
              <a:defRPr sz="872"/>
            </a:lvl4pPr>
            <a:lvl5pPr>
              <a:defRPr sz="872"/>
            </a:lvl5pPr>
          </a:lstStyle>
          <a:p>
            <a:pPr lvl="0"/>
            <a:r>
              <a:rPr lang="en-US" noProof="0" dirty="0"/>
              <a:t>SERVICE WE PROVIDED</a:t>
            </a:r>
          </a:p>
        </p:txBody>
      </p:sp>
      <p:sp>
        <p:nvSpPr>
          <p:cNvPr id="29" name="Text Placeholder 21">
            <a:extLst>
              <a:ext uri="{FF2B5EF4-FFF2-40B4-BE49-F238E27FC236}">
                <a16:creationId xmlns:a16="http://schemas.microsoft.com/office/drawing/2014/main" id="{B292BE3D-31F3-4A87-A708-CB92233D6A89}"/>
              </a:ext>
            </a:extLst>
          </p:cNvPr>
          <p:cNvSpPr>
            <a:spLocks noGrp="1"/>
          </p:cNvSpPr>
          <p:nvPr>
            <p:ph type="body" sz="quarter" idx="41" hasCustomPrompt="1"/>
          </p:nvPr>
        </p:nvSpPr>
        <p:spPr>
          <a:xfrm>
            <a:off x="449287" y="2662113"/>
            <a:ext cx="2001973" cy="205532"/>
          </a:xfrm>
          <a:prstGeom prst="rect">
            <a:avLst/>
          </a:prstGeom>
        </p:spPr>
        <p:txBody>
          <a:bodyPr wrap="square" anchor="ctr" anchorCtr="0">
            <a:noAutofit/>
          </a:bodyPr>
          <a:lstStyle>
            <a:lvl1pPr marL="0" indent="0">
              <a:lnSpc>
                <a:spcPct val="100000"/>
              </a:lnSpc>
              <a:buFont typeface="Arial" pitchFamily="34" charset="0"/>
              <a:buNone/>
              <a:defRPr sz="969" b="0" baseline="0">
                <a:solidFill>
                  <a:schemeClr val="tx1"/>
                </a:solidFill>
              </a:defRPr>
            </a:lvl1pPr>
            <a:lvl2pPr>
              <a:defRPr sz="872"/>
            </a:lvl2pPr>
            <a:lvl3pPr>
              <a:defRPr sz="872"/>
            </a:lvl3pPr>
            <a:lvl4pPr>
              <a:defRPr sz="872"/>
            </a:lvl4pPr>
            <a:lvl5pPr>
              <a:defRPr sz="872"/>
            </a:lvl5pPr>
          </a:lstStyle>
          <a:p>
            <a:pPr lvl="0"/>
            <a:r>
              <a:rPr lang="en-US" noProof="0"/>
              <a:t>has been acquired by</a:t>
            </a:r>
          </a:p>
        </p:txBody>
      </p:sp>
      <p:sp>
        <p:nvSpPr>
          <p:cNvPr id="30" name="Text Placeholder 21">
            <a:extLst>
              <a:ext uri="{FF2B5EF4-FFF2-40B4-BE49-F238E27FC236}">
                <a16:creationId xmlns:a16="http://schemas.microsoft.com/office/drawing/2014/main" id="{449C3946-2AA2-4AA9-A704-3B8F77DD9E9E}"/>
              </a:ext>
            </a:extLst>
          </p:cNvPr>
          <p:cNvSpPr>
            <a:spLocks noGrp="1"/>
          </p:cNvSpPr>
          <p:nvPr>
            <p:ph type="body" sz="quarter" idx="42" hasCustomPrompt="1"/>
          </p:nvPr>
        </p:nvSpPr>
        <p:spPr>
          <a:xfrm>
            <a:off x="449287" y="3407274"/>
            <a:ext cx="2001973" cy="366718"/>
          </a:xfrm>
          <a:prstGeom prst="rect">
            <a:avLst/>
          </a:prstGeom>
        </p:spPr>
        <p:txBody>
          <a:bodyPr wrap="square" anchor="b" anchorCtr="0">
            <a:noAutofit/>
          </a:bodyPr>
          <a:lstStyle>
            <a:lvl1pPr marL="0" indent="0">
              <a:lnSpc>
                <a:spcPct val="100000"/>
              </a:lnSpc>
              <a:spcBef>
                <a:spcPts val="0"/>
              </a:spcBef>
              <a:buFont typeface="Arial" pitchFamily="34" charset="0"/>
              <a:buNone/>
              <a:defRPr sz="969" b="0" baseline="0">
                <a:solidFill>
                  <a:schemeClr val="accent4"/>
                </a:solidFill>
              </a:defRPr>
            </a:lvl1pPr>
            <a:lvl2pPr>
              <a:defRPr sz="872"/>
            </a:lvl2pPr>
            <a:lvl3pPr>
              <a:defRPr sz="872"/>
            </a:lvl3pPr>
            <a:lvl4pPr>
              <a:defRPr sz="872"/>
            </a:lvl4pPr>
            <a:lvl5pPr>
              <a:defRPr sz="872"/>
            </a:lvl5pPr>
          </a:lstStyle>
          <a:p>
            <a:pPr lvl="0"/>
            <a:r>
              <a:rPr lang="en-US" noProof="0" dirty="0"/>
              <a:t>Our role in the transaction</a:t>
            </a:r>
          </a:p>
          <a:p>
            <a:pPr lvl="0"/>
            <a:r>
              <a:rPr lang="en-US" noProof="0" dirty="0"/>
              <a:t>Can be two lines</a:t>
            </a:r>
          </a:p>
        </p:txBody>
      </p:sp>
      <p:sp>
        <p:nvSpPr>
          <p:cNvPr id="32" name="Text Placeholder 21">
            <a:extLst>
              <a:ext uri="{FF2B5EF4-FFF2-40B4-BE49-F238E27FC236}">
                <a16:creationId xmlns:a16="http://schemas.microsoft.com/office/drawing/2014/main" id="{6C477100-D749-4150-9C11-B78E9D8866AE}"/>
              </a:ext>
            </a:extLst>
          </p:cNvPr>
          <p:cNvSpPr>
            <a:spLocks noGrp="1"/>
          </p:cNvSpPr>
          <p:nvPr>
            <p:ph type="body" sz="quarter" idx="43" hasCustomPrompt="1"/>
          </p:nvPr>
        </p:nvSpPr>
        <p:spPr>
          <a:xfrm>
            <a:off x="2682422" y="1665282"/>
            <a:ext cx="2001973" cy="457200"/>
          </a:xfrm>
          <a:prstGeom prst="rect">
            <a:avLst/>
          </a:prstGeom>
        </p:spPr>
        <p:txBody>
          <a:bodyPr anchor="t" anchorCtr="0">
            <a:noAutofit/>
          </a:bodyPr>
          <a:lstStyle>
            <a:lvl1pPr>
              <a:lnSpc>
                <a:spcPts val="1260"/>
              </a:lnSpc>
              <a:buFont typeface="Arial" pitchFamily="34" charset="0"/>
              <a:buNone/>
              <a:defRPr sz="1163" b="0" kern="7500" spc="78" baseline="0">
                <a:solidFill>
                  <a:schemeClr val="tx2"/>
                </a:solidFill>
              </a:defRPr>
            </a:lvl1pPr>
            <a:lvl2pPr>
              <a:defRPr sz="872"/>
            </a:lvl2pPr>
            <a:lvl3pPr>
              <a:defRPr sz="872"/>
            </a:lvl3pPr>
            <a:lvl4pPr>
              <a:defRPr sz="872"/>
            </a:lvl4pPr>
            <a:lvl5pPr>
              <a:defRPr sz="872"/>
            </a:lvl5pPr>
          </a:lstStyle>
          <a:p>
            <a:pPr lvl="0"/>
            <a:r>
              <a:rPr lang="en-US" noProof="0" dirty="0"/>
              <a:t>SERVICE WE PROVIDED</a:t>
            </a:r>
          </a:p>
        </p:txBody>
      </p:sp>
      <p:sp>
        <p:nvSpPr>
          <p:cNvPr id="34" name="Text Placeholder 21">
            <a:extLst>
              <a:ext uri="{FF2B5EF4-FFF2-40B4-BE49-F238E27FC236}">
                <a16:creationId xmlns:a16="http://schemas.microsoft.com/office/drawing/2014/main" id="{A85871B4-870B-4543-A71A-032B782D9BCD}"/>
              </a:ext>
            </a:extLst>
          </p:cNvPr>
          <p:cNvSpPr>
            <a:spLocks noGrp="1"/>
          </p:cNvSpPr>
          <p:nvPr>
            <p:ph type="body" sz="quarter" idx="44" hasCustomPrompt="1"/>
          </p:nvPr>
        </p:nvSpPr>
        <p:spPr>
          <a:xfrm>
            <a:off x="2678970" y="2578277"/>
            <a:ext cx="2001973" cy="373202"/>
          </a:xfrm>
          <a:prstGeom prst="rect">
            <a:avLst/>
          </a:prstGeom>
        </p:spPr>
        <p:txBody>
          <a:bodyPr wrap="square" anchor="ctr" anchorCtr="0">
            <a:noAutofit/>
          </a:bodyPr>
          <a:lstStyle>
            <a:lvl1pPr marL="0" indent="0">
              <a:lnSpc>
                <a:spcPct val="100000"/>
              </a:lnSpc>
              <a:buFont typeface="Arial" pitchFamily="34" charset="0"/>
              <a:buNone/>
              <a:defRPr sz="969" b="0" baseline="0">
                <a:solidFill>
                  <a:schemeClr val="tx1"/>
                </a:solidFill>
              </a:defRPr>
            </a:lvl1pPr>
            <a:lvl2pPr>
              <a:defRPr sz="872"/>
            </a:lvl2pPr>
            <a:lvl3pPr>
              <a:defRPr sz="872"/>
            </a:lvl3pPr>
            <a:lvl4pPr>
              <a:defRPr sz="872"/>
            </a:lvl4pPr>
            <a:lvl5pPr>
              <a:defRPr sz="872"/>
            </a:lvl5pPr>
          </a:lstStyle>
          <a:p>
            <a:pPr lvl="0"/>
            <a:r>
              <a:rPr lang="en-US" noProof="0"/>
              <a:t>a portfolio company of the [company name], has been acquired by</a:t>
            </a:r>
          </a:p>
        </p:txBody>
      </p:sp>
      <p:sp>
        <p:nvSpPr>
          <p:cNvPr id="35" name="Text Placeholder 21">
            <a:extLst>
              <a:ext uri="{FF2B5EF4-FFF2-40B4-BE49-F238E27FC236}">
                <a16:creationId xmlns:a16="http://schemas.microsoft.com/office/drawing/2014/main" id="{24A02E2A-46D1-4FD6-9979-9F78E9040702}"/>
              </a:ext>
            </a:extLst>
          </p:cNvPr>
          <p:cNvSpPr>
            <a:spLocks noGrp="1"/>
          </p:cNvSpPr>
          <p:nvPr>
            <p:ph type="body" sz="quarter" idx="45" hasCustomPrompt="1"/>
          </p:nvPr>
        </p:nvSpPr>
        <p:spPr>
          <a:xfrm>
            <a:off x="2678970" y="3407274"/>
            <a:ext cx="2001973" cy="366718"/>
          </a:xfrm>
          <a:prstGeom prst="rect">
            <a:avLst/>
          </a:prstGeom>
        </p:spPr>
        <p:txBody>
          <a:bodyPr wrap="square" anchor="b" anchorCtr="0">
            <a:noAutofit/>
          </a:bodyPr>
          <a:lstStyle>
            <a:lvl1pPr marL="0" indent="0">
              <a:lnSpc>
                <a:spcPct val="100000"/>
              </a:lnSpc>
              <a:spcBef>
                <a:spcPts val="0"/>
              </a:spcBef>
              <a:buFont typeface="Arial" pitchFamily="34" charset="0"/>
              <a:buNone/>
              <a:defRPr sz="969" b="0" baseline="0">
                <a:solidFill>
                  <a:schemeClr val="accent4"/>
                </a:solidFill>
              </a:defRPr>
            </a:lvl1pPr>
            <a:lvl2pPr>
              <a:defRPr sz="872"/>
            </a:lvl2pPr>
            <a:lvl3pPr>
              <a:defRPr sz="872"/>
            </a:lvl3pPr>
            <a:lvl4pPr>
              <a:defRPr sz="872"/>
            </a:lvl4pPr>
            <a:lvl5pPr>
              <a:defRPr sz="872"/>
            </a:lvl5pPr>
          </a:lstStyle>
          <a:p>
            <a:pPr lvl="0"/>
            <a:r>
              <a:rPr lang="en-US" noProof="0"/>
              <a:t>Our role in the transaction</a:t>
            </a:r>
          </a:p>
          <a:p>
            <a:pPr lvl="0"/>
            <a:r>
              <a:rPr lang="en-US" noProof="0"/>
              <a:t>Can be two lines</a:t>
            </a:r>
          </a:p>
        </p:txBody>
      </p:sp>
      <p:sp>
        <p:nvSpPr>
          <p:cNvPr id="37" name="Text Placeholder 21">
            <a:extLst>
              <a:ext uri="{FF2B5EF4-FFF2-40B4-BE49-F238E27FC236}">
                <a16:creationId xmlns:a16="http://schemas.microsoft.com/office/drawing/2014/main" id="{88E8FDCF-F427-4E22-B060-2AB526DB97F3}"/>
              </a:ext>
            </a:extLst>
          </p:cNvPr>
          <p:cNvSpPr>
            <a:spLocks noGrp="1"/>
          </p:cNvSpPr>
          <p:nvPr>
            <p:ph type="body" sz="quarter" idx="46" hasCustomPrompt="1"/>
          </p:nvPr>
        </p:nvSpPr>
        <p:spPr>
          <a:xfrm>
            <a:off x="4915554" y="1665282"/>
            <a:ext cx="2001973" cy="457200"/>
          </a:xfrm>
          <a:prstGeom prst="rect">
            <a:avLst/>
          </a:prstGeom>
        </p:spPr>
        <p:txBody>
          <a:bodyPr anchor="t" anchorCtr="0">
            <a:noAutofit/>
          </a:bodyPr>
          <a:lstStyle>
            <a:lvl1pPr>
              <a:lnSpc>
                <a:spcPts val="1260"/>
              </a:lnSpc>
              <a:buFont typeface="Arial" pitchFamily="34" charset="0"/>
              <a:buNone/>
              <a:defRPr sz="1163" b="0" kern="7500" spc="78" baseline="0">
                <a:solidFill>
                  <a:schemeClr val="tx2"/>
                </a:solidFill>
              </a:defRPr>
            </a:lvl1pPr>
            <a:lvl2pPr>
              <a:defRPr sz="872"/>
            </a:lvl2pPr>
            <a:lvl3pPr>
              <a:defRPr sz="872"/>
            </a:lvl3pPr>
            <a:lvl4pPr>
              <a:defRPr sz="872"/>
            </a:lvl4pPr>
            <a:lvl5pPr>
              <a:defRPr sz="872"/>
            </a:lvl5pPr>
          </a:lstStyle>
          <a:p>
            <a:pPr lvl="0"/>
            <a:r>
              <a:rPr lang="en-US" noProof="0" dirty="0"/>
              <a:t>SERVICE WE PROVIDED</a:t>
            </a:r>
          </a:p>
        </p:txBody>
      </p:sp>
      <p:sp>
        <p:nvSpPr>
          <p:cNvPr id="38" name="Text Placeholder 21">
            <a:extLst>
              <a:ext uri="{FF2B5EF4-FFF2-40B4-BE49-F238E27FC236}">
                <a16:creationId xmlns:a16="http://schemas.microsoft.com/office/drawing/2014/main" id="{508A5DE8-BDD5-48CF-BBEC-6D69942C56FC}"/>
              </a:ext>
            </a:extLst>
          </p:cNvPr>
          <p:cNvSpPr>
            <a:spLocks noGrp="1"/>
          </p:cNvSpPr>
          <p:nvPr>
            <p:ph type="body" sz="quarter" idx="47" hasCustomPrompt="1"/>
          </p:nvPr>
        </p:nvSpPr>
        <p:spPr>
          <a:xfrm>
            <a:off x="7149068" y="1665282"/>
            <a:ext cx="2001973" cy="457200"/>
          </a:xfrm>
          <a:prstGeom prst="rect">
            <a:avLst/>
          </a:prstGeom>
        </p:spPr>
        <p:txBody>
          <a:bodyPr anchor="t" anchorCtr="0">
            <a:noAutofit/>
          </a:bodyPr>
          <a:lstStyle>
            <a:lvl1pPr>
              <a:lnSpc>
                <a:spcPts val="1260"/>
              </a:lnSpc>
              <a:buFont typeface="Arial" pitchFamily="34" charset="0"/>
              <a:buNone/>
              <a:defRPr sz="1163" b="0" kern="7500" spc="78" baseline="0">
                <a:solidFill>
                  <a:schemeClr val="tx2"/>
                </a:solidFill>
              </a:defRPr>
            </a:lvl1pPr>
            <a:lvl2pPr>
              <a:defRPr sz="872"/>
            </a:lvl2pPr>
            <a:lvl3pPr>
              <a:defRPr sz="872"/>
            </a:lvl3pPr>
            <a:lvl4pPr>
              <a:defRPr sz="872"/>
            </a:lvl4pPr>
            <a:lvl5pPr>
              <a:defRPr sz="872"/>
            </a:lvl5pPr>
          </a:lstStyle>
          <a:p>
            <a:pPr lvl="0"/>
            <a:r>
              <a:rPr lang="en-US" noProof="0" dirty="0"/>
              <a:t>SERVICE WE PROVIDED</a:t>
            </a:r>
          </a:p>
        </p:txBody>
      </p:sp>
      <p:sp>
        <p:nvSpPr>
          <p:cNvPr id="40" name="Text Placeholder 21">
            <a:extLst>
              <a:ext uri="{FF2B5EF4-FFF2-40B4-BE49-F238E27FC236}">
                <a16:creationId xmlns:a16="http://schemas.microsoft.com/office/drawing/2014/main" id="{A81E9EE2-BA2C-4982-9DF9-9EF33277F6AF}"/>
              </a:ext>
            </a:extLst>
          </p:cNvPr>
          <p:cNvSpPr>
            <a:spLocks noGrp="1"/>
          </p:cNvSpPr>
          <p:nvPr>
            <p:ph type="body" sz="quarter" idx="48" hasCustomPrompt="1"/>
          </p:nvPr>
        </p:nvSpPr>
        <p:spPr>
          <a:xfrm>
            <a:off x="4915554" y="2472421"/>
            <a:ext cx="2001973" cy="223344"/>
          </a:xfrm>
          <a:prstGeom prst="rect">
            <a:avLst/>
          </a:prstGeom>
        </p:spPr>
        <p:txBody>
          <a:bodyPr wrap="square" anchor="ctr" anchorCtr="0">
            <a:noAutofit/>
          </a:bodyPr>
          <a:lstStyle>
            <a:lvl1pPr marL="0" indent="0">
              <a:lnSpc>
                <a:spcPct val="100000"/>
              </a:lnSpc>
              <a:buFont typeface="Arial" pitchFamily="34" charset="0"/>
              <a:buNone/>
              <a:defRPr sz="969" b="0" baseline="0">
                <a:solidFill>
                  <a:schemeClr val="tx1"/>
                </a:solidFill>
              </a:defRPr>
            </a:lvl1pPr>
            <a:lvl2pPr>
              <a:defRPr sz="872"/>
            </a:lvl2pPr>
            <a:lvl3pPr>
              <a:defRPr sz="872"/>
            </a:lvl3pPr>
            <a:lvl4pPr>
              <a:defRPr sz="872"/>
            </a:lvl4pPr>
            <a:lvl5pPr>
              <a:defRPr sz="872"/>
            </a:lvl5pPr>
          </a:lstStyle>
          <a:p>
            <a:pPr lvl="0"/>
            <a:r>
              <a:rPr lang="en-US" noProof="0"/>
              <a:t>a portfolio company of</a:t>
            </a:r>
          </a:p>
        </p:txBody>
      </p:sp>
      <p:sp>
        <p:nvSpPr>
          <p:cNvPr id="42" name="Text Placeholder 21">
            <a:extLst>
              <a:ext uri="{FF2B5EF4-FFF2-40B4-BE49-F238E27FC236}">
                <a16:creationId xmlns:a16="http://schemas.microsoft.com/office/drawing/2014/main" id="{4E620461-87FE-4CF9-8796-78E7BB48DDFD}"/>
              </a:ext>
            </a:extLst>
          </p:cNvPr>
          <p:cNvSpPr>
            <a:spLocks noGrp="1"/>
          </p:cNvSpPr>
          <p:nvPr>
            <p:ph type="body" sz="quarter" idx="49" hasCustomPrompt="1"/>
          </p:nvPr>
        </p:nvSpPr>
        <p:spPr>
          <a:xfrm>
            <a:off x="4915554" y="2939848"/>
            <a:ext cx="2001973" cy="223344"/>
          </a:xfrm>
          <a:prstGeom prst="rect">
            <a:avLst/>
          </a:prstGeom>
        </p:spPr>
        <p:txBody>
          <a:bodyPr wrap="square" anchor="ctr" anchorCtr="0">
            <a:noAutofit/>
          </a:bodyPr>
          <a:lstStyle>
            <a:lvl1pPr marL="0" indent="0">
              <a:lnSpc>
                <a:spcPct val="100000"/>
              </a:lnSpc>
              <a:buFont typeface="Arial" pitchFamily="34" charset="0"/>
              <a:buNone/>
              <a:defRPr sz="969" b="0" baseline="0">
                <a:solidFill>
                  <a:schemeClr val="tx1"/>
                </a:solidFill>
              </a:defRPr>
            </a:lvl1pPr>
            <a:lvl2pPr>
              <a:defRPr sz="872"/>
            </a:lvl2pPr>
            <a:lvl3pPr>
              <a:defRPr sz="872"/>
            </a:lvl3pPr>
            <a:lvl4pPr>
              <a:defRPr sz="872"/>
            </a:lvl4pPr>
            <a:lvl5pPr>
              <a:defRPr sz="872"/>
            </a:lvl5pPr>
          </a:lstStyle>
          <a:p>
            <a:pPr lvl="0"/>
            <a:r>
              <a:rPr lang="en-US" noProof="0"/>
              <a:t>has been acquired by</a:t>
            </a:r>
          </a:p>
        </p:txBody>
      </p:sp>
      <p:sp>
        <p:nvSpPr>
          <p:cNvPr id="44" name="Text Placeholder 21">
            <a:extLst>
              <a:ext uri="{FF2B5EF4-FFF2-40B4-BE49-F238E27FC236}">
                <a16:creationId xmlns:a16="http://schemas.microsoft.com/office/drawing/2014/main" id="{0305E5C3-993F-4638-85F8-4FA0C312D356}"/>
              </a:ext>
            </a:extLst>
          </p:cNvPr>
          <p:cNvSpPr>
            <a:spLocks noGrp="1"/>
          </p:cNvSpPr>
          <p:nvPr>
            <p:ph type="body" sz="quarter" idx="50" hasCustomPrompt="1"/>
          </p:nvPr>
        </p:nvSpPr>
        <p:spPr>
          <a:xfrm>
            <a:off x="7149068" y="2548777"/>
            <a:ext cx="2001973" cy="646549"/>
          </a:xfrm>
          <a:prstGeom prst="rect">
            <a:avLst/>
          </a:prstGeom>
        </p:spPr>
        <p:txBody>
          <a:bodyPr wrap="square" anchor="t" anchorCtr="0">
            <a:noAutofit/>
          </a:bodyPr>
          <a:lstStyle>
            <a:lvl1pPr marL="0" indent="0">
              <a:lnSpc>
                <a:spcPct val="100000"/>
              </a:lnSpc>
              <a:buFont typeface="Arial" pitchFamily="34" charset="0"/>
              <a:buNone/>
              <a:defRPr sz="969" b="0" baseline="0">
                <a:solidFill>
                  <a:schemeClr val="tx1"/>
                </a:solidFill>
              </a:defRPr>
            </a:lvl1pPr>
            <a:lvl2pPr>
              <a:defRPr sz="872"/>
            </a:lvl2pPr>
            <a:lvl3pPr>
              <a:defRPr sz="872"/>
            </a:lvl3pPr>
            <a:lvl4pPr>
              <a:defRPr sz="872"/>
            </a:lvl4pPr>
            <a:lvl5pPr>
              <a:defRPr sz="872"/>
            </a:lvl5pPr>
          </a:lstStyle>
          <a:p>
            <a:pPr lvl="0"/>
            <a:r>
              <a:rPr lang="en-US" noProof="0"/>
              <a:t>[company name], a portfolio company of the [company name], has been acquired by the [company name]</a:t>
            </a:r>
          </a:p>
        </p:txBody>
      </p:sp>
      <p:sp>
        <p:nvSpPr>
          <p:cNvPr id="45" name="Text Placeholder 21">
            <a:extLst>
              <a:ext uri="{FF2B5EF4-FFF2-40B4-BE49-F238E27FC236}">
                <a16:creationId xmlns:a16="http://schemas.microsoft.com/office/drawing/2014/main" id="{6BA419C3-7BDE-479D-A473-15C2B5B7BABD}"/>
              </a:ext>
            </a:extLst>
          </p:cNvPr>
          <p:cNvSpPr>
            <a:spLocks noGrp="1"/>
          </p:cNvSpPr>
          <p:nvPr>
            <p:ph type="body" sz="quarter" idx="51" hasCustomPrompt="1"/>
          </p:nvPr>
        </p:nvSpPr>
        <p:spPr>
          <a:xfrm>
            <a:off x="449287" y="4096177"/>
            <a:ext cx="2001973" cy="457200"/>
          </a:xfrm>
          <a:prstGeom prst="rect">
            <a:avLst/>
          </a:prstGeom>
        </p:spPr>
        <p:txBody>
          <a:bodyPr anchor="t" anchorCtr="0">
            <a:noAutofit/>
          </a:bodyPr>
          <a:lstStyle>
            <a:lvl1pPr>
              <a:lnSpc>
                <a:spcPts val="1260"/>
              </a:lnSpc>
              <a:buFont typeface="Arial" pitchFamily="34" charset="0"/>
              <a:buNone/>
              <a:defRPr sz="1163" b="0" kern="7500" spc="78" baseline="0">
                <a:solidFill>
                  <a:schemeClr val="tx2"/>
                </a:solidFill>
              </a:defRPr>
            </a:lvl1pPr>
            <a:lvl2pPr>
              <a:defRPr sz="872"/>
            </a:lvl2pPr>
            <a:lvl3pPr>
              <a:defRPr sz="872"/>
            </a:lvl3pPr>
            <a:lvl4pPr>
              <a:defRPr sz="872"/>
            </a:lvl4pPr>
            <a:lvl5pPr>
              <a:defRPr sz="872"/>
            </a:lvl5pPr>
          </a:lstStyle>
          <a:p>
            <a:pPr lvl="0"/>
            <a:r>
              <a:rPr lang="en-US" noProof="0"/>
              <a:t>SERVICE WE PROVIDED</a:t>
            </a:r>
          </a:p>
        </p:txBody>
      </p:sp>
      <p:sp>
        <p:nvSpPr>
          <p:cNvPr id="47" name="Text Placeholder 21">
            <a:extLst>
              <a:ext uri="{FF2B5EF4-FFF2-40B4-BE49-F238E27FC236}">
                <a16:creationId xmlns:a16="http://schemas.microsoft.com/office/drawing/2014/main" id="{0C415F29-A85B-44E7-9D07-FF28FD1904D1}"/>
              </a:ext>
            </a:extLst>
          </p:cNvPr>
          <p:cNvSpPr>
            <a:spLocks noGrp="1"/>
          </p:cNvSpPr>
          <p:nvPr>
            <p:ph type="body" sz="quarter" idx="52" hasCustomPrompt="1"/>
          </p:nvPr>
        </p:nvSpPr>
        <p:spPr>
          <a:xfrm>
            <a:off x="449287" y="5093008"/>
            <a:ext cx="2001973" cy="205532"/>
          </a:xfrm>
          <a:prstGeom prst="rect">
            <a:avLst/>
          </a:prstGeom>
        </p:spPr>
        <p:txBody>
          <a:bodyPr wrap="square" anchor="ctr" anchorCtr="0">
            <a:noAutofit/>
          </a:bodyPr>
          <a:lstStyle>
            <a:lvl1pPr marL="0" indent="0">
              <a:lnSpc>
                <a:spcPct val="100000"/>
              </a:lnSpc>
              <a:buFont typeface="Arial" pitchFamily="34" charset="0"/>
              <a:buNone/>
              <a:defRPr sz="969" b="0" baseline="0">
                <a:solidFill>
                  <a:schemeClr val="tx1"/>
                </a:solidFill>
              </a:defRPr>
            </a:lvl1pPr>
            <a:lvl2pPr>
              <a:defRPr sz="872"/>
            </a:lvl2pPr>
            <a:lvl3pPr>
              <a:defRPr sz="872"/>
            </a:lvl3pPr>
            <a:lvl4pPr>
              <a:defRPr sz="872"/>
            </a:lvl4pPr>
            <a:lvl5pPr>
              <a:defRPr sz="872"/>
            </a:lvl5pPr>
          </a:lstStyle>
          <a:p>
            <a:pPr lvl="0"/>
            <a:r>
              <a:rPr lang="en-US" noProof="0"/>
              <a:t>has been acquired by</a:t>
            </a:r>
          </a:p>
        </p:txBody>
      </p:sp>
      <p:sp>
        <p:nvSpPr>
          <p:cNvPr id="48" name="Text Placeholder 21">
            <a:extLst>
              <a:ext uri="{FF2B5EF4-FFF2-40B4-BE49-F238E27FC236}">
                <a16:creationId xmlns:a16="http://schemas.microsoft.com/office/drawing/2014/main" id="{B6A18673-265B-497C-A5B7-2D12BA328DE2}"/>
              </a:ext>
            </a:extLst>
          </p:cNvPr>
          <p:cNvSpPr>
            <a:spLocks noGrp="1"/>
          </p:cNvSpPr>
          <p:nvPr>
            <p:ph type="body" sz="quarter" idx="53" hasCustomPrompt="1"/>
          </p:nvPr>
        </p:nvSpPr>
        <p:spPr>
          <a:xfrm>
            <a:off x="449287" y="5838169"/>
            <a:ext cx="2001973" cy="366718"/>
          </a:xfrm>
          <a:prstGeom prst="rect">
            <a:avLst/>
          </a:prstGeom>
        </p:spPr>
        <p:txBody>
          <a:bodyPr wrap="square" anchor="b" anchorCtr="0">
            <a:noAutofit/>
          </a:bodyPr>
          <a:lstStyle>
            <a:lvl1pPr marL="0" indent="0">
              <a:lnSpc>
                <a:spcPct val="100000"/>
              </a:lnSpc>
              <a:spcBef>
                <a:spcPts val="0"/>
              </a:spcBef>
              <a:buFont typeface="Arial" pitchFamily="34" charset="0"/>
              <a:buNone/>
              <a:defRPr sz="969" b="0" baseline="0">
                <a:solidFill>
                  <a:schemeClr val="accent4"/>
                </a:solidFill>
              </a:defRPr>
            </a:lvl1pPr>
            <a:lvl2pPr>
              <a:defRPr sz="872"/>
            </a:lvl2pPr>
            <a:lvl3pPr>
              <a:defRPr sz="872"/>
            </a:lvl3pPr>
            <a:lvl4pPr>
              <a:defRPr sz="872"/>
            </a:lvl4pPr>
            <a:lvl5pPr>
              <a:defRPr sz="872"/>
            </a:lvl5pPr>
          </a:lstStyle>
          <a:p>
            <a:pPr lvl="0"/>
            <a:r>
              <a:rPr lang="en-US" noProof="0"/>
              <a:t>Our role in the transaction</a:t>
            </a:r>
          </a:p>
          <a:p>
            <a:pPr lvl="0"/>
            <a:r>
              <a:rPr lang="en-US" noProof="0"/>
              <a:t>Can be two lines</a:t>
            </a:r>
          </a:p>
        </p:txBody>
      </p:sp>
      <p:sp>
        <p:nvSpPr>
          <p:cNvPr id="50" name="Text Placeholder 21">
            <a:extLst>
              <a:ext uri="{FF2B5EF4-FFF2-40B4-BE49-F238E27FC236}">
                <a16:creationId xmlns:a16="http://schemas.microsoft.com/office/drawing/2014/main" id="{C3D17A54-582F-4EB0-B19C-6BB2571E3833}"/>
              </a:ext>
            </a:extLst>
          </p:cNvPr>
          <p:cNvSpPr>
            <a:spLocks noGrp="1"/>
          </p:cNvSpPr>
          <p:nvPr>
            <p:ph type="body" sz="quarter" idx="54" hasCustomPrompt="1"/>
          </p:nvPr>
        </p:nvSpPr>
        <p:spPr>
          <a:xfrm>
            <a:off x="2682422" y="4096177"/>
            <a:ext cx="2001973" cy="457200"/>
          </a:xfrm>
          <a:prstGeom prst="rect">
            <a:avLst/>
          </a:prstGeom>
        </p:spPr>
        <p:txBody>
          <a:bodyPr anchor="t" anchorCtr="0">
            <a:noAutofit/>
          </a:bodyPr>
          <a:lstStyle>
            <a:lvl1pPr>
              <a:lnSpc>
                <a:spcPts val="1260"/>
              </a:lnSpc>
              <a:buFont typeface="Arial" pitchFamily="34" charset="0"/>
              <a:buNone/>
              <a:defRPr sz="1163" b="0" kern="7500" spc="78" baseline="0">
                <a:solidFill>
                  <a:schemeClr val="tx2"/>
                </a:solidFill>
              </a:defRPr>
            </a:lvl1pPr>
            <a:lvl2pPr>
              <a:defRPr sz="872"/>
            </a:lvl2pPr>
            <a:lvl3pPr>
              <a:defRPr sz="872"/>
            </a:lvl3pPr>
            <a:lvl4pPr>
              <a:defRPr sz="872"/>
            </a:lvl4pPr>
            <a:lvl5pPr>
              <a:defRPr sz="872"/>
            </a:lvl5pPr>
          </a:lstStyle>
          <a:p>
            <a:pPr lvl="0"/>
            <a:r>
              <a:rPr lang="en-US" noProof="0"/>
              <a:t>SERVICE WE PROVIDED</a:t>
            </a:r>
          </a:p>
        </p:txBody>
      </p:sp>
      <p:sp>
        <p:nvSpPr>
          <p:cNvPr id="52" name="Text Placeholder 21">
            <a:extLst>
              <a:ext uri="{FF2B5EF4-FFF2-40B4-BE49-F238E27FC236}">
                <a16:creationId xmlns:a16="http://schemas.microsoft.com/office/drawing/2014/main" id="{14ACC871-DA66-419B-952D-B977B725EC55}"/>
              </a:ext>
            </a:extLst>
          </p:cNvPr>
          <p:cNvSpPr>
            <a:spLocks noGrp="1"/>
          </p:cNvSpPr>
          <p:nvPr>
            <p:ph type="body" sz="quarter" idx="55" hasCustomPrompt="1"/>
          </p:nvPr>
        </p:nvSpPr>
        <p:spPr>
          <a:xfrm>
            <a:off x="2682422" y="5009172"/>
            <a:ext cx="2001973" cy="373202"/>
          </a:xfrm>
          <a:prstGeom prst="rect">
            <a:avLst/>
          </a:prstGeom>
        </p:spPr>
        <p:txBody>
          <a:bodyPr wrap="square" anchor="ctr" anchorCtr="0">
            <a:noAutofit/>
          </a:bodyPr>
          <a:lstStyle>
            <a:lvl1pPr marL="0" indent="0">
              <a:lnSpc>
                <a:spcPct val="100000"/>
              </a:lnSpc>
              <a:buFont typeface="Arial" pitchFamily="34" charset="0"/>
              <a:buNone/>
              <a:defRPr sz="969" b="0" baseline="0">
                <a:solidFill>
                  <a:schemeClr val="tx1"/>
                </a:solidFill>
              </a:defRPr>
            </a:lvl1pPr>
            <a:lvl2pPr>
              <a:defRPr sz="872"/>
            </a:lvl2pPr>
            <a:lvl3pPr>
              <a:defRPr sz="872"/>
            </a:lvl3pPr>
            <a:lvl4pPr>
              <a:defRPr sz="872"/>
            </a:lvl4pPr>
            <a:lvl5pPr>
              <a:defRPr sz="872"/>
            </a:lvl5pPr>
          </a:lstStyle>
          <a:p>
            <a:pPr lvl="0"/>
            <a:r>
              <a:rPr lang="en-US" noProof="0"/>
              <a:t>a portfolio company of the [company name], has been acquired by</a:t>
            </a:r>
          </a:p>
        </p:txBody>
      </p:sp>
      <p:sp>
        <p:nvSpPr>
          <p:cNvPr id="53" name="Text Placeholder 21">
            <a:extLst>
              <a:ext uri="{FF2B5EF4-FFF2-40B4-BE49-F238E27FC236}">
                <a16:creationId xmlns:a16="http://schemas.microsoft.com/office/drawing/2014/main" id="{07659F2B-30E4-48A8-8A93-4CC69DFE712D}"/>
              </a:ext>
            </a:extLst>
          </p:cNvPr>
          <p:cNvSpPr>
            <a:spLocks noGrp="1"/>
          </p:cNvSpPr>
          <p:nvPr>
            <p:ph type="body" sz="quarter" idx="56" hasCustomPrompt="1"/>
          </p:nvPr>
        </p:nvSpPr>
        <p:spPr>
          <a:xfrm>
            <a:off x="2682422" y="5838169"/>
            <a:ext cx="2001973" cy="366718"/>
          </a:xfrm>
          <a:prstGeom prst="rect">
            <a:avLst/>
          </a:prstGeom>
        </p:spPr>
        <p:txBody>
          <a:bodyPr wrap="square" anchor="b" anchorCtr="0">
            <a:noAutofit/>
          </a:bodyPr>
          <a:lstStyle>
            <a:lvl1pPr marL="0" indent="0">
              <a:lnSpc>
                <a:spcPct val="100000"/>
              </a:lnSpc>
              <a:spcBef>
                <a:spcPts val="0"/>
              </a:spcBef>
              <a:buFont typeface="Arial" pitchFamily="34" charset="0"/>
              <a:buNone/>
              <a:defRPr sz="969" b="0" baseline="0">
                <a:solidFill>
                  <a:schemeClr val="accent4"/>
                </a:solidFill>
              </a:defRPr>
            </a:lvl1pPr>
            <a:lvl2pPr>
              <a:defRPr sz="872"/>
            </a:lvl2pPr>
            <a:lvl3pPr>
              <a:defRPr sz="872"/>
            </a:lvl3pPr>
            <a:lvl4pPr>
              <a:defRPr sz="872"/>
            </a:lvl4pPr>
            <a:lvl5pPr>
              <a:defRPr sz="872"/>
            </a:lvl5pPr>
          </a:lstStyle>
          <a:p>
            <a:pPr lvl="0"/>
            <a:r>
              <a:rPr lang="en-US" noProof="0"/>
              <a:t>Our role in the transaction</a:t>
            </a:r>
          </a:p>
          <a:p>
            <a:pPr lvl="0"/>
            <a:r>
              <a:rPr lang="en-US" noProof="0"/>
              <a:t>Can be two lines</a:t>
            </a:r>
          </a:p>
        </p:txBody>
      </p:sp>
      <p:sp>
        <p:nvSpPr>
          <p:cNvPr id="55" name="Text Placeholder 21">
            <a:extLst>
              <a:ext uri="{FF2B5EF4-FFF2-40B4-BE49-F238E27FC236}">
                <a16:creationId xmlns:a16="http://schemas.microsoft.com/office/drawing/2014/main" id="{33B9A71C-CE28-4AAA-8754-9567494BBCE4}"/>
              </a:ext>
            </a:extLst>
          </p:cNvPr>
          <p:cNvSpPr>
            <a:spLocks noGrp="1"/>
          </p:cNvSpPr>
          <p:nvPr>
            <p:ph type="body" sz="quarter" idx="57" hasCustomPrompt="1"/>
          </p:nvPr>
        </p:nvSpPr>
        <p:spPr>
          <a:xfrm>
            <a:off x="4915554" y="4096177"/>
            <a:ext cx="2001973" cy="457200"/>
          </a:xfrm>
          <a:prstGeom prst="rect">
            <a:avLst/>
          </a:prstGeom>
        </p:spPr>
        <p:txBody>
          <a:bodyPr anchor="t" anchorCtr="0">
            <a:noAutofit/>
          </a:bodyPr>
          <a:lstStyle>
            <a:lvl1pPr>
              <a:lnSpc>
                <a:spcPts val="1260"/>
              </a:lnSpc>
              <a:buFont typeface="Arial" pitchFamily="34" charset="0"/>
              <a:buNone/>
              <a:defRPr sz="1163" b="0" kern="7500" spc="78" baseline="0">
                <a:solidFill>
                  <a:schemeClr val="tx2"/>
                </a:solidFill>
              </a:defRPr>
            </a:lvl1pPr>
            <a:lvl2pPr>
              <a:defRPr sz="872"/>
            </a:lvl2pPr>
            <a:lvl3pPr>
              <a:defRPr sz="872"/>
            </a:lvl3pPr>
            <a:lvl4pPr>
              <a:defRPr sz="872"/>
            </a:lvl4pPr>
            <a:lvl5pPr>
              <a:defRPr sz="872"/>
            </a:lvl5pPr>
          </a:lstStyle>
          <a:p>
            <a:pPr lvl="0"/>
            <a:r>
              <a:rPr lang="en-US" noProof="0"/>
              <a:t>SERVICE WE PROVIDED</a:t>
            </a:r>
          </a:p>
        </p:txBody>
      </p:sp>
      <p:sp>
        <p:nvSpPr>
          <p:cNvPr id="56" name="Text Placeholder 21">
            <a:extLst>
              <a:ext uri="{FF2B5EF4-FFF2-40B4-BE49-F238E27FC236}">
                <a16:creationId xmlns:a16="http://schemas.microsoft.com/office/drawing/2014/main" id="{E190F7A0-49CD-4720-AF94-4581DA799B3C}"/>
              </a:ext>
            </a:extLst>
          </p:cNvPr>
          <p:cNvSpPr>
            <a:spLocks noGrp="1"/>
          </p:cNvSpPr>
          <p:nvPr>
            <p:ph type="body" sz="quarter" idx="58" hasCustomPrompt="1"/>
          </p:nvPr>
        </p:nvSpPr>
        <p:spPr>
          <a:xfrm>
            <a:off x="7149068" y="4096177"/>
            <a:ext cx="2001973" cy="457200"/>
          </a:xfrm>
          <a:prstGeom prst="rect">
            <a:avLst/>
          </a:prstGeom>
        </p:spPr>
        <p:txBody>
          <a:bodyPr anchor="t" anchorCtr="0">
            <a:noAutofit/>
          </a:bodyPr>
          <a:lstStyle>
            <a:lvl1pPr>
              <a:lnSpc>
                <a:spcPts val="1260"/>
              </a:lnSpc>
              <a:buFont typeface="Arial" pitchFamily="34" charset="0"/>
              <a:buNone/>
              <a:defRPr sz="1163" b="0" kern="7500" spc="78" baseline="0">
                <a:solidFill>
                  <a:schemeClr val="tx2"/>
                </a:solidFill>
              </a:defRPr>
            </a:lvl1pPr>
            <a:lvl2pPr>
              <a:defRPr sz="872"/>
            </a:lvl2pPr>
            <a:lvl3pPr>
              <a:defRPr sz="872"/>
            </a:lvl3pPr>
            <a:lvl4pPr>
              <a:defRPr sz="872"/>
            </a:lvl4pPr>
            <a:lvl5pPr>
              <a:defRPr sz="872"/>
            </a:lvl5pPr>
          </a:lstStyle>
          <a:p>
            <a:pPr lvl="0"/>
            <a:r>
              <a:rPr lang="en-US" noProof="0" dirty="0"/>
              <a:t>SERVICE WE PROVIDED</a:t>
            </a:r>
          </a:p>
        </p:txBody>
      </p:sp>
      <p:sp>
        <p:nvSpPr>
          <p:cNvPr id="58" name="Text Placeholder 21">
            <a:extLst>
              <a:ext uri="{FF2B5EF4-FFF2-40B4-BE49-F238E27FC236}">
                <a16:creationId xmlns:a16="http://schemas.microsoft.com/office/drawing/2014/main" id="{A79B4085-BA81-4CEB-93D9-4136806736E9}"/>
              </a:ext>
            </a:extLst>
          </p:cNvPr>
          <p:cNvSpPr>
            <a:spLocks noGrp="1"/>
          </p:cNvSpPr>
          <p:nvPr>
            <p:ph type="body" sz="quarter" idx="59" hasCustomPrompt="1"/>
          </p:nvPr>
        </p:nvSpPr>
        <p:spPr>
          <a:xfrm>
            <a:off x="4915554" y="4903316"/>
            <a:ext cx="2001973" cy="223344"/>
          </a:xfrm>
          <a:prstGeom prst="rect">
            <a:avLst/>
          </a:prstGeom>
        </p:spPr>
        <p:txBody>
          <a:bodyPr wrap="square" anchor="ctr" anchorCtr="0">
            <a:noAutofit/>
          </a:bodyPr>
          <a:lstStyle>
            <a:lvl1pPr marL="0" indent="0">
              <a:lnSpc>
                <a:spcPct val="100000"/>
              </a:lnSpc>
              <a:buFont typeface="Arial" pitchFamily="34" charset="0"/>
              <a:buNone/>
              <a:defRPr sz="969" b="0" baseline="0">
                <a:solidFill>
                  <a:schemeClr val="tx1"/>
                </a:solidFill>
              </a:defRPr>
            </a:lvl1pPr>
            <a:lvl2pPr>
              <a:defRPr sz="872"/>
            </a:lvl2pPr>
            <a:lvl3pPr>
              <a:defRPr sz="872"/>
            </a:lvl3pPr>
            <a:lvl4pPr>
              <a:defRPr sz="872"/>
            </a:lvl4pPr>
            <a:lvl5pPr>
              <a:defRPr sz="872"/>
            </a:lvl5pPr>
          </a:lstStyle>
          <a:p>
            <a:pPr lvl="0"/>
            <a:r>
              <a:rPr lang="en-US" noProof="0"/>
              <a:t>a portfolio company of</a:t>
            </a:r>
          </a:p>
        </p:txBody>
      </p:sp>
      <p:sp>
        <p:nvSpPr>
          <p:cNvPr id="60" name="Text Placeholder 21">
            <a:extLst>
              <a:ext uri="{FF2B5EF4-FFF2-40B4-BE49-F238E27FC236}">
                <a16:creationId xmlns:a16="http://schemas.microsoft.com/office/drawing/2014/main" id="{AC30232F-A95C-4209-98F5-A47C9CBFE0CD}"/>
              </a:ext>
            </a:extLst>
          </p:cNvPr>
          <p:cNvSpPr>
            <a:spLocks noGrp="1"/>
          </p:cNvSpPr>
          <p:nvPr>
            <p:ph type="body" sz="quarter" idx="60" hasCustomPrompt="1"/>
          </p:nvPr>
        </p:nvSpPr>
        <p:spPr>
          <a:xfrm>
            <a:off x="4915554" y="5370743"/>
            <a:ext cx="2001973" cy="223344"/>
          </a:xfrm>
          <a:prstGeom prst="rect">
            <a:avLst/>
          </a:prstGeom>
        </p:spPr>
        <p:txBody>
          <a:bodyPr wrap="square" anchor="ctr" anchorCtr="0">
            <a:noAutofit/>
          </a:bodyPr>
          <a:lstStyle>
            <a:lvl1pPr marL="0" indent="0">
              <a:lnSpc>
                <a:spcPct val="100000"/>
              </a:lnSpc>
              <a:buFont typeface="Arial" pitchFamily="34" charset="0"/>
              <a:buNone/>
              <a:defRPr sz="969" b="0" baseline="0">
                <a:solidFill>
                  <a:schemeClr val="tx1"/>
                </a:solidFill>
              </a:defRPr>
            </a:lvl1pPr>
            <a:lvl2pPr>
              <a:defRPr sz="872"/>
            </a:lvl2pPr>
            <a:lvl3pPr>
              <a:defRPr sz="872"/>
            </a:lvl3pPr>
            <a:lvl4pPr>
              <a:defRPr sz="872"/>
            </a:lvl4pPr>
            <a:lvl5pPr>
              <a:defRPr sz="872"/>
            </a:lvl5pPr>
          </a:lstStyle>
          <a:p>
            <a:pPr lvl="0"/>
            <a:r>
              <a:rPr lang="en-US" noProof="0"/>
              <a:t>has been acquired by</a:t>
            </a:r>
          </a:p>
        </p:txBody>
      </p:sp>
      <p:sp>
        <p:nvSpPr>
          <p:cNvPr id="62" name="Text Placeholder 21">
            <a:extLst>
              <a:ext uri="{FF2B5EF4-FFF2-40B4-BE49-F238E27FC236}">
                <a16:creationId xmlns:a16="http://schemas.microsoft.com/office/drawing/2014/main" id="{E9B41DA8-A971-43B8-B520-C32C322B10FA}"/>
              </a:ext>
            </a:extLst>
          </p:cNvPr>
          <p:cNvSpPr>
            <a:spLocks noGrp="1"/>
          </p:cNvSpPr>
          <p:nvPr>
            <p:ph type="body" sz="quarter" idx="61" hasCustomPrompt="1"/>
          </p:nvPr>
        </p:nvSpPr>
        <p:spPr>
          <a:xfrm>
            <a:off x="7149068" y="4979672"/>
            <a:ext cx="2001973" cy="646549"/>
          </a:xfrm>
          <a:prstGeom prst="rect">
            <a:avLst/>
          </a:prstGeom>
        </p:spPr>
        <p:txBody>
          <a:bodyPr wrap="square" anchor="t" anchorCtr="0">
            <a:noAutofit/>
          </a:bodyPr>
          <a:lstStyle>
            <a:lvl1pPr marL="0" indent="0">
              <a:lnSpc>
                <a:spcPct val="100000"/>
              </a:lnSpc>
              <a:buFont typeface="Arial" pitchFamily="34" charset="0"/>
              <a:buNone/>
              <a:defRPr sz="969" b="0" baseline="0">
                <a:solidFill>
                  <a:schemeClr val="tx1"/>
                </a:solidFill>
              </a:defRPr>
            </a:lvl1pPr>
            <a:lvl2pPr>
              <a:defRPr sz="872"/>
            </a:lvl2pPr>
            <a:lvl3pPr>
              <a:defRPr sz="872"/>
            </a:lvl3pPr>
            <a:lvl4pPr>
              <a:defRPr sz="872"/>
            </a:lvl4pPr>
            <a:lvl5pPr>
              <a:defRPr sz="872"/>
            </a:lvl5pPr>
          </a:lstStyle>
          <a:p>
            <a:pPr lvl="0"/>
            <a:r>
              <a:rPr lang="en-US" noProof="0"/>
              <a:t>[company name], a portfolio company of the [company name], has been acquired by the [company name]</a:t>
            </a:r>
          </a:p>
        </p:txBody>
      </p:sp>
      <p:sp>
        <p:nvSpPr>
          <p:cNvPr id="63" name="Text Placeholder 21">
            <a:extLst>
              <a:ext uri="{FF2B5EF4-FFF2-40B4-BE49-F238E27FC236}">
                <a16:creationId xmlns:a16="http://schemas.microsoft.com/office/drawing/2014/main" id="{BB58C45B-318F-447C-94D5-56DAD4AB938E}"/>
              </a:ext>
            </a:extLst>
          </p:cNvPr>
          <p:cNvSpPr>
            <a:spLocks noGrp="1"/>
          </p:cNvSpPr>
          <p:nvPr>
            <p:ph type="body" sz="quarter" idx="62" hasCustomPrompt="1"/>
          </p:nvPr>
        </p:nvSpPr>
        <p:spPr>
          <a:xfrm>
            <a:off x="7149068" y="3407274"/>
            <a:ext cx="2001973" cy="366718"/>
          </a:xfrm>
          <a:prstGeom prst="rect">
            <a:avLst/>
          </a:prstGeom>
        </p:spPr>
        <p:txBody>
          <a:bodyPr wrap="square" anchor="b" anchorCtr="0">
            <a:noAutofit/>
          </a:bodyPr>
          <a:lstStyle>
            <a:lvl1pPr marL="0" indent="0">
              <a:lnSpc>
                <a:spcPct val="100000"/>
              </a:lnSpc>
              <a:spcBef>
                <a:spcPts val="0"/>
              </a:spcBef>
              <a:buFont typeface="Arial" pitchFamily="34" charset="0"/>
              <a:buNone/>
              <a:defRPr sz="969" b="0" baseline="0">
                <a:solidFill>
                  <a:schemeClr val="accent4"/>
                </a:solidFill>
              </a:defRPr>
            </a:lvl1pPr>
            <a:lvl2pPr>
              <a:defRPr sz="872"/>
            </a:lvl2pPr>
            <a:lvl3pPr>
              <a:defRPr sz="872"/>
            </a:lvl3pPr>
            <a:lvl4pPr>
              <a:defRPr sz="872"/>
            </a:lvl4pPr>
            <a:lvl5pPr>
              <a:defRPr sz="872"/>
            </a:lvl5pPr>
          </a:lstStyle>
          <a:p>
            <a:pPr lvl="0"/>
            <a:r>
              <a:rPr lang="en-US" noProof="0"/>
              <a:t>Our role in the transaction</a:t>
            </a:r>
          </a:p>
          <a:p>
            <a:pPr lvl="0"/>
            <a:r>
              <a:rPr lang="en-US" noProof="0"/>
              <a:t>Can be two lines</a:t>
            </a:r>
          </a:p>
        </p:txBody>
      </p:sp>
      <p:sp>
        <p:nvSpPr>
          <p:cNvPr id="64" name="Text Placeholder 21">
            <a:extLst>
              <a:ext uri="{FF2B5EF4-FFF2-40B4-BE49-F238E27FC236}">
                <a16:creationId xmlns:a16="http://schemas.microsoft.com/office/drawing/2014/main" id="{CA6E2C53-FDE6-4260-AE86-7428116E5C08}"/>
              </a:ext>
            </a:extLst>
          </p:cNvPr>
          <p:cNvSpPr>
            <a:spLocks noGrp="1"/>
          </p:cNvSpPr>
          <p:nvPr>
            <p:ph type="body" sz="quarter" idx="63" hasCustomPrompt="1"/>
          </p:nvPr>
        </p:nvSpPr>
        <p:spPr>
          <a:xfrm>
            <a:off x="7149068" y="5838169"/>
            <a:ext cx="2001973" cy="366718"/>
          </a:xfrm>
          <a:prstGeom prst="rect">
            <a:avLst/>
          </a:prstGeom>
        </p:spPr>
        <p:txBody>
          <a:bodyPr wrap="square" anchor="b" anchorCtr="0">
            <a:noAutofit/>
          </a:bodyPr>
          <a:lstStyle>
            <a:lvl1pPr marL="0" indent="0">
              <a:lnSpc>
                <a:spcPct val="100000"/>
              </a:lnSpc>
              <a:spcBef>
                <a:spcPts val="0"/>
              </a:spcBef>
              <a:buFont typeface="Arial" pitchFamily="34" charset="0"/>
              <a:buNone/>
              <a:defRPr sz="969" b="0" baseline="0">
                <a:solidFill>
                  <a:schemeClr val="accent4"/>
                </a:solidFill>
              </a:defRPr>
            </a:lvl1pPr>
            <a:lvl2pPr>
              <a:defRPr sz="872"/>
            </a:lvl2pPr>
            <a:lvl3pPr>
              <a:defRPr sz="872"/>
            </a:lvl3pPr>
            <a:lvl4pPr>
              <a:defRPr sz="872"/>
            </a:lvl4pPr>
            <a:lvl5pPr>
              <a:defRPr sz="872"/>
            </a:lvl5pPr>
          </a:lstStyle>
          <a:p>
            <a:pPr lvl="0"/>
            <a:r>
              <a:rPr lang="en-US" noProof="0"/>
              <a:t>Our role in the transaction</a:t>
            </a:r>
          </a:p>
          <a:p>
            <a:pPr lvl="0"/>
            <a:r>
              <a:rPr lang="en-US" noProof="0"/>
              <a:t>Can be two lines</a:t>
            </a:r>
          </a:p>
        </p:txBody>
      </p:sp>
      <p:sp>
        <p:nvSpPr>
          <p:cNvPr id="65" name="Text Placeholder 21">
            <a:extLst>
              <a:ext uri="{FF2B5EF4-FFF2-40B4-BE49-F238E27FC236}">
                <a16:creationId xmlns:a16="http://schemas.microsoft.com/office/drawing/2014/main" id="{3902D565-6ED2-41E1-962F-61FBAEC88AE4}"/>
              </a:ext>
            </a:extLst>
          </p:cNvPr>
          <p:cNvSpPr>
            <a:spLocks noGrp="1"/>
          </p:cNvSpPr>
          <p:nvPr>
            <p:ph type="body" sz="quarter" idx="64" hasCustomPrompt="1"/>
          </p:nvPr>
        </p:nvSpPr>
        <p:spPr>
          <a:xfrm>
            <a:off x="4915554" y="3407274"/>
            <a:ext cx="2001973" cy="366718"/>
          </a:xfrm>
          <a:prstGeom prst="rect">
            <a:avLst/>
          </a:prstGeom>
        </p:spPr>
        <p:txBody>
          <a:bodyPr wrap="square" anchor="b" anchorCtr="0">
            <a:noAutofit/>
          </a:bodyPr>
          <a:lstStyle>
            <a:lvl1pPr marL="0" indent="0">
              <a:lnSpc>
                <a:spcPct val="100000"/>
              </a:lnSpc>
              <a:spcBef>
                <a:spcPts val="0"/>
              </a:spcBef>
              <a:buFont typeface="Arial" pitchFamily="34" charset="0"/>
              <a:buNone/>
              <a:defRPr sz="969" b="0" baseline="0">
                <a:solidFill>
                  <a:schemeClr val="accent4"/>
                </a:solidFill>
              </a:defRPr>
            </a:lvl1pPr>
            <a:lvl2pPr>
              <a:defRPr sz="872"/>
            </a:lvl2pPr>
            <a:lvl3pPr>
              <a:defRPr sz="872"/>
            </a:lvl3pPr>
            <a:lvl4pPr>
              <a:defRPr sz="872"/>
            </a:lvl4pPr>
            <a:lvl5pPr>
              <a:defRPr sz="872"/>
            </a:lvl5pPr>
          </a:lstStyle>
          <a:p>
            <a:pPr lvl="0"/>
            <a:r>
              <a:rPr lang="en-US" noProof="0"/>
              <a:t>Our role in the transaction</a:t>
            </a:r>
          </a:p>
          <a:p>
            <a:pPr lvl="0"/>
            <a:r>
              <a:rPr lang="en-US" noProof="0"/>
              <a:t>Can be two lines</a:t>
            </a:r>
          </a:p>
        </p:txBody>
      </p:sp>
      <p:sp>
        <p:nvSpPr>
          <p:cNvPr id="67" name="Text Placeholder 21">
            <a:extLst>
              <a:ext uri="{FF2B5EF4-FFF2-40B4-BE49-F238E27FC236}">
                <a16:creationId xmlns:a16="http://schemas.microsoft.com/office/drawing/2014/main" id="{85C2A934-1FD3-45EB-A4A8-8E2477CD3E7B}"/>
              </a:ext>
            </a:extLst>
          </p:cNvPr>
          <p:cNvSpPr>
            <a:spLocks noGrp="1"/>
          </p:cNvSpPr>
          <p:nvPr>
            <p:ph type="body" sz="quarter" idx="65" hasCustomPrompt="1"/>
          </p:nvPr>
        </p:nvSpPr>
        <p:spPr>
          <a:xfrm>
            <a:off x="4915554" y="5838169"/>
            <a:ext cx="2001973" cy="366718"/>
          </a:xfrm>
          <a:prstGeom prst="rect">
            <a:avLst/>
          </a:prstGeom>
        </p:spPr>
        <p:txBody>
          <a:bodyPr wrap="square" anchor="b" anchorCtr="0">
            <a:noAutofit/>
          </a:bodyPr>
          <a:lstStyle>
            <a:lvl1pPr marL="0" indent="0">
              <a:lnSpc>
                <a:spcPct val="100000"/>
              </a:lnSpc>
              <a:spcBef>
                <a:spcPts val="0"/>
              </a:spcBef>
              <a:buFont typeface="Arial" pitchFamily="34" charset="0"/>
              <a:buNone/>
              <a:defRPr sz="969" b="0" baseline="0">
                <a:solidFill>
                  <a:schemeClr val="accent4"/>
                </a:solidFill>
              </a:defRPr>
            </a:lvl1pPr>
            <a:lvl2pPr>
              <a:defRPr sz="872"/>
            </a:lvl2pPr>
            <a:lvl3pPr>
              <a:defRPr sz="872"/>
            </a:lvl3pPr>
            <a:lvl4pPr>
              <a:defRPr sz="872"/>
            </a:lvl4pPr>
            <a:lvl5pPr>
              <a:defRPr sz="872"/>
            </a:lvl5pPr>
          </a:lstStyle>
          <a:p>
            <a:pPr lvl="0"/>
            <a:r>
              <a:rPr lang="en-US" noProof="0"/>
              <a:t>Our role in the transaction</a:t>
            </a:r>
          </a:p>
          <a:p>
            <a:pPr lvl="0"/>
            <a:r>
              <a:rPr lang="en-US" noProof="0"/>
              <a:t>Can be two lines</a:t>
            </a:r>
          </a:p>
        </p:txBody>
      </p:sp>
      <p:sp>
        <p:nvSpPr>
          <p:cNvPr id="69" name="Picture Placeholder 5">
            <a:extLst>
              <a:ext uri="{FF2B5EF4-FFF2-40B4-BE49-F238E27FC236}">
                <a16:creationId xmlns:a16="http://schemas.microsoft.com/office/drawing/2014/main" id="{FC2AEEB3-F0C6-49D8-A8B2-9B6B76752855}"/>
              </a:ext>
            </a:extLst>
          </p:cNvPr>
          <p:cNvSpPr>
            <a:spLocks noGrp="1"/>
          </p:cNvSpPr>
          <p:nvPr>
            <p:ph type="pic" sz="quarter" idx="66" hasCustomPrompt="1"/>
          </p:nvPr>
        </p:nvSpPr>
        <p:spPr>
          <a:xfrm>
            <a:off x="449287" y="2266950"/>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70" name="Picture Placeholder 5">
            <a:extLst>
              <a:ext uri="{FF2B5EF4-FFF2-40B4-BE49-F238E27FC236}">
                <a16:creationId xmlns:a16="http://schemas.microsoft.com/office/drawing/2014/main" id="{4877EADF-41DF-41EE-9DBB-A33BB4617C75}"/>
              </a:ext>
            </a:extLst>
          </p:cNvPr>
          <p:cNvSpPr>
            <a:spLocks noGrp="1"/>
          </p:cNvSpPr>
          <p:nvPr>
            <p:ph type="pic" sz="quarter" idx="67" hasCustomPrompt="1"/>
          </p:nvPr>
        </p:nvSpPr>
        <p:spPr>
          <a:xfrm>
            <a:off x="449287" y="3054671"/>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71" name="Picture Placeholder 5">
            <a:extLst>
              <a:ext uri="{FF2B5EF4-FFF2-40B4-BE49-F238E27FC236}">
                <a16:creationId xmlns:a16="http://schemas.microsoft.com/office/drawing/2014/main" id="{E28EE563-37DA-45EB-A710-4135B6F83729}"/>
              </a:ext>
            </a:extLst>
          </p:cNvPr>
          <p:cNvSpPr>
            <a:spLocks noGrp="1"/>
          </p:cNvSpPr>
          <p:nvPr>
            <p:ph type="pic" sz="quarter" idx="68" hasCustomPrompt="1"/>
          </p:nvPr>
        </p:nvSpPr>
        <p:spPr>
          <a:xfrm>
            <a:off x="2678970" y="2266950"/>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72" name="Picture Placeholder 5">
            <a:extLst>
              <a:ext uri="{FF2B5EF4-FFF2-40B4-BE49-F238E27FC236}">
                <a16:creationId xmlns:a16="http://schemas.microsoft.com/office/drawing/2014/main" id="{C8FB834C-5F08-44BF-8901-D27D80D5471E}"/>
              </a:ext>
            </a:extLst>
          </p:cNvPr>
          <p:cNvSpPr>
            <a:spLocks noGrp="1"/>
          </p:cNvSpPr>
          <p:nvPr>
            <p:ph type="pic" sz="quarter" idx="69" hasCustomPrompt="1"/>
          </p:nvPr>
        </p:nvSpPr>
        <p:spPr>
          <a:xfrm>
            <a:off x="2678970" y="3054671"/>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73" name="Picture Placeholder 5">
            <a:extLst>
              <a:ext uri="{FF2B5EF4-FFF2-40B4-BE49-F238E27FC236}">
                <a16:creationId xmlns:a16="http://schemas.microsoft.com/office/drawing/2014/main" id="{F732AE89-2A63-49D3-8C58-06DDBEAA36E6}"/>
              </a:ext>
            </a:extLst>
          </p:cNvPr>
          <p:cNvSpPr>
            <a:spLocks noGrp="1"/>
          </p:cNvSpPr>
          <p:nvPr>
            <p:ph type="pic" sz="quarter" idx="70" hasCustomPrompt="1"/>
          </p:nvPr>
        </p:nvSpPr>
        <p:spPr>
          <a:xfrm>
            <a:off x="4915681" y="2266950"/>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74" name="Picture Placeholder 5">
            <a:extLst>
              <a:ext uri="{FF2B5EF4-FFF2-40B4-BE49-F238E27FC236}">
                <a16:creationId xmlns:a16="http://schemas.microsoft.com/office/drawing/2014/main" id="{D8E659B4-B8B0-4D69-9B62-6B772A724C32}"/>
              </a:ext>
            </a:extLst>
          </p:cNvPr>
          <p:cNvSpPr>
            <a:spLocks noGrp="1"/>
          </p:cNvSpPr>
          <p:nvPr>
            <p:ph type="pic" sz="quarter" idx="71" hasCustomPrompt="1"/>
          </p:nvPr>
        </p:nvSpPr>
        <p:spPr>
          <a:xfrm>
            <a:off x="4915681" y="2732463"/>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75" name="Picture Placeholder 5">
            <a:extLst>
              <a:ext uri="{FF2B5EF4-FFF2-40B4-BE49-F238E27FC236}">
                <a16:creationId xmlns:a16="http://schemas.microsoft.com/office/drawing/2014/main" id="{A8D13D85-CBB6-49C9-8B25-D9C05741F929}"/>
              </a:ext>
            </a:extLst>
          </p:cNvPr>
          <p:cNvSpPr>
            <a:spLocks noGrp="1"/>
          </p:cNvSpPr>
          <p:nvPr>
            <p:ph type="pic" sz="quarter" idx="72" hasCustomPrompt="1"/>
          </p:nvPr>
        </p:nvSpPr>
        <p:spPr>
          <a:xfrm>
            <a:off x="4915681" y="3202445"/>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76" name="Picture Placeholder 5">
            <a:extLst>
              <a:ext uri="{FF2B5EF4-FFF2-40B4-BE49-F238E27FC236}">
                <a16:creationId xmlns:a16="http://schemas.microsoft.com/office/drawing/2014/main" id="{30F136AD-A031-4D6C-B9D0-6834E0EBDD81}"/>
              </a:ext>
            </a:extLst>
          </p:cNvPr>
          <p:cNvSpPr>
            <a:spLocks noGrp="1"/>
          </p:cNvSpPr>
          <p:nvPr>
            <p:ph type="pic" sz="quarter" idx="73" hasCustomPrompt="1"/>
          </p:nvPr>
        </p:nvSpPr>
        <p:spPr>
          <a:xfrm>
            <a:off x="7149195" y="2266950"/>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77" name="Picture Placeholder 5">
            <a:extLst>
              <a:ext uri="{FF2B5EF4-FFF2-40B4-BE49-F238E27FC236}">
                <a16:creationId xmlns:a16="http://schemas.microsoft.com/office/drawing/2014/main" id="{2A17AB4B-A123-462E-9F43-F4FA1D44BA88}"/>
              </a:ext>
            </a:extLst>
          </p:cNvPr>
          <p:cNvSpPr>
            <a:spLocks noGrp="1"/>
          </p:cNvSpPr>
          <p:nvPr>
            <p:ph type="pic" sz="quarter" idx="74" hasCustomPrompt="1"/>
          </p:nvPr>
        </p:nvSpPr>
        <p:spPr>
          <a:xfrm>
            <a:off x="449287" y="4701726"/>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78" name="Picture Placeholder 5">
            <a:extLst>
              <a:ext uri="{FF2B5EF4-FFF2-40B4-BE49-F238E27FC236}">
                <a16:creationId xmlns:a16="http://schemas.microsoft.com/office/drawing/2014/main" id="{0ADD4317-7962-4D8D-8FB2-2CFFCF73F379}"/>
              </a:ext>
            </a:extLst>
          </p:cNvPr>
          <p:cNvSpPr>
            <a:spLocks noGrp="1"/>
          </p:cNvSpPr>
          <p:nvPr>
            <p:ph type="pic" sz="quarter" idx="75" hasCustomPrompt="1"/>
          </p:nvPr>
        </p:nvSpPr>
        <p:spPr>
          <a:xfrm>
            <a:off x="449287" y="5489447"/>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79" name="Picture Placeholder 5">
            <a:extLst>
              <a:ext uri="{FF2B5EF4-FFF2-40B4-BE49-F238E27FC236}">
                <a16:creationId xmlns:a16="http://schemas.microsoft.com/office/drawing/2014/main" id="{81844979-F5E5-4563-B58F-F31A70EB7F2B}"/>
              </a:ext>
            </a:extLst>
          </p:cNvPr>
          <p:cNvSpPr>
            <a:spLocks noGrp="1"/>
          </p:cNvSpPr>
          <p:nvPr>
            <p:ph type="pic" sz="quarter" idx="76" hasCustomPrompt="1"/>
          </p:nvPr>
        </p:nvSpPr>
        <p:spPr>
          <a:xfrm>
            <a:off x="2678970" y="4701726"/>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80" name="Picture Placeholder 5">
            <a:extLst>
              <a:ext uri="{FF2B5EF4-FFF2-40B4-BE49-F238E27FC236}">
                <a16:creationId xmlns:a16="http://schemas.microsoft.com/office/drawing/2014/main" id="{32C95C15-E0C2-48A6-B18B-E9E4A7D3C2F2}"/>
              </a:ext>
            </a:extLst>
          </p:cNvPr>
          <p:cNvSpPr>
            <a:spLocks noGrp="1"/>
          </p:cNvSpPr>
          <p:nvPr>
            <p:ph type="pic" sz="quarter" idx="77" hasCustomPrompt="1"/>
          </p:nvPr>
        </p:nvSpPr>
        <p:spPr>
          <a:xfrm>
            <a:off x="2678970" y="5489447"/>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81" name="Picture Placeholder 5">
            <a:extLst>
              <a:ext uri="{FF2B5EF4-FFF2-40B4-BE49-F238E27FC236}">
                <a16:creationId xmlns:a16="http://schemas.microsoft.com/office/drawing/2014/main" id="{7E25984D-59BF-4DD8-A6B9-1F1EA4203179}"/>
              </a:ext>
            </a:extLst>
          </p:cNvPr>
          <p:cNvSpPr>
            <a:spLocks noGrp="1"/>
          </p:cNvSpPr>
          <p:nvPr>
            <p:ph type="pic" sz="quarter" idx="78" hasCustomPrompt="1"/>
          </p:nvPr>
        </p:nvSpPr>
        <p:spPr>
          <a:xfrm>
            <a:off x="4915681" y="4701726"/>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82" name="Picture Placeholder 5">
            <a:extLst>
              <a:ext uri="{FF2B5EF4-FFF2-40B4-BE49-F238E27FC236}">
                <a16:creationId xmlns:a16="http://schemas.microsoft.com/office/drawing/2014/main" id="{555C961E-8801-4309-85F4-395CD0AE7B80}"/>
              </a:ext>
            </a:extLst>
          </p:cNvPr>
          <p:cNvSpPr>
            <a:spLocks noGrp="1"/>
          </p:cNvSpPr>
          <p:nvPr>
            <p:ph type="pic" sz="quarter" idx="79" hasCustomPrompt="1"/>
          </p:nvPr>
        </p:nvSpPr>
        <p:spPr>
          <a:xfrm>
            <a:off x="4915681" y="5167239"/>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83" name="Picture Placeholder 5">
            <a:extLst>
              <a:ext uri="{FF2B5EF4-FFF2-40B4-BE49-F238E27FC236}">
                <a16:creationId xmlns:a16="http://schemas.microsoft.com/office/drawing/2014/main" id="{FF8BBD9B-8A5A-4840-A515-23ABE588DF9D}"/>
              </a:ext>
            </a:extLst>
          </p:cNvPr>
          <p:cNvSpPr>
            <a:spLocks noGrp="1"/>
          </p:cNvSpPr>
          <p:nvPr>
            <p:ph type="pic" sz="quarter" idx="80" hasCustomPrompt="1"/>
          </p:nvPr>
        </p:nvSpPr>
        <p:spPr>
          <a:xfrm>
            <a:off x="4915681" y="5637221"/>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84" name="Picture Placeholder 5">
            <a:extLst>
              <a:ext uri="{FF2B5EF4-FFF2-40B4-BE49-F238E27FC236}">
                <a16:creationId xmlns:a16="http://schemas.microsoft.com/office/drawing/2014/main" id="{63B68ECA-3438-4AE8-8DAE-0B6A4B26DF76}"/>
              </a:ext>
            </a:extLst>
          </p:cNvPr>
          <p:cNvSpPr>
            <a:spLocks noGrp="1"/>
          </p:cNvSpPr>
          <p:nvPr>
            <p:ph type="pic" sz="quarter" idx="81" hasCustomPrompt="1"/>
          </p:nvPr>
        </p:nvSpPr>
        <p:spPr>
          <a:xfrm>
            <a:off x="7149195" y="4701726"/>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57" name="Text Placeholder 6">
            <a:extLst>
              <a:ext uri="{FF2B5EF4-FFF2-40B4-BE49-F238E27FC236}">
                <a16:creationId xmlns:a16="http://schemas.microsoft.com/office/drawing/2014/main" id="{399F0095-1E1C-4D0E-9CDD-995C2F23D90D}"/>
              </a:ext>
            </a:extLst>
          </p:cNvPr>
          <p:cNvSpPr>
            <a:spLocks noGrp="1"/>
          </p:cNvSpPr>
          <p:nvPr>
            <p:ph type="body" sz="quarter" idx="13" hasCustomPrompt="1"/>
          </p:nvPr>
        </p:nvSpPr>
        <p:spPr>
          <a:xfrm>
            <a:off x="400050" y="190501"/>
            <a:ext cx="7676308" cy="358775"/>
          </a:xfrm>
          <a:prstGeom prst="rect">
            <a:avLst/>
          </a:prstGeom>
          <a:noFill/>
          <a:ln>
            <a:noFill/>
          </a:ln>
        </p:spPr>
        <p:txBody>
          <a:bodyPr vert="horz" lIns="0" tIns="0" rIns="0" bIns="0" spcCol="324000" rtlCol="0" anchor="ctr" anchorCtr="0">
            <a:noAutofit/>
          </a:bodyPr>
          <a:lstStyle>
            <a:lvl1pPr marL="0" indent="0">
              <a:buNone/>
              <a:defRPr lang="en-US" sz="2326" b="1" spc="0" dirty="0" smtClean="0">
                <a:solidFill>
                  <a:schemeClr val="bg1"/>
                </a:solidFill>
              </a:defRPr>
            </a:lvl1pPr>
          </a:lstStyle>
          <a:p>
            <a:pPr marL="223300" lvl="0" indent="-223300"/>
            <a:r>
              <a:rPr lang="en-US" noProof="0" dirty="0"/>
              <a:t>CLICK TO ADD HEADING 1</a:t>
            </a:r>
          </a:p>
        </p:txBody>
      </p:sp>
      <p:sp>
        <p:nvSpPr>
          <p:cNvPr id="59" name="Text Placeholder 8">
            <a:extLst>
              <a:ext uri="{FF2B5EF4-FFF2-40B4-BE49-F238E27FC236}">
                <a16:creationId xmlns:a16="http://schemas.microsoft.com/office/drawing/2014/main" id="{1E521502-A98C-4E87-866F-FECF65681D9F}"/>
              </a:ext>
            </a:extLst>
          </p:cNvPr>
          <p:cNvSpPr>
            <a:spLocks noGrp="1"/>
          </p:cNvSpPr>
          <p:nvPr>
            <p:ph type="body" sz="quarter" idx="14" hasCustomPrompt="1"/>
          </p:nvPr>
        </p:nvSpPr>
        <p:spPr>
          <a:xfrm>
            <a:off x="400050" y="570455"/>
            <a:ext cx="7676308" cy="306000"/>
          </a:xfrm>
          <a:prstGeom prst="rect">
            <a:avLst/>
          </a:prstGeom>
          <a:noFill/>
          <a:ln>
            <a:noFill/>
          </a:ln>
        </p:spPr>
        <p:txBody>
          <a:bodyPr vert="horz" lIns="0" tIns="0" rIns="0" bIns="0" spcCol="324000" rtlCol="0" anchor="ctr" anchorCtr="0">
            <a:noAutofit/>
          </a:bodyPr>
          <a:lstStyle>
            <a:lvl1pPr marL="0" indent="0">
              <a:buNone/>
              <a:defRPr lang="en-US" sz="1551" b="0" spc="0" dirty="0" smtClean="0">
                <a:solidFill>
                  <a:schemeClr val="bg1"/>
                </a:solidFill>
              </a:defRPr>
            </a:lvl1pPr>
          </a:lstStyle>
          <a:p>
            <a:pPr marL="223300" lvl="0" indent="-223300"/>
            <a:r>
              <a:rPr lang="en-US" noProof="0" dirty="0"/>
              <a:t>Click to add Heading 2</a:t>
            </a:r>
          </a:p>
        </p:txBody>
      </p:sp>
    </p:spTree>
    <p:extLst>
      <p:ext uri="{BB962C8B-B14F-4D97-AF65-F5344CB8AC3E}">
        <p14:creationId xmlns:p14="http://schemas.microsoft.com/office/powerpoint/2010/main" val="4045847252"/>
      </p:ext>
    </p:extLst>
  </p:cSld>
  <p:clrMapOvr>
    <a:masterClrMapping/>
  </p:clrMapOvr>
  <p:extLst>
    <p:ext uri="{DCECCB84-F9BA-43D5-87BE-67443E8EF086}">
      <p15:sldGuideLst xmlns:p15="http://schemas.microsoft.com/office/powerpoint/2012/main">
        <p15:guide id="1" orient="horz" pos="640">
          <p15:clr>
            <a:srgbClr val="FBAE40"/>
          </p15:clr>
        </p15:guide>
        <p15:guide id="2" pos="262">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eam Short Profil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AFDD845-9A9F-4F43-AF95-5B924F5CE663}"/>
              </a:ext>
            </a:extLst>
          </p:cNvPr>
          <p:cNvSpPr>
            <a:spLocks noGrp="1"/>
          </p:cNvSpPr>
          <p:nvPr>
            <p:ph type="dt" sz="half" idx="10"/>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7F77201A-3AB9-4239-AD66-DFD21B1E932A}"/>
              </a:ext>
            </a:extLst>
          </p:cNvPr>
          <p:cNvSpPr>
            <a:spLocks noGrp="1"/>
          </p:cNvSpPr>
          <p:nvPr>
            <p:ph type="sldNum" sz="quarter" idx="12"/>
          </p:nvPr>
        </p:nvSpPr>
        <p:spPr/>
        <p:txBody>
          <a:bodyPr/>
          <a:lstStyle>
            <a:lvl1pPr>
              <a:defRPr>
                <a:solidFill>
                  <a:schemeClr val="tx1"/>
                </a:solidFill>
              </a:defRPr>
            </a:lvl1pPr>
          </a:lstStyle>
          <a:p>
            <a:fld id="{DB123B72-C350-4D21-AB62-89377322142C}" type="slidenum">
              <a:rPr lang="en-US" smtClean="0"/>
              <a:pPr/>
              <a:t>‹#›</a:t>
            </a:fld>
            <a:endParaRPr lang="en-US" dirty="0"/>
          </a:p>
        </p:txBody>
      </p:sp>
      <p:sp>
        <p:nvSpPr>
          <p:cNvPr id="8" name="Picture Placeholder 21">
            <a:extLst>
              <a:ext uri="{FF2B5EF4-FFF2-40B4-BE49-F238E27FC236}">
                <a16:creationId xmlns:a16="http://schemas.microsoft.com/office/drawing/2014/main" id="{A926FDA9-19B1-45C0-A776-43BC32EC9AA3}"/>
              </a:ext>
            </a:extLst>
          </p:cNvPr>
          <p:cNvSpPr>
            <a:spLocks noGrp="1"/>
          </p:cNvSpPr>
          <p:nvPr>
            <p:ph type="pic" sz="quarter" idx="16"/>
          </p:nvPr>
        </p:nvSpPr>
        <p:spPr>
          <a:xfrm>
            <a:off x="400055" y="1585909"/>
            <a:ext cx="1201654" cy="1440000"/>
          </a:xfrm>
          <a:prstGeom prst="rect">
            <a:avLst/>
          </a:prstGeom>
          <a:ln w="9525">
            <a:solidFill>
              <a:schemeClr val="bg1">
                <a:lumMod val="65000"/>
              </a:schemeClr>
            </a:solidFill>
          </a:ln>
        </p:spPr>
        <p:txBody>
          <a:bodyPr vert="horz" lIns="0" tIns="0" rIns="0" bIns="0" spcCol="324000" rtlCol="0">
            <a:normAutofit/>
          </a:bodyPr>
          <a:lstStyle>
            <a:lvl1pPr>
              <a:defRPr kumimoji="0" lang="en-GB" sz="969" b="0" i="0" u="none" strike="noStrike" cap="none" spc="0" normalizeH="0" baseline="0">
                <a:ln>
                  <a:noFill/>
                </a:ln>
                <a:solidFill>
                  <a:schemeClr val="tx1"/>
                </a:solidFill>
                <a:effectLst/>
                <a:uLnTx/>
                <a:uFillTx/>
                <a:ea typeface="MS PGothic"/>
              </a:defRPr>
            </a:lvl1pPr>
          </a:lstStyle>
          <a:p>
            <a:pPr marL="0" marR="0" lvl="0" indent="0" fontAlgn="auto">
              <a:buClr>
                <a:srgbClr val="13B5EA"/>
              </a:buClr>
              <a:buSzTx/>
              <a:buNone/>
              <a:tabLst/>
            </a:pPr>
            <a:endParaRPr lang="en-US" noProof="0" dirty="0"/>
          </a:p>
        </p:txBody>
      </p:sp>
      <p:sp>
        <p:nvSpPr>
          <p:cNvPr id="10" name="Content Placeholder 19">
            <a:extLst>
              <a:ext uri="{FF2B5EF4-FFF2-40B4-BE49-F238E27FC236}">
                <a16:creationId xmlns:a16="http://schemas.microsoft.com/office/drawing/2014/main" id="{B701CFAF-4957-4FDD-A70F-E20CE4B0CD9E}"/>
              </a:ext>
            </a:extLst>
          </p:cNvPr>
          <p:cNvSpPr>
            <a:spLocks noGrp="1"/>
          </p:cNvSpPr>
          <p:nvPr>
            <p:ph sz="quarter" idx="15" hasCustomPrompt="1"/>
          </p:nvPr>
        </p:nvSpPr>
        <p:spPr>
          <a:xfrm>
            <a:off x="1730141" y="1585909"/>
            <a:ext cx="3023091" cy="1440000"/>
          </a:xfrm>
          <a:prstGeom prst="rect">
            <a:avLst/>
          </a:prstGeom>
        </p:spPr>
        <p:txBody>
          <a:bodyPr>
            <a:normAutofit/>
          </a:bodyPr>
          <a:lstStyle>
            <a:lvl1pPr marL="0" indent="0">
              <a:buClr>
                <a:schemeClr val="accent4"/>
              </a:buClr>
              <a:buNone/>
              <a:defRPr sz="969">
                <a:solidFill>
                  <a:schemeClr val="tx1"/>
                </a:solidFill>
              </a:defRPr>
            </a:lvl1pPr>
            <a:lvl2pPr marL="211011" indent="0">
              <a:buNone/>
              <a:defRPr sz="969"/>
            </a:lvl2pPr>
            <a:lvl3pPr marL="422025" indent="0">
              <a:buNone/>
              <a:defRPr sz="969"/>
            </a:lvl3pPr>
          </a:lstStyle>
          <a:p>
            <a:pPr lvl="0"/>
            <a:r>
              <a:rPr lang="en-US" noProof="0" dirty="0"/>
              <a:t>Click to add text</a:t>
            </a:r>
          </a:p>
        </p:txBody>
      </p:sp>
      <p:sp>
        <p:nvSpPr>
          <p:cNvPr id="11" name="Picture Placeholder 21">
            <a:extLst>
              <a:ext uri="{FF2B5EF4-FFF2-40B4-BE49-F238E27FC236}">
                <a16:creationId xmlns:a16="http://schemas.microsoft.com/office/drawing/2014/main" id="{5941169B-6911-4152-812F-EF27AADB4B1A}"/>
              </a:ext>
            </a:extLst>
          </p:cNvPr>
          <p:cNvSpPr>
            <a:spLocks noGrp="1"/>
          </p:cNvSpPr>
          <p:nvPr>
            <p:ph type="pic" sz="quarter" idx="17"/>
          </p:nvPr>
        </p:nvSpPr>
        <p:spPr>
          <a:xfrm>
            <a:off x="4890175" y="1585909"/>
            <a:ext cx="1205320" cy="1440000"/>
          </a:xfrm>
          <a:prstGeom prst="rect">
            <a:avLst/>
          </a:prstGeom>
          <a:ln w="9525">
            <a:solidFill>
              <a:schemeClr val="bg1">
                <a:lumMod val="65000"/>
              </a:schemeClr>
            </a:solidFill>
          </a:ln>
        </p:spPr>
        <p:txBody>
          <a:bodyPr vert="horz" lIns="0" tIns="0" rIns="0" bIns="0" spcCol="324000" rtlCol="0">
            <a:normAutofit/>
          </a:bodyPr>
          <a:lstStyle>
            <a:lvl1pPr>
              <a:defRPr kumimoji="0" lang="en-GB" b="0" i="0" u="none" strike="noStrike" cap="none" spc="0" normalizeH="0" baseline="0" dirty="0">
                <a:ln>
                  <a:noFill/>
                </a:ln>
                <a:solidFill>
                  <a:schemeClr val="tx1"/>
                </a:solidFill>
                <a:effectLst/>
                <a:uLnTx/>
                <a:uFillTx/>
                <a:ea typeface="MS PGothic"/>
              </a:defRPr>
            </a:lvl1pPr>
          </a:lstStyle>
          <a:p>
            <a:pPr marL="0" marR="0" lvl="0" indent="0" fontAlgn="auto">
              <a:buClr>
                <a:srgbClr val="13B5EA"/>
              </a:buClr>
              <a:buSzTx/>
              <a:buNone/>
              <a:tabLst/>
            </a:pPr>
            <a:endParaRPr lang="en-US" noProof="0" dirty="0"/>
          </a:p>
        </p:txBody>
      </p:sp>
      <p:sp>
        <p:nvSpPr>
          <p:cNvPr id="12" name="Content Placeholder 19">
            <a:extLst>
              <a:ext uri="{FF2B5EF4-FFF2-40B4-BE49-F238E27FC236}">
                <a16:creationId xmlns:a16="http://schemas.microsoft.com/office/drawing/2014/main" id="{129D5F77-0729-4B62-8951-E2831E5293F7}"/>
              </a:ext>
            </a:extLst>
          </p:cNvPr>
          <p:cNvSpPr>
            <a:spLocks noGrp="1"/>
          </p:cNvSpPr>
          <p:nvPr>
            <p:ph sz="quarter" idx="18" hasCustomPrompt="1"/>
          </p:nvPr>
        </p:nvSpPr>
        <p:spPr>
          <a:xfrm>
            <a:off x="6220265" y="1585909"/>
            <a:ext cx="3023091" cy="1440000"/>
          </a:xfrm>
          <a:prstGeom prst="rect">
            <a:avLst/>
          </a:prstGeom>
        </p:spPr>
        <p:txBody>
          <a:bodyPr>
            <a:normAutofit/>
          </a:bodyPr>
          <a:lstStyle>
            <a:lvl1pPr marL="0" indent="0">
              <a:buClr>
                <a:schemeClr val="accent4"/>
              </a:buClr>
              <a:buNone/>
              <a:defRPr sz="969">
                <a:solidFill>
                  <a:schemeClr val="tx1"/>
                </a:solidFill>
              </a:defRPr>
            </a:lvl1pPr>
            <a:lvl2pPr marL="211011" indent="0">
              <a:buNone/>
              <a:defRPr sz="969"/>
            </a:lvl2pPr>
            <a:lvl3pPr marL="422025" indent="0">
              <a:buNone/>
              <a:defRPr sz="969"/>
            </a:lvl3pPr>
          </a:lstStyle>
          <a:p>
            <a:pPr lvl="0"/>
            <a:r>
              <a:rPr lang="en-US" noProof="0"/>
              <a:t>Click to add text</a:t>
            </a:r>
          </a:p>
        </p:txBody>
      </p:sp>
      <p:sp>
        <p:nvSpPr>
          <p:cNvPr id="13" name="Picture Placeholder 21">
            <a:extLst>
              <a:ext uri="{FF2B5EF4-FFF2-40B4-BE49-F238E27FC236}">
                <a16:creationId xmlns:a16="http://schemas.microsoft.com/office/drawing/2014/main" id="{B6257F3E-42E2-4C4D-A13A-964EF4A3B560}"/>
              </a:ext>
            </a:extLst>
          </p:cNvPr>
          <p:cNvSpPr>
            <a:spLocks noGrp="1"/>
          </p:cNvSpPr>
          <p:nvPr>
            <p:ph type="pic" sz="quarter" idx="19"/>
          </p:nvPr>
        </p:nvSpPr>
        <p:spPr>
          <a:xfrm>
            <a:off x="400050" y="3218429"/>
            <a:ext cx="1205320" cy="1440000"/>
          </a:xfrm>
          <a:prstGeom prst="rect">
            <a:avLst/>
          </a:prstGeom>
          <a:ln w="9525">
            <a:solidFill>
              <a:schemeClr val="bg1">
                <a:lumMod val="65000"/>
              </a:schemeClr>
            </a:solidFill>
          </a:ln>
        </p:spPr>
        <p:txBody>
          <a:bodyPr vert="horz" lIns="0" tIns="0" rIns="0" bIns="0" spcCol="324000" rtlCol="0">
            <a:normAutofit/>
          </a:bodyPr>
          <a:lstStyle>
            <a:lvl1pPr>
              <a:defRPr kumimoji="0" lang="en-GB" b="0" i="0" u="none" strike="noStrike" cap="none" spc="0" normalizeH="0" baseline="0" dirty="0">
                <a:ln>
                  <a:noFill/>
                </a:ln>
                <a:solidFill>
                  <a:schemeClr val="tx1"/>
                </a:solidFill>
                <a:effectLst/>
                <a:uLnTx/>
                <a:uFillTx/>
                <a:ea typeface="MS PGothic"/>
              </a:defRPr>
            </a:lvl1pPr>
          </a:lstStyle>
          <a:p>
            <a:pPr marL="0" marR="0" lvl="0" indent="0" fontAlgn="auto">
              <a:buClr>
                <a:srgbClr val="13B5EA"/>
              </a:buClr>
              <a:buSzTx/>
              <a:buNone/>
              <a:tabLst/>
            </a:pPr>
            <a:endParaRPr lang="en-US" noProof="0" dirty="0"/>
          </a:p>
        </p:txBody>
      </p:sp>
      <p:sp>
        <p:nvSpPr>
          <p:cNvPr id="14" name="Content Placeholder 19">
            <a:extLst>
              <a:ext uri="{FF2B5EF4-FFF2-40B4-BE49-F238E27FC236}">
                <a16:creationId xmlns:a16="http://schemas.microsoft.com/office/drawing/2014/main" id="{D8C2E70E-D01D-4A7F-8AEF-902A5CBC8623}"/>
              </a:ext>
            </a:extLst>
          </p:cNvPr>
          <p:cNvSpPr>
            <a:spLocks noGrp="1"/>
          </p:cNvSpPr>
          <p:nvPr>
            <p:ph sz="quarter" idx="20" hasCustomPrompt="1"/>
          </p:nvPr>
        </p:nvSpPr>
        <p:spPr>
          <a:xfrm>
            <a:off x="1730141" y="3218429"/>
            <a:ext cx="3023091" cy="1440000"/>
          </a:xfrm>
          <a:prstGeom prst="rect">
            <a:avLst/>
          </a:prstGeom>
        </p:spPr>
        <p:txBody>
          <a:bodyPr>
            <a:normAutofit/>
          </a:bodyPr>
          <a:lstStyle>
            <a:lvl1pPr marL="0" indent="0">
              <a:buClr>
                <a:schemeClr val="accent4"/>
              </a:buClr>
              <a:buNone/>
              <a:defRPr sz="969">
                <a:solidFill>
                  <a:schemeClr val="tx1"/>
                </a:solidFill>
              </a:defRPr>
            </a:lvl1pPr>
            <a:lvl2pPr marL="211011" indent="0">
              <a:buNone/>
              <a:defRPr sz="969"/>
            </a:lvl2pPr>
            <a:lvl3pPr marL="422025" indent="0">
              <a:buNone/>
              <a:defRPr sz="969"/>
            </a:lvl3pPr>
          </a:lstStyle>
          <a:p>
            <a:pPr lvl="0"/>
            <a:r>
              <a:rPr lang="en-US" noProof="0" dirty="0"/>
              <a:t>Click to add text</a:t>
            </a:r>
          </a:p>
        </p:txBody>
      </p:sp>
      <p:sp>
        <p:nvSpPr>
          <p:cNvPr id="15" name="Picture Placeholder 21">
            <a:extLst>
              <a:ext uri="{FF2B5EF4-FFF2-40B4-BE49-F238E27FC236}">
                <a16:creationId xmlns:a16="http://schemas.microsoft.com/office/drawing/2014/main" id="{BBB0F69A-7582-40B1-A2D6-1FF607A766B5}"/>
              </a:ext>
            </a:extLst>
          </p:cNvPr>
          <p:cNvSpPr>
            <a:spLocks noGrp="1"/>
          </p:cNvSpPr>
          <p:nvPr>
            <p:ph type="pic" sz="quarter" idx="21"/>
          </p:nvPr>
        </p:nvSpPr>
        <p:spPr>
          <a:xfrm>
            <a:off x="400050" y="4849504"/>
            <a:ext cx="1205320" cy="1440000"/>
          </a:xfrm>
          <a:prstGeom prst="rect">
            <a:avLst/>
          </a:prstGeom>
          <a:ln w="9525">
            <a:solidFill>
              <a:schemeClr val="bg1">
                <a:lumMod val="65000"/>
              </a:schemeClr>
            </a:solidFill>
          </a:ln>
        </p:spPr>
        <p:txBody>
          <a:bodyPr vert="horz" lIns="0" tIns="0" rIns="0" bIns="0" spcCol="324000" rtlCol="0">
            <a:normAutofit/>
          </a:bodyPr>
          <a:lstStyle>
            <a:lvl1pPr>
              <a:defRPr kumimoji="0" lang="en-GB" b="0" i="0" u="none" strike="noStrike" cap="none" spc="0" normalizeH="0" baseline="0" dirty="0">
                <a:ln>
                  <a:noFill/>
                </a:ln>
                <a:solidFill>
                  <a:schemeClr val="tx1"/>
                </a:solidFill>
                <a:effectLst/>
                <a:uLnTx/>
                <a:uFillTx/>
                <a:ea typeface="MS PGothic"/>
              </a:defRPr>
            </a:lvl1pPr>
          </a:lstStyle>
          <a:p>
            <a:pPr marL="0" marR="0" lvl="0" indent="0" fontAlgn="auto">
              <a:buClr>
                <a:srgbClr val="13B5EA"/>
              </a:buClr>
              <a:buSzTx/>
              <a:buNone/>
              <a:tabLst/>
            </a:pPr>
            <a:endParaRPr lang="en-US" noProof="0" dirty="0"/>
          </a:p>
        </p:txBody>
      </p:sp>
      <p:sp>
        <p:nvSpPr>
          <p:cNvPr id="16" name="Content Placeholder 19">
            <a:extLst>
              <a:ext uri="{FF2B5EF4-FFF2-40B4-BE49-F238E27FC236}">
                <a16:creationId xmlns:a16="http://schemas.microsoft.com/office/drawing/2014/main" id="{F4263B4C-0ABA-4CA8-8BF1-C84D52207649}"/>
              </a:ext>
            </a:extLst>
          </p:cNvPr>
          <p:cNvSpPr>
            <a:spLocks noGrp="1"/>
          </p:cNvSpPr>
          <p:nvPr>
            <p:ph sz="quarter" idx="22" hasCustomPrompt="1"/>
          </p:nvPr>
        </p:nvSpPr>
        <p:spPr>
          <a:xfrm>
            <a:off x="1730141" y="4849504"/>
            <a:ext cx="3023091" cy="1440000"/>
          </a:xfrm>
          <a:prstGeom prst="rect">
            <a:avLst/>
          </a:prstGeom>
        </p:spPr>
        <p:txBody>
          <a:bodyPr>
            <a:normAutofit/>
          </a:bodyPr>
          <a:lstStyle>
            <a:lvl1pPr marL="0" indent="0">
              <a:buClr>
                <a:schemeClr val="accent4"/>
              </a:buClr>
              <a:buNone/>
              <a:defRPr sz="969">
                <a:solidFill>
                  <a:schemeClr val="tx1"/>
                </a:solidFill>
              </a:defRPr>
            </a:lvl1pPr>
            <a:lvl2pPr marL="211011" indent="0">
              <a:buNone/>
              <a:defRPr sz="969"/>
            </a:lvl2pPr>
            <a:lvl3pPr marL="422025" indent="0">
              <a:buNone/>
              <a:defRPr sz="969"/>
            </a:lvl3pPr>
          </a:lstStyle>
          <a:p>
            <a:pPr lvl="0"/>
            <a:r>
              <a:rPr lang="en-US" noProof="0"/>
              <a:t>Click to add text</a:t>
            </a:r>
          </a:p>
        </p:txBody>
      </p:sp>
      <p:sp>
        <p:nvSpPr>
          <p:cNvPr id="17" name="Picture Placeholder 21">
            <a:extLst>
              <a:ext uri="{FF2B5EF4-FFF2-40B4-BE49-F238E27FC236}">
                <a16:creationId xmlns:a16="http://schemas.microsoft.com/office/drawing/2014/main" id="{B7CF0FD3-90AA-4EF1-9121-5CAB4F0DF5AC}"/>
              </a:ext>
            </a:extLst>
          </p:cNvPr>
          <p:cNvSpPr>
            <a:spLocks noGrp="1"/>
          </p:cNvSpPr>
          <p:nvPr>
            <p:ph type="pic" sz="quarter" idx="23"/>
          </p:nvPr>
        </p:nvSpPr>
        <p:spPr>
          <a:xfrm>
            <a:off x="4890175" y="3218429"/>
            <a:ext cx="1205320" cy="1440000"/>
          </a:xfrm>
          <a:prstGeom prst="rect">
            <a:avLst/>
          </a:prstGeom>
          <a:ln w="9525">
            <a:solidFill>
              <a:schemeClr val="bg1">
                <a:lumMod val="65000"/>
              </a:schemeClr>
            </a:solidFill>
          </a:ln>
        </p:spPr>
        <p:txBody>
          <a:bodyPr vert="horz" lIns="0" tIns="0" rIns="0" bIns="0" spcCol="324000" rtlCol="0">
            <a:normAutofit/>
          </a:bodyPr>
          <a:lstStyle>
            <a:lvl1pPr>
              <a:defRPr kumimoji="0" lang="en-GB" b="0" i="0" u="none" strike="noStrike" cap="none" spc="0" normalizeH="0" baseline="0" dirty="0">
                <a:ln>
                  <a:noFill/>
                </a:ln>
                <a:solidFill>
                  <a:schemeClr val="tx1"/>
                </a:solidFill>
                <a:effectLst/>
                <a:uLnTx/>
                <a:uFillTx/>
                <a:ea typeface="MS PGothic"/>
              </a:defRPr>
            </a:lvl1pPr>
          </a:lstStyle>
          <a:p>
            <a:pPr marL="0" marR="0" lvl="0" indent="0" fontAlgn="auto">
              <a:buClr>
                <a:srgbClr val="13B5EA"/>
              </a:buClr>
              <a:buSzTx/>
              <a:buNone/>
              <a:tabLst/>
            </a:pPr>
            <a:endParaRPr lang="en-US" noProof="0" dirty="0"/>
          </a:p>
        </p:txBody>
      </p:sp>
      <p:sp>
        <p:nvSpPr>
          <p:cNvPr id="18" name="Content Placeholder 19">
            <a:extLst>
              <a:ext uri="{FF2B5EF4-FFF2-40B4-BE49-F238E27FC236}">
                <a16:creationId xmlns:a16="http://schemas.microsoft.com/office/drawing/2014/main" id="{E9134E5E-668A-460C-A95A-EEB5C85931AF}"/>
              </a:ext>
            </a:extLst>
          </p:cNvPr>
          <p:cNvSpPr>
            <a:spLocks noGrp="1"/>
          </p:cNvSpPr>
          <p:nvPr>
            <p:ph sz="quarter" idx="24" hasCustomPrompt="1"/>
          </p:nvPr>
        </p:nvSpPr>
        <p:spPr>
          <a:xfrm>
            <a:off x="6220265" y="3218429"/>
            <a:ext cx="3023091" cy="1440000"/>
          </a:xfrm>
          <a:prstGeom prst="rect">
            <a:avLst/>
          </a:prstGeom>
        </p:spPr>
        <p:txBody>
          <a:bodyPr>
            <a:normAutofit/>
          </a:bodyPr>
          <a:lstStyle>
            <a:lvl1pPr marL="0" indent="0">
              <a:buClr>
                <a:schemeClr val="accent4"/>
              </a:buClr>
              <a:buNone/>
              <a:defRPr sz="969">
                <a:solidFill>
                  <a:schemeClr val="tx1"/>
                </a:solidFill>
              </a:defRPr>
            </a:lvl1pPr>
            <a:lvl2pPr marL="211011" indent="0">
              <a:buNone/>
              <a:defRPr sz="969"/>
            </a:lvl2pPr>
            <a:lvl3pPr marL="422025" indent="0">
              <a:buNone/>
              <a:defRPr sz="969"/>
            </a:lvl3pPr>
          </a:lstStyle>
          <a:p>
            <a:pPr lvl="0"/>
            <a:r>
              <a:rPr lang="en-US" noProof="0"/>
              <a:t>Click to add text</a:t>
            </a:r>
          </a:p>
        </p:txBody>
      </p:sp>
      <p:sp>
        <p:nvSpPr>
          <p:cNvPr id="19" name="Picture Placeholder 21">
            <a:extLst>
              <a:ext uri="{FF2B5EF4-FFF2-40B4-BE49-F238E27FC236}">
                <a16:creationId xmlns:a16="http://schemas.microsoft.com/office/drawing/2014/main" id="{333C291B-5921-43F8-BA83-AAA63B69870D}"/>
              </a:ext>
            </a:extLst>
          </p:cNvPr>
          <p:cNvSpPr>
            <a:spLocks noGrp="1"/>
          </p:cNvSpPr>
          <p:nvPr>
            <p:ph type="pic" sz="quarter" idx="25"/>
          </p:nvPr>
        </p:nvSpPr>
        <p:spPr>
          <a:xfrm>
            <a:off x="4890175" y="4848059"/>
            <a:ext cx="1205320" cy="1440000"/>
          </a:xfrm>
          <a:prstGeom prst="rect">
            <a:avLst/>
          </a:prstGeom>
          <a:ln w="9525">
            <a:solidFill>
              <a:schemeClr val="bg1">
                <a:lumMod val="65000"/>
              </a:schemeClr>
            </a:solidFill>
          </a:ln>
        </p:spPr>
        <p:txBody>
          <a:bodyPr vert="horz" lIns="0" tIns="0" rIns="0" bIns="0" spcCol="324000" rtlCol="0">
            <a:normAutofit/>
          </a:bodyPr>
          <a:lstStyle>
            <a:lvl1pPr>
              <a:defRPr kumimoji="0" lang="en-GB" b="0" i="0" u="none" strike="noStrike" cap="none" spc="0" normalizeH="0" baseline="0" dirty="0">
                <a:ln>
                  <a:noFill/>
                </a:ln>
                <a:solidFill>
                  <a:schemeClr val="tx1"/>
                </a:solidFill>
                <a:effectLst/>
                <a:uLnTx/>
                <a:uFillTx/>
                <a:ea typeface="MS PGothic"/>
              </a:defRPr>
            </a:lvl1pPr>
          </a:lstStyle>
          <a:p>
            <a:pPr marL="0" marR="0" lvl="0" indent="0" fontAlgn="auto">
              <a:buClr>
                <a:srgbClr val="13B5EA"/>
              </a:buClr>
              <a:buSzTx/>
              <a:buNone/>
              <a:tabLst/>
            </a:pPr>
            <a:endParaRPr lang="en-US" noProof="0" dirty="0"/>
          </a:p>
        </p:txBody>
      </p:sp>
      <p:sp>
        <p:nvSpPr>
          <p:cNvPr id="20" name="Content Placeholder 19">
            <a:extLst>
              <a:ext uri="{FF2B5EF4-FFF2-40B4-BE49-F238E27FC236}">
                <a16:creationId xmlns:a16="http://schemas.microsoft.com/office/drawing/2014/main" id="{430D0D40-DB27-44ED-A1F8-F7CFDCA94469}"/>
              </a:ext>
            </a:extLst>
          </p:cNvPr>
          <p:cNvSpPr>
            <a:spLocks noGrp="1"/>
          </p:cNvSpPr>
          <p:nvPr>
            <p:ph sz="quarter" idx="26" hasCustomPrompt="1"/>
          </p:nvPr>
        </p:nvSpPr>
        <p:spPr>
          <a:xfrm>
            <a:off x="6220265" y="4848059"/>
            <a:ext cx="3023091" cy="1440000"/>
          </a:xfrm>
          <a:prstGeom prst="rect">
            <a:avLst/>
          </a:prstGeom>
        </p:spPr>
        <p:txBody>
          <a:bodyPr>
            <a:normAutofit/>
          </a:bodyPr>
          <a:lstStyle>
            <a:lvl1pPr marL="0" indent="0">
              <a:buClr>
                <a:schemeClr val="accent4"/>
              </a:buClr>
              <a:buNone/>
              <a:defRPr sz="969">
                <a:solidFill>
                  <a:schemeClr val="tx1"/>
                </a:solidFill>
              </a:defRPr>
            </a:lvl1pPr>
            <a:lvl2pPr marL="211011" indent="0">
              <a:buNone/>
              <a:defRPr sz="969"/>
            </a:lvl2pPr>
            <a:lvl3pPr marL="422025" indent="0">
              <a:buNone/>
              <a:defRPr sz="969"/>
            </a:lvl3pPr>
          </a:lstStyle>
          <a:p>
            <a:pPr lvl="0"/>
            <a:r>
              <a:rPr lang="en-US" noProof="0" dirty="0"/>
              <a:t>Click to add text</a:t>
            </a:r>
          </a:p>
        </p:txBody>
      </p:sp>
      <p:sp>
        <p:nvSpPr>
          <p:cNvPr id="21" name="Text Placeholder 6">
            <a:extLst>
              <a:ext uri="{FF2B5EF4-FFF2-40B4-BE49-F238E27FC236}">
                <a16:creationId xmlns:a16="http://schemas.microsoft.com/office/drawing/2014/main" id="{ABA37EFA-FF2A-4FEE-A1ED-54811C549B2C}"/>
              </a:ext>
            </a:extLst>
          </p:cNvPr>
          <p:cNvSpPr>
            <a:spLocks noGrp="1"/>
          </p:cNvSpPr>
          <p:nvPr>
            <p:ph type="body" sz="quarter" idx="13" hasCustomPrompt="1"/>
          </p:nvPr>
        </p:nvSpPr>
        <p:spPr>
          <a:xfrm>
            <a:off x="400050" y="190501"/>
            <a:ext cx="7676308" cy="358775"/>
          </a:xfrm>
          <a:prstGeom prst="rect">
            <a:avLst/>
          </a:prstGeom>
          <a:noFill/>
          <a:ln>
            <a:noFill/>
          </a:ln>
        </p:spPr>
        <p:txBody>
          <a:bodyPr vert="horz" lIns="0" tIns="0" rIns="0" bIns="0" spcCol="324000" rtlCol="0" anchor="ctr" anchorCtr="0">
            <a:noAutofit/>
          </a:bodyPr>
          <a:lstStyle>
            <a:lvl1pPr marL="0" indent="0">
              <a:buNone/>
              <a:defRPr lang="en-US" sz="2326" b="1" spc="0" dirty="0" smtClean="0">
                <a:solidFill>
                  <a:schemeClr val="bg1"/>
                </a:solidFill>
              </a:defRPr>
            </a:lvl1pPr>
          </a:lstStyle>
          <a:p>
            <a:pPr marL="223300" lvl="0" indent="-223300"/>
            <a:r>
              <a:rPr lang="en-US" noProof="0" dirty="0"/>
              <a:t>CLICK TO ADD HEADING 1</a:t>
            </a:r>
          </a:p>
        </p:txBody>
      </p:sp>
      <p:sp>
        <p:nvSpPr>
          <p:cNvPr id="22" name="Text Placeholder 8">
            <a:extLst>
              <a:ext uri="{FF2B5EF4-FFF2-40B4-BE49-F238E27FC236}">
                <a16:creationId xmlns:a16="http://schemas.microsoft.com/office/drawing/2014/main" id="{9D380D2B-4618-4934-8071-4B4992B28DD3}"/>
              </a:ext>
            </a:extLst>
          </p:cNvPr>
          <p:cNvSpPr>
            <a:spLocks noGrp="1"/>
          </p:cNvSpPr>
          <p:nvPr>
            <p:ph type="body" sz="quarter" idx="14" hasCustomPrompt="1"/>
          </p:nvPr>
        </p:nvSpPr>
        <p:spPr>
          <a:xfrm>
            <a:off x="400050" y="570455"/>
            <a:ext cx="7676308" cy="306000"/>
          </a:xfrm>
          <a:prstGeom prst="rect">
            <a:avLst/>
          </a:prstGeom>
          <a:noFill/>
          <a:ln>
            <a:noFill/>
          </a:ln>
        </p:spPr>
        <p:txBody>
          <a:bodyPr vert="horz" lIns="0" tIns="0" rIns="0" bIns="0" spcCol="324000" rtlCol="0" anchor="ctr" anchorCtr="0">
            <a:noAutofit/>
          </a:bodyPr>
          <a:lstStyle>
            <a:lvl1pPr marL="0" indent="0">
              <a:buNone/>
              <a:defRPr lang="en-US" sz="1551" b="0" spc="0" dirty="0" smtClean="0">
                <a:solidFill>
                  <a:schemeClr val="bg1"/>
                </a:solidFill>
              </a:defRPr>
            </a:lvl1pPr>
          </a:lstStyle>
          <a:p>
            <a:pPr marL="223300" lvl="0" indent="-223300"/>
            <a:r>
              <a:rPr lang="en-US" noProof="0" dirty="0"/>
              <a:t>Click to add Heading 2</a:t>
            </a:r>
          </a:p>
        </p:txBody>
      </p:sp>
    </p:spTree>
    <p:extLst>
      <p:ext uri="{BB962C8B-B14F-4D97-AF65-F5344CB8AC3E}">
        <p14:creationId xmlns:p14="http://schemas.microsoft.com/office/powerpoint/2010/main" val="2689046803"/>
      </p:ext>
    </p:extLst>
  </p:cSld>
  <p:clrMapOvr>
    <a:masterClrMapping/>
  </p:clrMapOvr>
  <p:extLst>
    <p:ext uri="{DCECCB84-F9BA-43D5-87BE-67443E8EF086}">
      <p15:sldGuideLst xmlns:p15="http://schemas.microsoft.com/office/powerpoint/2012/main">
        <p15:guide id="1" orient="horz" pos="640">
          <p15:clr>
            <a:srgbClr val="FBAE40"/>
          </p15:clr>
        </p15:guide>
        <p15:guide id="2" pos="262">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eam CV One Column">
    <p:spTree>
      <p:nvGrpSpPr>
        <p:cNvPr id="1" name=""/>
        <p:cNvGrpSpPr/>
        <p:nvPr/>
      </p:nvGrpSpPr>
      <p:grpSpPr>
        <a:xfrm>
          <a:off x="0" y="0"/>
          <a:ext cx="0" cy="0"/>
          <a:chOff x="0" y="0"/>
          <a:chExt cx="0" cy="0"/>
        </a:xfrm>
      </p:grpSpPr>
      <p:sp>
        <p:nvSpPr>
          <p:cNvPr id="16" name="Content Placeholder 5">
            <a:extLst>
              <a:ext uri="{FF2B5EF4-FFF2-40B4-BE49-F238E27FC236}">
                <a16:creationId xmlns:a16="http://schemas.microsoft.com/office/drawing/2014/main" id="{26C02F97-1D67-44B5-AAA9-6EF690977ED6}"/>
              </a:ext>
            </a:extLst>
          </p:cNvPr>
          <p:cNvSpPr>
            <a:spLocks noGrp="1"/>
          </p:cNvSpPr>
          <p:nvPr>
            <p:ph sz="quarter" idx="24" hasCustomPrompt="1"/>
          </p:nvPr>
        </p:nvSpPr>
        <p:spPr>
          <a:xfrm>
            <a:off x="2368260" y="1566863"/>
            <a:ext cx="6827540" cy="4843462"/>
          </a:xfrm>
        </p:spPr>
        <p:txBody>
          <a:bodyPr/>
          <a:lstStyle>
            <a:lvl1pPr>
              <a:defRPr/>
            </a:lvl1pPr>
          </a:lstStyle>
          <a:p>
            <a:pPr lvl="0"/>
            <a:r>
              <a:rPr lang="en-US" noProof="0" dirty="0"/>
              <a:t>Click to add text</a:t>
            </a:r>
          </a:p>
          <a:p>
            <a:pPr lvl="1"/>
            <a:r>
              <a:rPr lang="en-US" noProof="0" dirty="0"/>
              <a:t>Second level</a:t>
            </a:r>
          </a:p>
          <a:p>
            <a:pPr lvl="2"/>
            <a:r>
              <a:rPr lang="en-US" noProof="0" dirty="0"/>
              <a:t>Third level</a:t>
            </a:r>
          </a:p>
        </p:txBody>
      </p:sp>
      <p:sp>
        <p:nvSpPr>
          <p:cNvPr id="3" name="Date Placeholder 2">
            <a:extLst>
              <a:ext uri="{FF2B5EF4-FFF2-40B4-BE49-F238E27FC236}">
                <a16:creationId xmlns:a16="http://schemas.microsoft.com/office/drawing/2014/main" id="{EAFDD845-9A9F-4F43-AF95-5B924F5CE663}"/>
              </a:ext>
            </a:extLst>
          </p:cNvPr>
          <p:cNvSpPr>
            <a:spLocks noGrp="1"/>
          </p:cNvSpPr>
          <p:nvPr>
            <p:ph type="dt" sz="half" idx="10"/>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7F77201A-3AB9-4239-AD66-DFD21B1E932A}"/>
              </a:ext>
            </a:extLst>
          </p:cNvPr>
          <p:cNvSpPr>
            <a:spLocks noGrp="1"/>
          </p:cNvSpPr>
          <p:nvPr>
            <p:ph type="sldNum" sz="quarter" idx="12"/>
          </p:nvPr>
        </p:nvSpPr>
        <p:spPr/>
        <p:txBody>
          <a:bodyPr/>
          <a:lstStyle>
            <a:lvl1pPr>
              <a:defRPr>
                <a:solidFill>
                  <a:schemeClr val="tx1"/>
                </a:solidFill>
              </a:defRPr>
            </a:lvl1pPr>
          </a:lstStyle>
          <a:p>
            <a:fld id="{DB123B72-C350-4D21-AB62-89377322142C}" type="slidenum">
              <a:rPr lang="en-US" smtClean="0"/>
              <a:pPr/>
              <a:t>‹#›</a:t>
            </a:fld>
            <a:endParaRPr lang="en-US" dirty="0"/>
          </a:p>
        </p:txBody>
      </p:sp>
      <p:sp>
        <p:nvSpPr>
          <p:cNvPr id="8" name="Picture Placeholder 21">
            <a:extLst>
              <a:ext uri="{FF2B5EF4-FFF2-40B4-BE49-F238E27FC236}">
                <a16:creationId xmlns:a16="http://schemas.microsoft.com/office/drawing/2014/main" id="{C62A46D9-BBF6-4ADE-A926-376C17AD75FE}"/>
              </a:ext>
            </a:extLst>
          </p:cNvPr>
          <p:cNvSpPr>
            <a:spLocks noGrp="1"/>
          </p:cNvSpPr>
          <p:nvPr>
            <p:ph type="pic" sz="quarter" idx="16"/>
          </p:nvPr>
        </p:nvSpPr>
        <p:spPr>
          <a:xfrm>
            <a:off x="400054" y="1567437"/>
            <a:ext cx="1395692" cy="1440000"/>
          </a:xfrm>
          <a:prstGeom prst="rect">
            <a:avLst/>
          </a:prstGeom>
          <a:ln w="9525">
            <a:solidFill>
              <a:schemeClr val="bg1">
                <a:lumMod val="65000"/>
              </a:schemeClr>
            </a:solidFill>
          </a:ln>
        </p:spPr>
        <p:txBody>
          <a:bodyPr vert="horz" lIns="0" tIns="0" rIns="0" bIns="0" spcCol="324000" rtlCol="0">
            <a:normAutofit/>
          </a:bodyPr>
          <a:lstStyle>
            <a:lvl1pPr>
              <a:defRPr kumimoji="0" lang="en-GB" b="0" i="0" u="none" strike="noStrike" cap="none" spc="0" normalizeH="0" baseline="0" dirty="0">
                <a:ln>
                  <a:noFill/>
                </a:ln>
                <a:effectLst/>
                <a:uLnTx/>
                <a:uFillTx/>
                <a:ea typeface="MS PGothic"/>
              </a:defRPr>
            </a:lvl1pPr>
          </a:lstStyle>
          <a:p>
            <a:pPr marL="0" marR="0" lvl="0" indent="0" fontAlgn="auto">
              <a:buClr>
                <a:srgbClr val="13B5EA"/>
              </a:buClr>
              <a:buSzTx/>
              <a:buNone/>
              <a:tabLst/>
            </a:pPr>
            <a:endParaRPr lang="en-US" noProof="0" dirty="0"/>
          </a:p>
        </p:txBody>
      </p:sp>
      <p:sp>
        <p:nvSpPr>
          <p:cNvPr id="12" name="TextBox 11">
            <a:extLst>
              <a:ext uri="{FF2B5EF4-FFF2-40B4-BE49-F238E27FC236}">
                <a16:creationId xmlns:a16="http://schemas.microsoft.com/office/drawing/2014/main" id="{30D8EE18-EA2A-4CC6-A539-37AD8C5C56E7}"/>
              </a:ext>
            </a:extLst>
          </p:cNvPr>
          <p:cNvSpPr txBox="1"/>
          <p:nvPr userDrawn="1"/>
        </p:nvSpPr>
        <p:spPr>
          <a:xfrm>
            <a:off x="400049" y="3165504"/>
            <a:ext cx="1760220" cy="184666"/>
          </a:xfrm>
          <a:prstGeom prst="rect">
            <a:avLst/>
          </a:prstGeom>
          <a:noFill/>
        </p:spPr>
        <p:txBody>
          <a:bodyPr wrap="square" lIns="0" tIns="0" rIns="0" bIns="0" rtlCol="0">
            <a:spAutoFit/>
          </a:bodyPr>
          <a:lstStyle/>
          <a:p>
            <a:pPr marL="0" marR="0" lvl="0" indent="0" algn="l" defTabSz="886221" rtl="0" eaLnBrk="1" fontAlgn="auto" latinLnBrk="0" hangingPunct="1">
              <a:lnSpc>
                <a:spcPct val="100000"/>
              </a:lnSpc>
              <a:spcBef>
                <a:spcPts val="0"/>
              </a:spcBef>
              <a:spcAft>
                <a:spcPts val="0"/>
              </a:spcAft>
              <a:buClrTx/>
              <a:buSzTx/>
              <a:buFontTx/>
              <a:buNone/>
              <a:tabLst/>
              <a:defRPr/>
            </a:pPr>
            <a:r>
              <a:rPr kumimoji="0" lang="en-US" sz="1163" b="0" i="0" u="none" strike="noStrike" kern="7500" cap="none" spc="78" normalizeH="0" baseline="0" noProof="0" dirty="0">
                <a:ln>
                  <a:noFill/>
                </a:ln>
                <a:solidFill>
                  <a:schemeClr val="tx2"/>
                </a:solidFill>
                <a:effectLst/>
                <a:uLnTx/>
                <a:uFillTx/>
                <a:latin typeface="+mn-lt"/>
                <a:ea typeface="+mn-ea"/>
                <a:cs typeface="+mn-cs"/>
              </a:rPr>
              <a:t>QUALIFICATIONS</a:t>
            </a:r>
          </a:p>
        </p:txBody>
      </p:sp>
      <p:sp>
        <p:nvSpPr>
          <p:cNvPr id="18" name="Content Placeholder 5">
            <a:extLst>
              <a:ext uri="{FF2B5EF4-FFF2-40B4-BE49-F238E27FC236}">
                <a16:creationId xmlns:a16="http://schemas.microsoft.com/office/drawing/2014/main" id="{281872F4-DFB1-460A-8B09-0B17BE2E149F}"/>
              </a:ext>
            </a:extLst>
          </p:cNvPr>
          <p:cNvSpPr>
            <a:spLocks noGrp="1"/>
          </p:cNvSpPr>
          <p:nvPr>
            <p:ph sz="quarter" idx="25" hasCustomPrompt="1"/>
          </p:nvPr>
        </p:nvSpPr>
        <p:spPr>
          <a:xfrm>
            <a:off x="405405" y="3428980"/>
            <a:ext cx="1754865" cy="2981325"/>
          </a:xfrm>
        </p:spPr>
        <p:txBody>
          <a:bodyPr/>
          <a:lstStyle>
            <a:lvl1pPr>
              <a:defRPr/>
            </a:lvl1pPr>
            <a:lvl3pPr marL="474515" indent="0">
              <a:buNone/>
              <a:defRPr/>
            </a:lvl3pPr>
          </a:lstStyle>
          <a:p>
            <a:pPr lvl="0"/>
            <a:r>
              <a:rPr lang="en-US" noProof="0" dirty="0"/>
              <a:t>Click to add text</a:t>
            </a:r>
          </a:p>
          <a:p>
            <a:pPr lvl="1"/>
            <a:r>
              <a:rPr lang="en-US" noProof="0" dirty="0"/>
              <a:t>Second level</a:t>
            </a:r>
          </a:p>
        </p:txBody>
      </p:sp>
      <p:sp>
        <p:nvSpPr>
          <p:cNvPr id="10" name="Text Placeholder 6">
            <a:extLst>
              <a:ext uri="{FF2B5EF4-FFF2-40B4-BE49-F238E27FC236}">
                <a16:creationId xmlns:a16="http://schemas.microsoft.com/office/drawing/2014/main" id="{FF91EBDA-397D-4640-A1CB-B9AD057FB8D5}"/>
              </a:ext>
            </a:extLst>
          </p:cNvPr>
          <p:cNvSpPr>
            <a:spLocks noGrp="1"/>
          </p:cNvSpPr>
          <p:nvPr>
            <p:ph type="body" sz="quarter" idx="13" hasCustomPrompt="1"/>
          </p:nvPr>
        </p:nvSpPr>
        <p:spPr>
          <a:xfrm>
            <a:off x="400050" y="190501"/>
            <a:ext cx="7676308" cy="358775"/>
          </a:xfrm>
          <a:prstGeom prst="rect">
            <a:avLst/>
          </a:prstGeom>
          <a:noFill/>
          <a:ln>
            <a:noFill/>
          </a:ln>
        </p:spPr>
        <p:txBody>
          <a:bodyPr vert="horz" lIns="0" tIns="0" rIns="0" bIns="0" spcCol="324000" rtlCol="0" anchor="ctr" anchorCtr="0">
            <a:noAutofit/>
          </a:bodyPr>
          <a:lstStyle>
            <a:lvl1pPr marL="0" indent="0">
              <a:buNone/>
              <a:defRPr lang="en-US" sz="2326" b="1" spc="0" dirty="0" smtClean="0">
                <a:solidFill>
                  <a:schemeClr val="bg1"/>
                </a:solidFill>
              </a:defRPr>
            </a:lvl1pPr>
          </a:lstStyle>
          <a:p>
            <a:pPr marL="223300" lvl="0" indent="-223300"/>
            <a:r>
              <a:rPr lang="en-US" noProof="0" dirty="0"/>
              <a:t>CLICK TO ADD HEADING 1</a:t>
            </a:r>
          </a:p>
        </p:txBody>
      </p:sp>
      <p:sp>
        <p:nvSpPr>
          <p:cNvPr id="11" name="Text Placeholder 8">
            <a:extLst>
              <a:ext uri="{FF2B5EF4-FFF2-40B4-BE49-F238E27FC236}">
                <a16:creationId xmlns:a16="http://schemas.microsoft.com/office/drawing/2014/main" id="{B8C28147-3A96-4960-B631-634ADA991E15}"/>
              </a:ext>
            </a:extLst>
          </p:cNvPr>
          <p:cNvSpPr>
            <a:spLocks noGrp="1"/>
          </p:cNvSpPr>
          <p:nvPr>
            <p:ph type="body" sz="quarter" idx="14" hasCustomPrompt="1"/>
          </p:nvPr>
        </p:nvSpPr>
        <p:spPr>
          <a:xfrm>
            <a:off x="400050" y="570455"/>
            <a:ext cx="7676308" cy="306000"/>
          </a:xfrm>
          <a:prstGeom prst="rect">
            <a:avLst/>
          </a:prstGeom>
          <a:noFill/>
          <a:ln>
            <a:noFill/>
          </a:ln>
        </p:spPr>
        <p:txBody>
          <a:bodyPr vert="horz" lIns="0" tIns="0" rIns="0" bIns="0" spcCol="324000" rtlCol="0" anchor="ctr" anchorCtr="0">
            <a:noAutofit/>
          </a:bodyPr>
          <a:lstStyle>
            <a:lvl1pPr marL="0" indent="0">
              <a:buNone/>
              <a:defRPr lang="en-US" sz="1551" b="0" spc="0" dirty="0" smtClean="0">
                <a:solidFill>
                  <a:schemeClr val="bg1"/>
                </a:solidFill>
              </a:defRPr>
            </a:lvl1pPr>
          </a:lstStyle>
          <a:p>
            <a:pPr marL="223300" lvl="0" indent="-223300"/>
            <a:r>
              <a:rPr lang="en-US" noProof="0" dirty="0"/>
              <a:t>Click to add Heading 2</a:t>
            </a:r>
          </a:p>
        </p:txBody>
      </p:sp>
    </p:spTree>
    <p:extLst>
      <p:ext uri="{BB962C8B-B14F-4D97-AF65-F5344CB8AC3E}">
        <p14:creationId xmlns:p14="http://schemas.microsoft.com/office/powerpoint/2010/main" val="726001252"/>
      </p:ext>
    </p:extLst>
  </p:cSld>
  <p:clrMapOvr>
    <a:masterClrMapping/>
  </p:clrMapOvr>
  <p:extLst>
    <p:ext uri="{DCECCB84-F9BA-43D5-87BE-67443E8EF086}">
      <p15:sldGuideLst xmlns:p15="http://schemas.microsoft.com/office/powerpoint/2012/main">
        <p15:guide id="1" orient="horz" pos="640">
          <p15:clr>
            <a:srgbClr val="FBAE40"/>
          </p15:clr>
        </p15:guide>
        <p15:guide id="2" pos="262">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eam CV Two Column">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453A97F-7CE0-4B42-9D0D-D80CEB3F2D3F}"/>
              </a:ext>
            </a:extLst>
          </p:cNvPr>
          <p:cNvSpPr>
            <a:spLocks noGrp="1"/>
          </p:cNvSpPr>
          <p:nvPr>
            <p:ph sz="quarter" idx="23" hasCustomPrompt="1"/>
          </p:nvPr>
        </p:nvSpPr>
        <p:spPr>
          <a:xfrm>
            <a:off x="2361217" y="1838325"/>
            <a:ext cx="3318876" cy="4572000"/>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noProof="0" dirty="0"/>
              <a:t>Click to add text</a:t>
            </a:r>
          </a:p>
          <a:p>
            <a:pPr lvl="1"/>
            <a:r>
              <a:rPr lang="en-US" noProof="0" dirty="0"/>
              <a:t>Second level</a:t>
            </a:r>
          </a:p>
          <a:p>
            <a:pPr lvl="2"/>
            <a:r>
              <a:rPr lang="en-US" noProof="0" dirty="0"/>
              <a:t>Third level</a:t>
            </a:r>
          </a:p>
        </p:txBody>
      </p:sp>
      <p:sp>
        <p:nvSpPr>
          <p:cNvPr id="3" name="Date Placeholder 2">
            <a:extLst>
              <a:ext uri="{FF2B5EF4-FFF2-40B4-BE49-F238E27FC236}">
                <a16:creationId xmlns:a16="http://schemas.microsoft.com/office/drawing/2014/main" id="{EAFDD845-9A9F-4F43-AF95-5B924F5CE663}"/>
              </a:ext>
            </a:extLst>
          </p:cNvPr>
          <p:cNvSpPr>
            <a:spLocks noGrp="1"/>
          </p:cNvSpPr>
          <p:nvPr>
            <p:ph type="dt" sz="half" idx="10"/>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7F77201A-3AB9-4239-AD66-DFD21B1E932A}"/>
              </a:ext>
            </a:extLst>
          </p:cNvPr>
          <p:cNvSpPr>
            <a:spLocks noGrp="1"/>
          </p:cNvSpPr>
          <p:nvPr>
            <p:ph type="sldNum" sz="quarter" idx="12"/>
          </p:nvPr>
        </p:nvSpPr>
        <p:spPr/>
        <p:txBody>
          <a:bodyPr/>
          <a:lstStyle>
            <a:lvl1pPr>
              <a:defRPr>
                <a:solidFill>
                  <a:schemeClr val="tx1"/>
                </a:solidFill>
              </a:defRPr>
            </a:lvl1pPr>
          </a:lstStyle>
          <a:p>
            <a:fld id="{DB123B72-C350-4D21-AB62-89377322142C}" type="slidenum">
              <a:rPr lang="en-US" smtClean="0"/>
              <a:pPr/>
              <a:t>‹#›</a:t>
            </a:fld>
            <a:endParaRPr lang="en-US" dirty="0"/>
          </a:p>
        </p:txBody>
      </p:sp>
      <p:sp>
        <p:nvSpPr>
          <p:cNvPr id="13" name="Picture Placeholder 21">
            <a:extLst>
              <a:ext uri="{FF2B5EF4-FFF2-40B4-BE49-F238E27FC236}">
                <a16:creationId xmlns:a16="http://schemas.microsoft.com/office/drawing/2014/main" id="{587F575D-16ED-49E6-B262-0EF46DF26AD3}"/>
              </a:ext>
            </a:extLst>
          </p:cNvPr>
          <p:cNvSpPr>
            <a:spLocks noGrp="1"/>
          </p:cNvSpPr>
          <p:nvPr>
            <p:ph type="pic" sz="quarter" idx="16"/>
          </p:nvPr>
        </p:nvSpPr>
        <p:spPr>
          <a:xfrm>
            <a:off x="400054" y="1567440"/>
            <a:ext cx="1395692" cy="1440000"/>
          </a:xfrm>
          <a:prstGeom prst="rect">
            <a:avLst/>
          </a:prstGeom>
          <a:ln w="9525">
            <a:solidFill>
              <a:schemeClr val="bg1">
                <a:lumMod val="65000"/>
              </a:schemeClr>
            </a:solidFill>
          </a:ln>
        </p:spPr>
        <p:txBody>
          <a:bodyPr vert="horz" lIns="0" tIns="0" rIns="0" bIns="0" spcCol="324000" rtlCol="0">
            <a:normAutofit/>
          </a:bodyPr>
          <a:lstStyle>
            <a:lvl1pPr>
              <a:defRPr kumimoji="0" lang="en-GB" b="0" i="0" u="none" strike="noStrike" cap="none" spc="0" normalizeH="0" baseline="0" dirty="0">
                <a:ln>
                  <a:noFill/>
                </a:ln>
                <a:solidFill>
                  <a:schemeClr val="tx1"/>
                </a:solidFill>
                <a:effectLst/>
                <a:uLnTx/>
                <a:uFillTx/>
                <a:ea typeface="MS PGothic"/>
              </a:defRPr>
            </a:lvl1pPr>
          </a:lstStyle>
          <a:p>
            <a:pPr marL="0" marR="0" lvl="0" indent="0" fontAlgn="auto">
              <a:buClr>
                <a:srgbClr val="13B5EA"/>
              </a:buClr>
              <a:buSzTx/>
              <a:buNone/>
              <a:tabLst/>
            </a:pPr>
            <a:endParaRPr lang="en-US" noProof="0" dirty="0"/>
          </a:p>
        </p:txBody>
      </p:sp>
      <p:sp>
        <p:nvSpPr>
          <p:cNvPr id="17" name="TextBox 16">
            <a:extLst>
              <a:ext uri="{FF2B5EF4-FFF2-40B4-BE49-F238E27FC236}">
                <a16:creationId xmlns:a16="http://schemas.microsoft.com/office/drawing/2014/main" id="{D72B34C3-DA39-47AB-8EAC-49CABADFB2C1}"/>
              </a:ext>
            </a:extLst>
          </p:cNvPr>
          <p:cNvSpPr txBox="1"/>
          <p:nvPr userDrawn="1"/>
        </p:nvSpPr>
        <p:spPr>
          <a:xfrm>
            <a:off x="400049" y="3165504"/>
            <a:ext cx="1760220" cy="184666"/>
          </a:xfrm>
          <a:prstGeom prst="rect">
            <a:avLst/>
          </a:prstGeom>
          <a:noFill/>
        </p:spPr>
        <p:txBody>
          <a:bodyPr wrap="square" lIns="0" tIns="0" rIns="0" bIns="0" rtlCol="0">
            <a:spAutoFit/>
          </a:bodyPr>
          <a:lstStyle/>
          <a:p>
            <a:pPr marL="0" marR="0" lvl="0" indent="0" defTabSz="886221" eaLnBrk="1" fontAlgn="auto" latinLnBrk="0" hangingPunct="1">
              <a:lnSpc>
                <a:spcPct val="100000"/>
              </a:lnSpc>
              <a:spcBef>
                <a:spcPts val="0"/>
              </a:spcBef>
              <a:spcAft>
                <a:spcPts val="0"/>
              </a:spcAft>
              <a:buClrTx/>
              <a:buSzTx/>
              <a:buFontTx/>
              <a:buNone/>
              <a:tabLst/>
              <a:defRPr/>
            </a:pPr>
            <a:r>
              <a:rPr kumimoji="0" lang="en-US" sz="1163" b="0" i="0" u="none" strike="noStrike" kern="7500" cap="none" spc="78" normalizeH="0" baseline="0" noProof="0" dirty="0">
                <a:ln>
                  <a:noFill/>
                </a:ln>
                <a:solidFill>
                  <a:schemeClr val="tx2"/>
                </a:solidFill>
                <a:effectLst/>
                <a:uLnTx/>
                <a:uFillTx/>
              </a:rPr>
              <a:t>QUALIFICATIONS</a:t>
            </a:r>
          </a:p>
        </p:txBody>
      </p:sp>
      <p:sp>
        <p:nvSpPr>
          <p:cNvPr id="18" name="TextBox 17">
            <a:extLst>
              <a:ext uri="{FF2B5EF4-FFF2-40B4-BE49-F238E27FC236}">
                <a16:creationId xmlns:a16="http://schemas.microsoft.com/office/drawing/2014/main" id="{5A325BD6-EB83-405F-8779-CC6E02D2F255}"/>
              </a:ext>
            </a:extLst>
          </p:cNvPr>
          <p:cNvSpPr txBox="1"/>
          <p:nvPr userDrawn="1"/>
        </p:nvSpPr>
        <p:spPr>
          <a:xfrm>
            <a:off x="2361217" y="1573349"/>
            <a:ext cx="3319544" cy="184666"/>
          </a:xfrm>
          <a:prstGeom prst="rect">
            <a:avLst/>
          </a:prstGeom>
          <a:noFill/>
        </p:spPr>
        <p:txBody>
          <a:bodyPr wrap="square" lIns="0" tIns="0" rIns="0" bIns="0" rtlCol="0">
            <a:spAutoFit/>
          </a:bodyPr>
          <a:lstStyle/>
          <a:p>
            <a:pPr marL="0" marR="0" lvl="0" indent="0" defTabSz="886221" eaLnBrk="1" fontAlgn="auto" latinLnBrk="0" hangingPunct="1">
              <a:lnSpc>
                <a:spcPct val="100000"/>
              </a:lnSpc>
              <a:spcBef>
                <a:spcPts val="0"/>
              </a:spcBef>
              <a:spcAft>
                <a:spcPts val="0"/>
              </a:spcAft>
              <a:buClrTx/>
              <a:buSzTx/>
              <a:buFontTx/>
              <a:buNone/>
              <a:tabLst/>
              <a:defRPr/>
            </a:pPr>
            <a:r>
              <a:rPr kumimoji="0" lang="en-US" sz="1163" b="0" i="0" u="none" strike="noStrike" kern="7500" cap="none" spc="78" normalizeH="0" baseline="0" noProof="0" dirty="0">
                <a:ln>
                  <a:noFill/>
                </a:ln>
                <a:solidFill>
                  <a:schemeClr val="tx2"/>
                </a:solidFill>
                <a:effectLst/>
                <a:uLnTx/>
                <a:uFillTx/>
              </a:rPr>
              <a:t>BACKGROUND</a:t>
            </a:r>
          </a:p>
        </p:txBody>
      </p:sp>
      <p:sp>
        <p:nvSpPr>
          <p:cNvPr id="19" name="TextBox 18">
            <a:extLst>
              <a:ext uri="{FF2B5EF4-FFF2-40B4-BE49-F238E27FC236}">
                <a16:creationId xmlns:a16="http://schemas.microsoft.com/office/drawing/2014/main" id="{F23878EA-E60C-4C1D-B085-B87F6949141C}"/>
              </a:ext>
            </a:extLst>
          </p:cNvPr>
          <p:cNvSpPr txBox="1"/>
          <p:nvPr userDrawn="1"/>
        </p:nvSpPr>
        <p:spPr>
          <a:xfrm>
            <a:off x="5875938" y="1573349"/>
            <a:ext cx="3319544" cy="184666"/>
          </a:xfrm>
          <a:prstGeom prst="rect">
            <a:avLst/>
          </a:prstGeom>
          <a:noFill/>
        </p:spPr>
        <p:txBody>
          <a:bodyPr wrap="square" lIns="0" tIns="0" rIns="0" bIns="0" rtlCol="0">
            <a:spAutoFit/>
          </a:bodyPr>
          <a:lstStyle/>
          <a:p>
            <a:pPr marL="0" marR="0" lvl="0" indent="0" defTabSz="886221" eaLnBrk="1" fontAlgn="auto" latinLnBrk="0" hangingPunct="1">
              <a:lnSpc>
                <a:spcPct val="100000"/>
              </a:lnSpc>
              <a:spcBef>
                <a:spcPts val="0"/>
              </a:spcBef>
              <a:spcAft>
                <a:spcPts val="0"/>
              </a:spcAft>
              <a:buClrTx/>
              <a:buSzTx/>
              <a:buFontTx/>
              <a:buNone/>
              <a:tabLst/>
              <a:defRPr/>
            </a:pPr>
            <a:r>
              <a:rPr kumimoji="0" lang="en-US" sz="1163" b="0" i="0" u="none" strike="noStrike" kern="7500" cap="none" spc="78" normalizeH="0" baseline="0" noProof="0" dirty="0">
                <a:ln>
                  <a:noFill/>
                </a:ln>
                <a:solidFill>
                  <a:schemeClr val="tx2"/>
                </a:solidFill>
                <a:effectLst/>
                <a:uLnTx/>
                <a:uFillTx/>
              </a:rPr>
              <a:t>RELEVANT EXPERIENCE</a:t>
            </a:r>
          </a:p>
        </p:txBody>
      </p:sp>
      <p:sp>
        <p:nvSpPr>
          <p:cNvPr id="25" name="Content Placeholder 5">
            <a:extLst>
              <a:ext uri="{FF2B5EF4-FFF2-40B4-BE49-F238E27FC236}">
                <a16:creationId xmlns:a16="http://schemas.microsoft.com/office/drawing/2014/main" id="{B77CC2F3-F6E3-4B66-B5B3-E0EBC540B831}"/>
              </a:ext>
            </a:extLst>
          </p:cNvPr>
          <p:cNvSpPr>
            <a:spLocks noGrp="1"/>
          </p:cNvSpPr>
          <p:nvPr>
            <p:ph sz="quarter" idx="25" hasCustomPrompt="1"/>
          </p:nvPr>
        </p:nvSpPr>
        <p:spPr>
          <a:xfrm>
            <a:off x="405405" y="3428980"/>
            <a:ext cx="1754865" cy="2981325"/>
          </a:xfrm>
        </p:spPr>
        <p:txBody>
          <a:bodyPr/>
          <a:lstStyle>
            <a:lvl1pPr>
              <a:defRPr>
                <a:solidFill>
                  <a:schemeClr val="tx1"/>
                </a:solidFill>
              </a:defRPr>
            </a:lvl1pPr>
            <a:lvl2pPr>
              <a:defRPr>
                <a:solidFill>
                  <a:schemeClr val="tx1"/>
                </a:solidFill>
              </a:defRPr>
            </a:lvl2pPr>
            <a:lvl3pPr marL="474515" indent="0">
              <a:buNone/>
              <a:defRPr/>
            </a:lvl3pPr>
          </a:lstStyle>
          <a:p>
            <a:pPr lvl="0"/>
            <a:r>
              <a:rPr lang="en-US" noProof="0"/>
              <a:t>Click to add text</a:t>
            </a:r>
          </a:p>
          <a:p>
            <a:pPr lvl="1"/>
            <a:r>
              <a:rPr lang="en-US" noProof="0"/>
              <a:t>Second level</a:t>
            </a:r>
          </a:p>
        </p:txBody>
      </p:sp>
      <p:sp>
        <p:nvSpPr>
          <p:cNvPr id="26" name="Content Placeholder 5">
            <a:extLst>
              <a:ext uri="{FF2B5EF4-FFF2-40B4-BE49-F238E27FC236}">
                <a16:creationId xmlns:a16="http://schemas.microsoft.com/office/drawing/2014/main" id="{A7174926-B7E3-4925-8075-46312A79AB93}"/>
              </a:ext>
            </a:extLst>
          </p:cNvPr>
          <p:cNvSpPr>
            <a:spLocks noGrp="1"/>
          </p:cNvSpPr>
          <p:nvPr>
            <p:ph sz="quarter" idx="24" hasCustomPrompt="1"/>
          </p:nvPr>
        </p:nvSpPr>
        <p:spPr>
          <a:xfrm>
            <a:off x="5875941" y="1838325"/>
            <a:ext cx="3361381" cy="4572000"/>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noProof="0"/>
              <a:t>Click to add text</a:t>
            </a:r>
          </a:p>
          <a:p>
            <a:pPr lvl="1"/>
            <a:r>
              <a:rPr lang="en-US" noProof="0"/>
              <a:t>Second level</a:t>
            </a:r>
          </a:p>
          <a:p>
            <a:pPr lvl="2"/>
            <a:r>
              <a:rPr lang="en-US" noProof="0"/>
              <a:t>Third level</a:t>
            </a:r>
          </a:p>
        </p:txBody>
      </p:sp>
      <p:sp>
        <p:nvSpPr>
          <p:cNvPr id="14" name="Text Placeholder 6">
            <a:extLst>
              <a:ext uri="{FF2B5EF4-FFF2-40B4-BE49-F238E27FC236}">
                <a16:creationId xmlns:a16="http://schemas.microsoft.com/office/drawing/2014/main" id="{8FE62CDC-0173-42C5-AAFB-09ACA0D6B522}"/>
              </a:ext>
            </a:extLst>
          </p:cNvPr>
          <p:cNvSpPr>
            <a:spLocks noGrp="1"/>
          </p:cNvSpPr>
          <p:nvPr>
            <p:ph type="body" sz="quarter" idx="13" hasCustomPrompt="1"/>
          </p:nvPr>
        </p:nvSpPr>
        <p:spPr>
          <a:xfrm>
            <a:off x="400050" y="190501"/>
            <a:ext cx="7676308" cy="358775"/>
          </a:xfrm>
          <a:prstGeom prst="rect">
            <a:avLst/>
          </a:prstGeom>
          <a:noFill/>
          <a:ln>
            <a:noFill/>
          </a:ln>
        </p:spPr>
        <p:txBody>
          <a:bodyPr vert="horz" lIns="0" tIns="0" rIns="0" bIns="0" spcCol="324000" rtlCol="0" anchor="ctr" anchorCtr="0">
            <a:noAutofit/>
          </a:bodyPr>
          <a:lstStyle>
            <a:lvl1pPr marL="0" indent="0">
              <a:buNone/>
              <a:defRPr lang="en-US" sz="2326" b="1" spc="0" dirty="0" smtClean="0">
                <a:solidFill>
                  <a:schemeClr val="bg1"/>
                </a:solidFill>
              </a:defRPr>
            </a:lvl1pPr>
          </a:lstStyle>
          <a:p>
            <a:pPr marL="223300" lvl="0" indent="-223300"/>
            <a:r>
              <a:rPr lang="en-US" noProof="0" dirty="0"/>
              <a:t>CLICK TO ADD HEADING 1</a:t>
            </a:r>
          </a:p>
        </p:txBody>
      </p:sp>
      <p:sp>
        <p:nvSpPr>
          <p:cNvPr id="15" name="Text Placeholder 8">
            <a:extLst>
              <a:ext uri="{FF2B5EF4-FFF2-40B4-BE49-F238E27FC236}">
                <a16:creationId xmlns:a16="http://schemas.microsoft.com/office/drawing/2014/main" id="{51C7BF79-2D99-4CCC-87AD-BBB98E8F6C04}"/>
              </a:ext>
            </a:extLst>
          </p:cNvPr>
          <p:cNvSpPr>
            <a:spLocks noGrp="1"/>
          </p:cNvSpPr>
          <p:nvPr>
            <p:ph type="body" sz="quarter" idx="14" hasCustomPrompt="1"/>
          </p:nvPr>
        </p:nvSpPr>
        <p:spPr>
          <a:xfrm>
            <a:off x="400050" y="570455"/>
            <a:ext cx="7676308" cy="306000"/>
          </a:xfrm>
          <a:prstGeom prst="rect">
            <a:avLst/>
          </a:prstGeom>
          <a:noFill/>
          <a:ln>
            <a:noFill/>
          </a:ln>
        </p:spPr>
        <p:txBody>
          <a:bodyPr vert="horz" lIns="0" tIns="0" rIns="0" bIns="0" spcCol="324000" rtlCol="0" anchor="ctr" anchorCtr="0">
            <a:noAutofit/>
          </a:bodyPr>
          <a:lstStyle>
            <a:lvl1pPr marL="0" indent="0">
              <a:buNone/>
              <a:defRPr lang="en-US" sz="1551" b="0" spc="0" dirty="0" smtClean="0">
                <a:solidFill>
                  <a:schemeClr val="bg1"/>
                </a:solidFill>
              </a:defRPr>
            </a:lvl1pPr>
          </a:lstStyle>
          <a:p>
            <a:pPr marL="223300" lvl="0" indent="-223300"/>
            <a:r>
              <a:rPr lang="en-US" noProof="0" dirty="0"/>
              <a:t>Click to add Heading 2</a:t>
            </a:r>
          </a:p>
        </p:txBody>
      </p:sp>
    </p:spTree>
    <p:extLst>
      <p:ext uri="{BB962C8B-B14F-4D97-AF65-F5344CB8AC3E}">
        <p14:creationId xmlns:p14="http://schemas.microsoft.com/office/powerpoint/2010/main" val="3963351377"/>
      </p:ext>
    </p:extLst>
  </p:cSld>
  <p:clrMapOvr>
    <a:masterClrMapping/>
  </p:clrMapOvr>
  <p:extLst>
    <p:ext uri="{DCECCB84-F9BA-43D5-87BE-67443E8EF086}">
      <p15:sldGuideLst xmlns:p15="http://schemas.microsoft.com/office/powerpoint/2012/main">
        <p15:guide id="1" orient="horz" pos="640">
          <p15:clr>
            <a:srgbClr val="FBAE40"/>
          </p15:clr>
        </p15:guide>
        <p15:guide id="2" pos="262">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End slide_Kroll">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4BA64D6-7C1E-48DE-9FAC-141D55275334}"/>
              </a:ext>
            </a:extLst>
          </p:cNvPr>
          <p:cNvSpPr txBox="1"/>
          <p:nvPr userDrawn="1"/>
        </p:nvSpPr>
        <p:spPr>
          <a:xfrm>
            <a:off x="406209" y="1685928"/>
            <a:ext cx="4797730" cy="307777"/>
          </a:xfrm>
          <a:prstGeom prst="rect">
            <a:avLst/>
          </a:prstGeom>
          <a:noFill/>
        </p:spPr>
        <p:txBody>
          <a:bodyPr wrap="square" lIns="0" tIns="0" rIns="0" bIns="0" rtlCol="0">
            <a:spAutoFit/>
          </a:bodyPr>
          <a:lstStyle/>
          <a:p>
            <a:pPr algn="l"/>
            <a:r>
              <a:rPr lang="en-US" sz="1938" noProof="0" dirty="0">
                <a:solidFill>
                  <a:schemeClr val="tx1"/>
                </a:solidFill>
              </a:rPr>
              <a:t>For more information, please contact:</a:t>
            </a:r>
          </a:p>
        </p:txBody>
      </p:sp>
      <p:sp>
        <p:nvSpPr>
          <p:cNvPr id="3" name="Text Placeholder 2">
            <a:extLst>
              <a:ext uri="{FF2B5EF4-FFF2-40B4-BE49-F238E27FC236}">
                <a16:creationId xmlns:a16="http://schemas.microsoft.com/office/drawing/2014/main" id="{AD0FFEDD-BD81-4AA4-BC95-13445E331B01}"/>
              </a:ext>
            </a:extLst>
          </p:cNvPr>
          <p:cNvSpPr>
            <a:spLocks noGrp="1"/>
          </p:cNvSpPr>
          <p:nvPr>
            <p:ph type="body" sz="quarter" idx="10" hasCustomPrompt="1"/>
          </p:nvPr>
        </p:nvSpPr>
        <p:spPr>
          <a:xfrm>
            <a:off x="406205" y="2238385"/>
            <a:ext cx="4686300" cy="1952625"/>
          </a:xfrm>
          <a:prstGeom prst="rect">
            <a:avLst/>
          </a:prstGeom>
        </p:spPr>
        <p:txBody>
          <a:bodyPr lIns="0" tIns="0" rIns="0" bIns="0"/>
          <a:lstStyle>
            <a:lvl1pPr marL="0" indent="0">
              <a:spcBef>
                <a:spcPts val="0"/>
              </a:spcBef>
              <a:spcAft>
                <a:spcPts val="0"/>
              </a:spcAft>
              <a:buNone/>
              <a:defRPr>
                <a:solidFill>
                  <a:schemeClr val="tx1"/>
                </a:solidFill>
              </a:defRPr>
            </a:lvl1pPr>
          </a:lstStyle>
          <a:p>
            <a:pPr lvl="0"/>
            <a:r>
              <a:rPr lang="en-US" noProof="0" dirty="0"/>
              <a:t>Click to add contact details</a:t>
            </a:r>
          </a:p>
        </p:txBody>
      </p:sp>
      <p:cxnSp>
        <p:nvCxnSpPr>
          <p:cNvPr id="4" name="Straight Connector 3">
            <a:extLst>
              <a:ext uri="{FF2B5EF4-FFF2-40B4-BE49-F238E27FC236}">
                <a16:creationId xmlns:a16="http://schemas.microsoft.com/office/drawing/2014/main" id="{546F7D1F-436B-4A64-8952-A1591DD78477}"/>
              </a:ext>
            </a:extLst>
          </p:cNvPr>
          <p:cNvCxnSpPr/>
          <p:nvPr userDrawn="1"/>
        </p:nvCxnSpPr>
        <p:spPr>
          <a:xfrm>
            <a:off x="406205" y="5213717"/>
            <a:ext cx="8788791"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844B303-B0C1-40DF-98CB-D68073A4D6CF}"/>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504348" y="238898"/>
            <a:ext cx="1904184" cy="771132"/>
          </a:xfrm>
          <a:prstGeom prst="rect">
            <a:avLst/>
          </a:prstGeom>
        </p:spPr>
      </p:pic>
      <p:sp>
        <p:nvSpPr>
          <p:cNvPr id="15" name="TextBox 14">
            <a:extLst>
              <a:ext uri="{FF2B5EF4-FFF2-40B4-BE49-F238E27FC236}">
                <a16:creationId xmlns:a16="http://schemas.microsoft.com/office/drawing/2014/main" id="{1D544A86-A0DF-4712-9B9C-51F8DD90DC5B}"/>
              </a:ext>
            </a:extLst>
          </p:cNvPr>
          <p:cNvSpPr txBox="1"/>
          <p:nvPr userDrawn="1"/>
        </p:nvSpPr>
        <p:spPr>
          <a:xfrm>
            <a:off x="406205" y="5312958"/>
            <a:ext cx="8788791" cy="1161857"/>
          </a:xfrm>
          <a:prstGeom prst="rect">
            <a:avLst/>
          </a:prstGeom>
          <a:noFill/>
        </p:spPr>
        <p:txBody>
          <a:bodyPr wrap="square" lIns="0" tIns="0" rIns="0" bIns="0" rtlCol="0">
            <a:spAutoFit/>
          </a:bodyPr>
          <a:lstStyle/>
          <a:p>
            <a:pPr marL="0" marR="0" lvl="0" indent="0" algn="l" defTabSz="886221" rtl="0" eaLnBrk="1" fontAlgn="auto" latinLnBrk="0" hangingPunct="1">
              <a:lnSpc>
                <a:spcPct val="100000"/>
              </a:lnSpc>
              <a:spcBef>
                <a:spcPts val="582"/>
              </a:spcBef>
              <a:spcAft>
                <a:spcPts val="0"/>
              </a:spcAft>
              <a:buClrTx/>
              <a:buSzTx/>
              <a:buFontTx/>
              <a:buNone/>
              <a:tabLst/>
              <a:defRPr/>
            </a:pPr>
            <a:r>
              <a:rPr lang="en-US" sz="775" b="1" kern="7500" spc="78" baseline="0" noProof="0" dirty="0">
                <a:solidFill>
                  <a:schemeClr val="tx1"/>
                </a:solidFill>
                <a:latin typeface="+mn-lt"/>
                <a:ea typeface="+mn-ea"/>
                <a:cs typeface="+mn-cs"/>
              </a:rPr>
              <a:t>About Kroll</a:t>
            </a:r>
          </a:p>
          <a:p>
            <a:pPr marL="0" marR="0" lvl="0" indent="0" algn="l" defTabSz="886221" rtl="0" eaLnBrk="1" fontAlgn="auto" latinLnBrk="0" hangingPunct="1">
              <a:lnSpc>
                <a:spcPct val="100000"/>
              </a:lnSpc>
              <a:spcBef>
                <a:spcPts val="582"/>
              </a:spcBef>
              <a:spcAft>
                <a:spcPts val="582"/>
              </a:spcAft>
              <a:buClrTx/>
              <a:buSzTx/>
              <a:buFontTx/>
              <a:buNone/>
              <a:tabLst/>
              <a:defRPr/>
            </a:pPr>
            <a:r>
              <a:rPr lang="en-US" sz="727" kern="1200" dirty="0">
                <a:solidFill>
                  <a:schemeClr val="tx1"/>
                </a:solidFill>
                <a:effectLst/>
                <a:latin typeface="+mn-lt"/>
                <a:ea typeface="+mn-ea"/>
                <a:cs typeface="+mn-cs"/>
              </a:rPr>
              <a:t>Kroll is the world’s premier provider of services and digital products related to governance, risk and transparency. We work with clients across diverse sectors in the areas of valuation, expert services, investigations, cyber security, corporate finance, restructuring, legal and business solutions, data analytics and regulatory compliance. Our firm has nearly 5,000 professionals in 30 countries and territories around the world. </a:t>
            </a:r>
            <a:r>
              <a:rPr lang="en-US" sz="727" kern="1200" noProof="0" dirty="0">
                <a:solidFill>
                  <a:schemeClr val="tx1"/>
                </a:solidFill>
                <a:effectLst/>
                <a:latin typeface="+mn-lt"/>
                <a:ea typeface="+mn-ea"/>
                <a:cs typeface="+mn-cs"/>
              </a:rPr>
              <a:t>For more information, visit </a:t>
            </a:r>
            <a:r>
              <a:rPr lang="en-US" sz="727" kern="1200" noProof="0" dirty="0">
                <a:solidFill>
                  <a:schemeClr val="tx1"/>
                </a:solidFill>
                <a:effectLst/>
                <a:latin typeface="+mn-lt"/>
                <a:ea typeface="+mn-ea"/>
                <a:cs typeface="+mn-cs"/>
                <a:hlinkClick r:id="rId3"/>
              </a:rPr>
              <a:t>www.kroll.com</a:t>
            </a:r>
            <a:r>
              <a:rPr lang="en-US" sz="727" kern="1200" noProof="0" dirty="0">
                <a:solidFill>
                  <a:schemeClr val="tx1"/>
                </a:solidFill>
                <a:effectLst/>
                <a:latin typeface="+mn-lt"/>
                <a:ea typeface="+mn-ea"/>
                <a:cs typeface="+mn-cs"/>
              </a:rPr>
              <a:t>.</a:t>
            </a:r>
          </a:p>
          <a:p>
            <a:pPr marL="0" marR="0" lvl="0" indent="0" algn="l" defTabSz="886221" rtl="0" eaLnBrk="1" fontAlgn="auto" latinLnBrk="0" hangingPunct="1">
              <a:lnSpc>
                <a:spcPct val="100000"/>
              </a:lnSpc>
              <a:spcBef>
                <a:spcPts val="0"/>
              </a:spcBef>
              <a:spcAft>
                <a:spcPts val="582"/>
              </a:spcAft>
              <a:buClrTx/>
              <a:buSzTx/>
              <a:buFontTx/>
              <a:buNone/>
              <a:tabLst/>
              <a:defRPr/>
            </a:pPr>
            <a:r>
              <a:rPr lang="en-US" sz="727" i="1" kern="1200" noProof="0" dirty="0">
                <a:solidFill>
                  <a:schemeClr val="tx1"/>
                </a:solidFill>
                <a:effectLst/>
                <a:latin typeface="+mn-lt"/>
                <a:ea typeface="+mn-ea"/>
                <a:cs typeface="+mn-cs"/>
              </a:rPr>
              <a:t>M&amp;A advisory, capital raising and secondary market advisory services in the United States are provided by Duff &amp; Phelps Securities, LLC. Member FINRA/SIPC. Pagemill Partners is a Division of Duff &amp; Phelps Securities, LLC. M&amp;A advisory, capital raising and secondary market advisory services in the United Kingdom are provided by Duff &amp; Phelps Securities Ltd. (DPSL), which is authorized and regulated by the Financial Conduct Authority. Valuation Advisory Services in India are provided by Duff &amp; Phelps India Private Limited under a category 1 merchant banker license issued by the Securities and Exchange Board of India.</a:t>
            </a:r>
          </a:p>
          <a:p>
            <a:pPr marL="0" marR="0" lvl="0" indent="0" algn="l" defTabSz="886221" rtl="0" eaLnBrk="1" fontAlgn="auto" latinLnBrk="0" hangingPunct="1">
              <a:lnSpc>
                <a:spcPct val="100000"/>
              </a:lnSpc>
              <a:spcBef>
                <a:spcPts val="0"/>
              </a:spcBef>
              <a:spcAft>
                <a:spcPts val="0"/>
              </a:spcAft>
              <a:buClrTx/>
              <a:buSzTx/>
              <a:buFontTx/>
              <a:buNone/>
              <a:tabLst/>
              <a:defRPr/>
            </a:pPr>
            <a:r>
              <a:rPr lang="en-US" sz="727" kern="1200" noProof="0" dirty="0">
                <a:solidFill>
                  <a:schemeClr val="tx1"/>
                </a:solidFill>
                <a:effectLst/>
                <a:latin typeface="+mn-lt"/>
                <a:ea typeface="+mn-ea"/>
                <a:cs typeface="+mn-cs"/>
              </a:rPr>
              <a:t>© 2021 Duff &amp; Phelps, LLC. All rights reserved. Kroll is a trade name for Duff &amp; Phelps, LLC and its affiliates.</a:t>
            </a:r>
          </a:p>
        </p:txBody>
      </p:sp>
      <p:sp>
        <p:nvSpPr>
          <p:cNvPr id="18" name="TextBox 17">
            <a:extLst>
              <a:ext uri="{FF2B5EF4-FFF2-40B4-BE49-F238E27FC236}">
                <a16:creationId xmlns:a16="http://schemas.microsoft.com/office/drawing/2014/main" id="{6D2257F8-E596-468B-A4CB-C9A7DDC651F8}"/>
              </a:ext>
            </a:extLst>
          </p:cNvPr>
          <p:cNvSpPr txBox="1"/>
          <p:nvPr userDrawn="1"/>
        </p:nvSpPr>
        <p:spPr bwMode="blackGray">
          <a:xfrm>
            <a:off x="3" y="-7249"/>
            <a:ext cx="9601195" cy="145357"/>
          </a:xfrm>
          <a:prstGeom prst="rect">
            <a:avLst/>
          </a:prstGeom>
          <a:solidFill>
            <a:schemeClr val="accent1"/>
          </a:solidFill>
          <a:ln>
            <a:noFill/>
          </a:ln>
        </p:spPr>
        <p:txBody>
          <a:bodyPr wrap="square" lIns="104677" tIns="139569" rIns="2512246" numCol="1" spcCol="288000" rtlCol="0">
            <a:noAutofit/>
          </a:bodyPr>
          <a:lstStyle>
            <a:defPPr>
              <a:defRPr lang="en-US"/>
            </a:defPPr>
            <a:lvl1pPr marR="0" lvl="0" indent="0" defTabSz="914400" fontAlgn="auto">
              <a:lnSpc>
                <a:spcPct val="120000"/>
              </a:lnSpc>
              <a:spcBef>
                <a:spcPts val="300"/>
              </a:spcBef>
              <a:spcAft>
                <a:spcPts val="300"/>
              </a:spcAft>
              <a:buClrTx/>
              <a:buSzTx/>
              <a:buFontTx/>
              <a:buNone/>
              <a:tabLst/>
              <a:defRPr kumimoji="0" sz="800" b="0" i="0" u="none" strike="noStrike" kern="0" cap="none" spc="0" normalizeH="0" baseline="0">
                <a:ln>
                  <a:noFill/>
                </a:ln>
                <a:solidFill>
                  <a:srgbClr val="415560"/>
                </a:solidFill>
                <a:effectLst/>
                <a:uLnTx/>
                <a:uFillTx/>
              </a:defRPr>
            </a:lvl1pPr>
          </a:lstStyle>
          <a:p>
            <a:pPr lvl="0"/>
            <a:endParaRPr lang="en-US" sz="774" noProof="0" dirty="0"/>
          </a:p>
        </p:txBody>
      </p:sp>
    </p:spTree>
    <p:extLst>
      <p:ext uri="{BB962C8B-B14F-4D97-AF65-F5344CB8AC3E}">
        <p14:creationId xmlns:p14="http://schemas.microsoft.com/office/powerpoint/2010/main" val="441730711"/>
      </p:ext>
    </p:extLst>
  </p:cSld>
  <p:clrMapOvr>
    <a:masterClrMapping/>
  </p:clrMapOvr>
  <p:extLst>
    <p:ext uri="{DCECCB84-F9BA-43D5-87BE-67443E8EF086}">
      <p15:sldGuideLst xmlns:p15="http://schemas.microsoft.com/office/powerpoint/2012/main">
        <p15:guide id="1" orient="horz" pos="288">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End slide_Duff &amp; Phelp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4BA64D6-7C1E-48DE-9FAC-141D55275334}"/>
              </a:ext>
            </a:extLst>
          </p:cNvPr>
          <p:cNvSpPr txBox="1"/>
          <p:nvPr userDrawn="1"/>
        </p:nvSpPr>
        <p:spPr>
          <a:xfrm>
            <a:off x="406209" y="1685928"/>
            <a:ext cx="4797730" cy="307777"/>
          </a:xfrm>
          <a:prstGeom prst="rect">
            <a:avLst/>
          </a:prstGeom>
          <a:noFill/>
        </p:spPr>
        <p:txBody>
          <a:bodyPr wrap="square" lIns="0" tIns="0" rIns="0" bIns="0" rtlCol="0">
            <a:spAutoFit/>
          </a:bodyPr>
          <a:lstStyle/>
          <a:p>
            <a:pPr algn="l"/>
            <a:r>
              <a:rPr lang="en-US" sz="1938" noProof="0" dirty="0">
                <a:solidFill>
                  <a:schemeClr val="tx1"/>
                </a:solidFill>
              </a:rPr>
              <a:t>For more information, please contact:</a:t>
            </a:r>
          </a:p>
        </p:txBody>
      </p:sp>
      <p:sp>
        <p:nvSpPr>
          <p:cNvPr id="3" name="Text Placeholder 2">
            <a:extLst>
              <a:ext uri="{FF2B5EF4-FFF2-40B4-BE49-F238E27FC236}">
                <a16:creationId xmlns:a16="http://schemas.microsoft.com/office/drawing/2014/main" id="{AD0FFEDD-BD81-4AA4-BC95-13445E331B01}"/>
              </a:ext>
            </a:extLst>
          </p:cNvPr>
          <p:cNvSpPr>
            <a:spLocks noGrp="1"/>
          </p:cNvSpPr>
          <p:nvPr>
            <p:ph type="body" sz="quarter" idx="10" hasCustomPrompt="1"/>
          </p:nvPr>
        </p:nvSpPr>
        <p:spPr>
          <a:xfrm>
            <a:off x="406205" y="2238385"/>
            <a:ext cx="4686300" cy="1952625"/>
          </a:xfrm>
          <a:prstGeom prst="rect">
            <a:avLst/>
          </a:prstGeom>
        </p:spPr>
        <p:txBody>
          <a:bodyPr lIns="0" tIns="0" rIns="0" bIns="0"/>
          <a:lstStyle>
            <a:lvl1pPr marL="0" indent="0">
              <a:spcBef>
                <a:spcPts val="0"/>
              </a:spcBef>
              <a:spcAft>
                <a:spcPts val="0"/>
              </a:spcAft>
              <a:buNone/>
              <a:defRPr>
                <a:solidFill>
                  <a:schemeClr val="tx1"/>
                </a:solidFill>
              </a:defRPr>
            </a:lvl1pPr>
          </a:lstStyle>
          <a:p>
            <a:pPr lvl="0"/>
            <a:r>
              <a:rPr lang="en-US" noProof="0" dirty="0"/>
              <a:t>Click to add contact details</a:t>
            </a:r>
          </a:p>
        </p:txBody>
      </p:sp>
      <p:sp>
        <p:nvSpPr>
          <p:cNvPr id="7" name="TextBox 6">
            <a:extLst>
              <a:ext uri="{FF2B5EF4-FFF2-40B4-BE49-F238E27FC236}">
                <a16:creationId xmlns:a16="http://schemas.microsoft.com/office/drawing/2014/main" id="{56E383C1-8014-4BDD-9E40-7903E5BB64B3}"/>
              </a:ext>
            </a:extLst>
          </p:cNvPr>
          <p:cNvSpPr txBox="1"/>
          <p:nvPr userDrawn="1"/>
        </p:nvSpPr>
        <p:spPr>
          <a:xfrm>
            <a:off x="406205" y="4811950"/>
            <a:ext cx="8788791" cy="1669688"/>
          </a:xfrm>
          <a:prstGeom prst="rect">
            <a:avLst/>
          </a:prstGeom>
          <a:noFill/>
        </p:spPr>
        <p:txBody>
          <a:bodyPr wrap="square" lIns="0" tIns="0" rIns="0" bIns="0" rtlCol="0">
            <a:spAutoFit/>
          </a:bodyPr>
          <a:lstStyle/>
          <a:p>
            <a:pPr marL="0" marR="0" lvl="0" indent="0" algn="l" defTabSz="886134" rtl="0" eaLnBrk="1" fontAlgn="auto" latinLnBrk="0" hangingPunct="1">
              <a:lnSpc>
                <a:spcPct val="100000"/>
              </a:lnSpc>
              <a:spcBef>
                <a:spcPts val="582"/>
              </a:spcBef>
              <a:spcAft>
                <a:spcPts val="0"/>
              </a:spcAft>
              <a:buClrTx/>
              <a:buSzTx/>
              <a:buFontTx/>
              <a:buNone/>
              <a:tabLst/>
              <a:defRPr/>
            </a:pPr>
            <a:r>
              <a:rPr lang="en-US" sz="775" b="1" kern="7500" spc="78" baseline="0" noProof="0" dirty="0">
                <a:solidFill>
                  <a:schemeClr val="tx1"/>
                </a:solidFill>
                <a:latin typeface="+mn-lt"/>
                <a:ea typeface="+mn-ea"/>
                <a:cs typeface="+mn-cs"/>
              </a:rPr>
              <a:t>About Duff &amp; Phelps, A Kroll Business</a:t>
            </a:r>
          </a:p>
          <a:p>
            <a:pPr marL="0" marR="0" lvl="0" indent="0" algn="l" defTabSz="886221" rtl="0" eaLnBrk="1" fontAlgn="auto" latinLnBrk="0" hangingPunct="1">
              <a:lnSpc>
                <a:spcPct val="100000"/>
              </a:lnSpc>
              <a:spcBef>
                <a:spcPts val="582"/>
              </a:spcBef>
              <a:spcAft>
                <a:spcPts val="0"/>
              </a:spcAft>
              <a:buClrTx/>
              <a:buSzTx/>
              <a:buFontTx/>
              <a:buNone/>
              <a:tabLst/>
              <a:defRPr/>
            </a:pPr>
            <a:r>
              <a:rPr lang="en-US" sz="727" kern="1200" dirty="0">
                <a:solidFill>
                  <a:schemeClr val="tx1"/>
                </a:solidFill>
                <a:effectLst/>
                <a:latin typeface="+mn-lt"/>
                <a:ea typeface="+mn-ea"/>
                <a:cs typeface="+mn-cs"/>
              </a:rPr>
              <a:t>For nearly 100 years, Duff &amp; Phelps has helped clients make confident decisions in the areas of valuation, real estate, taxation and transfer pricing, disputes, M&amp;A advisory and other corporate transactions. For more information, </a:t>
            </a:r>
            <a:r>
              <a:rPr lang="en-US" sz="727" kern="1200" noProof="0" dirty="0">
                <a:solidFill>
                  <a:schemeClr val="tx1"/>
                </a:solidFill>
                <a:effectLst/>
                <a:latin typeface="+mn-lt"/>
                <a:ea typeface="+mn-ea"/>
                <a:cs typeface="+mn-cs"/>
              </a:rPr>
              <a:t>visit </a:t>
            </a:r>
            <a:r>
              <a:rPr lang="en-US" sz="727" kern="1200" noProof="0" dirty="0">
                <a:solidFill>
                  <a:srgbClr val="14487F"/>
                </a:solidFill>
                <a:effectLst/>
                <a:latin typeface="+mn-lt"/>
                <a:ea typeface="+mn-ea"/>
                <a:cs typeface="+mn-cs"/>
                <a:hlinkClick r:id="rId2"/>
              </a:rPr>
              <a:t>www.duffandphelps.com</a:t>
            </a:r>
            <a:r>
              <a:rPr lang="en-US" sz="727" kern="1200" noProof="0" dirty="0">
                <a:solidFill>
                  <a:schemeClr val="tx1"/>
                </a:solidFill>
                <a:effectLst/>
                <a:latin typeface="+mn-lt"/>
                <a:ea typeface="+mn-ea"/>
                <a:cs typeface="+mn-cs"/>
              </a:rPr>
              <a:t>.</a:t>
            </a:r>
          </a:p>
          <a:p>
            <a:pPr marL="0" marR="0" lvl="0" indent="0" algn="l" defTabSz="886221" rtl="0" eaLnBrk="1" fontAlgn="auto" latinLnBrk="0" hangingPunct="1">
              <a:lnSpc>
                <a:spcPct val="100000"/>
              </a:lnSpc>
              <a:spcBef>
                <a:spcPts val="582"/>
              </a:spcBef>
              <a:spcAft>
                <a:spcPts val="0"/>
              </a:spcAft>
              <a:buClrTx/>
              <a:buSzTx/>
              <a:buFontTx/>
              <a:buNone/>
              <a:tabLst/>
              <a:defRPr/>
            </a:pPr>
            <a:r>
              <a:rPr lang="en-US" sz="775" b="1" kern="7500" spc="78" baseline="0" noProof="0" dirty="0">
                <a:solidFill>
                  <a:schemeClr val="tx1"/>
                </a:solidFill>
                <a:latin typeface="+mn-lt"/>
                <a:ea typeface="+mn-ea"/>
                <a:cs typeface="+mn-cs"/>
              </a:rPr>
              <a:t>About Kroll</a:t>
            </a:r>
          </a:p>
          <a:p>
            <a:pPr marL="0" marR="0" lvl="0" indent="0" algn="l" defTabSz="886221" rtl="0" eaLnBrk="1" fontAlgn="auto" latinLnBrk="0" hangingPunct="1">
              <a:lnSpc>
                <a:spcPct val="100000"/>
              </a:lnSpc>
              <a:spcBef>
                <a:spcPts val="582"/>
              </a:spcBef>
              <a:spcAft>
                <a:spcPts val="582"/>
              </a:spcAft>
              <a:buClrTx/>
              <a:buSzTx/>
              <a:buFontTx/>
              <a:buNone/>
              <a:tabLst/>
              <a:defRPr/>
            </a:pPr>
            <a:r>
              <a:rPr lang="en-US" sz="727" kern="1200" dirty="0">
                <a:solidFill>
                  <a:schemeClr val="tx1"/>
                </a:solidFill>
                <a:effectLst/>
                <a:latin typeface="+mn-lt"/>
                <a:ea typeface="+mn-ea"/>
                <a:cs typeface="+mn-cs"/>
              </a:rPr>
              <a:t>Kroll is the world’s premier provider of services and digital products related to governance, risk and transparency. We work with clients across diverse sectors in the areas of valuation, expert services, investigations, cyber security, corporate finance, restructuring, legal and business solutions, data analytics and regulatory compliance. Our firm has nearly 5,000 professionals in 30 countries and territories around the world. For more information</a:t>
            </a:r>
            <a:r>
              <a:rPr lang="en-US" sz="727" kern="1200" noProof="0" dirty="0">
                <a:solidFill>
                  <a:schemeClr val="tx1"/>
                </a:solidFill>
                <a:effectLst/>
                <a:latin typeface="+mn-lt"/>
                <a:ea typeface="+mn-ea"/>
                <a:cs typeface="+mn-cs"/>
              </a:rPr>
              <a:t>, visit </a:t>
            </a:r>
            <a:r>
              <a:rPr lang="en-US" sz="727" kern="1200" noProof="0" dirty="0">
                <a:solidFill>
                  <a:schemeClr val="tx1"/>
                </a:solidFill>
                <a:effectLst/>
                <a:latin typeface="+mn-lt"/>
                <a:ea typeface="+mn-ea"/>
                <a:cs typeface="+mn-cs"/>
                <a:hlinkClick r:id="rId3"/>
              </a:rPr>
              <a:t>www.kroll.com</a:t>
            </a:r>
            <a:r>
              <a:rPr lang="en-US" sz="727" kern="1200" noProof="0" dirty="0">
                <a:solidFill>
                  <a:schemeClr val="tx1"/>
                </a:solidFill>
                <a:effectLst/>
                <a:latin typeface="+mn-lt"/>
                <a:ea typeface="+mn-ea"/>
                <a:cs typeface="+mn-cs"/>
              </a:rPr>
              <a:t>.</a:t>
            </a:r>
          </a:p>
          <a:p>
            <a:pPr marL="0" marR="0" lvl="0" indent="0" algn="l" defTabSz="886221" rtl="0" eaLnBrk="1" fontAlgn="auto" latinLnBrk="0" hangingPunct="1">
              <a:lnSpc>
                <a:spcPct val="100000"/>
              </a:lnSpc>
              <a:spcBef>
                <a:spcPts val="0"/>
              </a:spcBef>
              <a:spcAft>
                <a:spcPts val="582"/>
              </a:spcAft>
              <a:buClrTx/>
              <a:buSzTx/>
              <a:buFontTx/>
              <a:buNone/>
              <a:tabLst/>
              <a:defRPr/>
            </a:pPr>
            <a:r>
              <a:rPr lang="en-US" sz="727" i="1" kern="1200" noProof="0" dirty="0">
                <a:solidFill>
                  <a:schemeClr val="tx1"/>
                </a:solidFill>
                <a:effectLst/>
                <a:latin typeface="+mn-lt"/>
                <a:ea typeface="+mn-ea"/>
                <a:cs typeface="+mn-cs"/>
              </a:rPr>
              <a:t>M&amp;A advisory, capital raising and secondary market advisory services in the United States are provided by Duff &amp; Phelps Securities, LLC. Member FINRA/SIPC. Pagemill Partners is a Division of Duff &amp; Phelps Securities, LLC. M&amp;A advisory, capital raising and secondary market advisory services in the United Kingdom are provided by Duff &amp; Phelps Securities Ltd. (DPSL), which is authorized and regulated by the Financial Conduct Authority. Valuation Advisory Services in India are provided by Duff &amp; Phelps India Private Limited under a category 1 merchant banker license issued by the Securities and Exchange Board of India.</a:t>
            </a:r>
          </a:p>
          <a:p>
            <a:pPr marL="0" marR="0" lvl="0" indent="0" algn="l" defTabSz="886221" rtl="0" eaLnBrk="1" fontAlgn="auto" latinLnBrk="0" hangingPunct="1">
              <a:lnSpc>
                <a:spcPct val="100000"/>
              </a:lnSpc>
              <a:spcBef>
                <a:spcPts val="0"/>
              </a:spcBef>
              <a:spcAft>
                <a:spcPts val="0"/>
              </a:spcAft>
              <a:buClrTx/>
              <a:buSzTx/>
              <a:buFontTx/>
              <a:buNone/>
              <a:tabLst/>
              <a:defRPr/>
            </a:pPr>
            <a:r>
              <a:rPr lang="en-US" sz="727" kern="1200" noProof="0" dirty="0">
                <a:solidFill>
                  <a:schemeClr val="tx1"/>
                </a:solidFill>
                <a:effectLst/>
                <a:latin typeface="+mn-lt"/>
                <a:ea typeface="+mn-ea"/>
                <a:cs typeface="+mn-cs"/>
              </a:rPr>
              <a:t>© 2021 Duff &amp; Phelps, LLC. All rights reserved. Kroll is a trade name for Duff &amp; Phelps, LLC and its affiliates.</a:t>
            </a:r>
          </a:p>
        </p:txBody>
      </p:sp>
      <p:cxnSp>
        <p:nvCxnSpPr>
          <p:cNvPr id="13" name="Straight Connector 12">
            <a:extLst>
              <a:ext uri="{FF2B5EF4-FFF2-40B4-BE49-F238E27FC236}">
                <a16:creationId xmlns:a16="http://schemas.microsoft.com/office/drawing/2014/main" id="{BDD78008-C690-469E-9008-3176EAD2D918}"/>
              </a:ext>
            </a:extLst>
          </p:cNvPr>
          <p:cNvCxnSpPr>
            <a:cxnSpLocks/>
          </p:cNvCxnSpPr>
          <p:nvPr userDrawn="1"/>
        </p:nvCxnSpPr>
        <p:spPr>
          <a:xfrm>
            <a:off x="406205" y="4711365"/>
            <a:ext cx="879494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15" descr="Graphical user interface, text&#10;&#10;Description automatically generated">
            <a:extLst>
              <a:ext uri="{FF2B5EF4-FFF2-40B4-BE49-F238E27FC236}">
                <a16:creationId xmlns:a16="http://schemas.microsoft.com/office/drawing/2014/main" id="{ED1D4093-97E8-4764-953D-247FC2349C1F}"/>
              </a:ext>
            </a:extLst>
          </p:cNvPr>
          <p:cNvPicPr>
            <a:picLocks noChangeAspect="1"/>
          </p:cNvPicPr>
          <p:nvPr userDrawn="1"/>
        </p:nvPicPr>
        <p:blipFill>
          <a:blip r:embed="rId4"/>
          <a:stretch>
            <a:fillRect/>
          </a:stretch>
        </p:blipFill>
        <p:spPr>
          <a:xfrm>
            <a:off x="6048611" y="146451"/>
            <a:ext cx="3452580" cy="1302742"/>
          </a:xfrm>
          <a:prstGeom prst="rect">
            <a:avLst/>
          </a:prstGeom>
        </p:spPr>
      </p:pic>
      <p:sp>
        <p:nvSpPr>
          <p:cNvPr id="17" name="TextBox 16">
            <a:extLst>
              <a:ext uri="{FF2B5EF4-FFF2-40B4-BE49-F238E27FC236}">
                <a16:creationId xmlns:a16="http://schemas.microsoft.com/office/drawing/2014/main" id="{34EE8EBC-885F-4FD9-BF56-2D6173CA7106}"/>
              </a:ext>
            </a:extLst>
          </p:cNvPr>
          <p:cNvSpPr txBox="1"/>
          <p:nvPr userDrawn="1"/>
        </p:nvSpPr>
        <p:spPr bwMode="blackGray">
          <a:xfrm>
            <a:off x="3" y="-7249"/>
            <a:ext cx="9601195" cy="145357"/>
          </a:xfrm>
          <a:prstGeom prst="rect">
            <a:avLst/>
          </a:prstGeom>
          <a:solidFill>
            <a:schemeClr val="accent1"/>
          </a:solidFill>
          <a:ln>
            <a:noFill/>
          </a:ln>
        </p:spPr>
        <p:txBody>
          <a:bodyPr wrap="square" lIns="104677" tIns="139569" rIns="2512246" numCol="1" spcCol="288000" rtlCol="0">
            <a:noAutofit/>
          </a:bodyPr>
          <a:lstStyle>
            <a:defPPr>
              <a:defRPr lang="en-US"/>
            </a:defPPr>
            <a:lvl1pPr marR="0" lvl="0" indent="0" defTabSz="914400" fontAlgn="auto">
              <a:lnSpc>
                <a:spcPct val="120000"/>
              </a:lnSpc>
              <a:spcBef>
                <a:spcPts val="300"/>
              </a:spcBef>
              <a:spcAft>
                <a:spcPts val="300"/>
              </a:spcAft>
              <a:buClrTx/>
              <a:buSzTx/>
              <a:buFontTx/>
              <a:buNone/>
              <a:tabLst/>
              <a:defRPr kumimoji="0" sz="800" b="0" i="0" u="none" strike="noStrike" kern="0" cap="none" spc="0" normalizeH="0" baseline="0">
                <a:ln>
                  <a:noFill/>
                </a:ln>
                <a:solidFill>
                  <a:srgbClr val="415560"/>
                </a:solidFill>
                <a:effectLst/>
                <a:uLnTx/>
                <a:uFillTx/>
              </a:defRPr>
            </a:lvl1pPr>
          </a:lstStyle>
          <a:p>
            <a:pPr lvl="0"/>
            <a:endParaRPr lang="en-US" sz="774" noProof="0" dirty="0"/>
          </a:p>
        </p:txBody>
      </p:sp>
    </p:spTree>
    <p:extLst>
      <p:ext uri="{BB962C8B-B14F-4D97-AF65-F5344CB8AC3E}">
        <p14:creationId xmlns:p14="http://schemas.microsoft.com/office/powerpoint/2010/main" val="3541713"/>
      </p:ext>
    </p:extLst>
  </p:cSld>
  <p:clrMapOvr>
    <a:masterClrMapping/>
  </p:clrMapOvr>
  <p:extLst>
    <p:ext uri="{DCECCB84-F9BA-43D5-87BE-67443E8EF086}">
      <p15:sldGuideLst xmlns:p15="http://schemas.microsoft.com/office/powerpoint/2012/main">
        <p15:guide id="1" orient="horz" pos="288">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End slide_KB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4BA64D6-7C1E-48DE-9FAC-141D55275334}"/>
              </a:ext>
            </a:extLst>
          </p:cNvPr>
          <p:cNvSpPr txBox="1"/>
          <p:nvPr userDrawn="1"/>
        </p:nvSpPr>
        <p:spPr>
          <a:xfrm>
            <a:off x="406209" y="1685928"/>
            <a:ext cx="4797730" cy="307777"/>
          </a:xfrm>
          <a:prstGeom prst="rect">
            <a:avLst/>
          </a:prstGeom>
          <a:noFill/>
        </p:spPr>
        <p:txBody>
          <a:bodyPr wrap="square" lIns="0" tIns="0" rIns="0" bIns="0" rtlCol="0">
            <a:spAutoFit/>
          </a:bodyPr>
          <a:lstStyle/>
          <a:p>
            <a:pPr algn="l"/>
            <a:r>
              <a:rPr lang="en-US" sz="1938" noProof="0" dirty="0">
                <a:solidFill>
                  <a:schemeClr val="tx1"/>
                </a:solidFill>
              </a:rPr>
              <a:t>For more information, please contact:</a:t>
            </a:r>
          </a:p>
        </p:txBody>
      </p:sp>
      <p:sp>
        <p:nvSpPr>
          <p:cNvPr id="3" name="Text Placeholder 2">
            <a:extLst>
              <a:ext uri="{FF2B5EF4-FFF2-40B4-BE49-F238E27FC236}">
                <a16:creationId xmlns:a16="http://schemas.microsoft.com/office/drawing/2014/main" id="{AD0FFEDD-BD81-4AA4-BC95-13445E331B01}"/>
              </a:ext>
            </a:extLst>
          </p:cNvPr>
          <p:cNvSpPr>
            <a:spLocks noGrp="1"/>
          </p:cNvSpPr>
          <p:nvPr>
            <p:ph type="body" sz="quarter" idx="10" hasCustomPrompt="1"/>
          </p:nvPr>
        </p:nvSpPr>
        <p:spPr>
          <a:xfrm>
            <a:off x="406205" y="2238385"/>
            <a:ext cx="4686300" cy="1952625"/>
          </a:xfrm>
          <a:prstGeom prst="rect">
            <a:avLst/>
          </a:prstGeom>
        </p:spPr>
        <p:txBody>
          <a:bodyPr lIns="0" tIns="0" rIns="0" bIns="0"/>
          <a:lstStyle>
            <a:lvl1pPr marL="0" indent="0">
              <a:spcBef>
                <a:spcPts val="0"/>
              </a:spcBef>
              <a:spcAft>
                <a:spcPts val="0"/>
              </a:spcAft>
              <a:buNone/>
              <a:defRPr>
                <a:solidFill>
                  <a:schemeClr val="tx1"/>
                </a:solidFill>
              </a:defRPr>
            </a:lvl1pPr>
          </a:lstStyle>
          <a:p>
            <a:pPr lvl="0"/>
            <a:r>
              <a:rPr lang="en-US" noProof="0"/>
              <a:t>Click to add contact details</a:t>
            </a:r>
          </a:p>
        </p:txBody>
      </p:sp>
      <p:cxnSp>
        <p:nvCxnSpPr>
          <p:cNvPr id="4" name="Straight Connector 3">
            <a:extLst>
              <a:ext uri="{FF2B5EF4-FFF2-40B4-BE49-F238E27FC236}">
                <a16:creationId xmlns:a16="http://schemas.microsoft.com/office/drawing/2014/main" id="{546F7D1F-436B-4A64-8952-A1591DD78477}"/>
              </a:ext>
            </a:extLst>
          </p:cNvPr>
          <p:cNvCxnSpPr/>
          <p:nvPr userDrawn="1"/>
        </p:nvCxnSpPr>
        <p:spPr>
          <a:xfrm>
            <a:off x="406205" y="5213717"/>
            <a:ext cx="8788791"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D544A86-A0DF-4712-9B9C-51F8DD90DC5B}"/>
              </a:ext>
            </a:extLst>
          </p:cNvPr>
          <p:cNvSpPr txBox="1"/>
          <p:nvPr userDrawn="1"/>
        </p:nvSpPr>
        <p:spPr>
          <a:xfrm>
            <a:off x="406205" y="5312958"/>
            <a:ext cx="8788791" cy="1161857"/>
          </a:xfrm>
          <a:prstGeom prst="rect">
            <a:avLst/>
          </a:prstGeom>
          <a:noFill/>
        </p:spPr>
        <p:txBody>
          <a:bodyPr wrap="square" lIns="0" tIns="0" rIns="0" bIns="0" rtlCol="0">
            <a:spAutoFit/>
          </a:bodyPr>
          <a:lstStyle/>
          <a:p>
            <a:pPr marL="0" marR="0" lvl="0" indent="0" algn="l" defTabSz="886221" rtl="0" eaLnBrk="1" fontAlgn="auto" latinLnBrk="0" hangingPunct="1">
              <a:lnSpc>
                <a:spcPct val="100000"/>
              </a:lnSpc>
              <a:spcBef>
                <a:spcPts val="582"/>
              </a:spcBef>
              <a:spcAft>
                <a:spcPts val="0"/>
              </a:spcAft>
              <a:buClrTx/>
              <a:buSzTx/>
              <a:buFontTx/>
              <a:buNone/>
              <a:tabLst/>
              <a:defRPr/>
            </a:pPr>
            <a:r>
              <a:rPr lang="en-US" sz="775" b="1" kern="7500" spc="78" baseline="0" noProof="0" dirty="0">
                <a:solidFill>
                  <a:schemeClr val="tx1"/>
                </a:solidFill>
                <a:latin typeface="+mn-lt"/>
                <a:ea typeface="+mn-ea"/>
                <a:cs typeface="+mn-cs"/>
              </a:rPr>
              <a:t>About Kroll</a:t>
            </a:r>
          </a:p>
          <a:p>
            <a:pPr marL="0" marR="0" lvl="0" indent="0" algn="l" defTabSz="886221" rtl="0" eaLnBrk="1" fontAlgn="auto" latinLnBrk="0" hangingPunct="1">
              <a:lnSpc>
                <a:spcPct val="100000"/>
              </a:lnSpc>
              <a:spcBef>
                <a:spcPts val="582"/>
              </a:spcBef>
              <a:spcAft>
                <a:spcPts val="582"/>
              </a:spcAft>
              <a:buClrTx/>
              <a:buSzTx/>
              <a:buFontTx/>
              <a:buNone/>
              <a:tabLst/>
              <a:defRPr/>
            </a:pPr>
            <a:r>
              <a:rPr lang="en-US" sz="727" kern="1200" dirty="0">
                <a:solidFill>
                  <a:schemeClr val="tx1"/>
                </a:solidFill>
                <a:effectLst/>
                <a:latin typeface="+mn-lt"/>
                <a:ea typeface="+mn-ea"/>
                <a:cs typeface="+mn-cs"/>
              </a:rPr>
              <a:t>Kroll is the world’s premier provider of services and digital products related to governance, risk and transparency. We work with clients across diverse sectors in the areas of valuation, expert services, investigations, cyber security, corporate finance, restructuring, legal and business solutions, data analytics and regulatory compliance. Our firm has nearly 5,000 professionals in 30 countries and territories around the world. For more information, </a:t>
            </a:r>
            <a:r>
              <a:rPr lang="en-US" sz="727" kern="1200" noProof="0" dirty="0">
                <a:solidFill>
                  <a:schemeClr val="tx1"/>
                </a:solidFill>
                <a:effectLst/>
                <a:latin typeface="+mn-lt"/>
                <a:ea typeface="+mn-ea"/>
                <a:cs typeface="+mn-cs"/>
              </a:rPr>
              <a:t>visit </a:t>
            </a:r>
            <a:r>
              <a:rPr lang="en-US" sz="727" kern="1200" noProof="0" dirty="0">
                <a:solidFill>
                  <a:schemeClr val="tx1"/>
                </a:solidFill>
                <a:effectLst/>
                <a:latin typeface="+mn-lt"/>
                <a:ea typeface="+mn-ea"/>
                <a:cs typeface="+mn-cs"/>
                <a:hlinkClick r:id="rId2"/>
              </a:rPr>
              <a:t>www.krollbusinessservices.com</a:t>
            </a:r>
            <a:r>
              <a:rPr lang="en-US" sz="727" kern="1200" noProof="0" dirty="0">
                <a:solidFill>
                  <a:schemeClr val="tx1"/>
                </a:solidFill>
                <a:effectLst/>
                <a:latin typeface="+mn-lt"/>
                <a:ea typeface="+mn-ea"/>
                <a:cs typeface="+mn-cs"/>
              </a:rPr>
              <a:t>.</a:t>
            </a:r>
          </a:p>
          <a:p>
            <a:pPr marL="0" marR="0" lvl="0" indent="0" algn="l" defTabSz="886221" rtl="0" eaLnBrk="1" fontAlgn="auto" latinLnBrk="0" hangingPunct="1">
              <a:lnSpc>
                <a:spcPct val="100000"/>
              </a:lnSpc>
              <a:spcBef>
                <a:spcPts val="0"/>
              </a:spcBef>
              <a:spcAft>
                <a:spcPts val="582"/>
              </a:spcAft>
              <a:buClrTx/>
              <a:buSzTx/>
              <a:buFontTx/>
              <a:buNone/>
              <a:tabLst/>
              <a:defRPr/>
            </a:pPr>
            <a:r>
              <a:rPr lang="en-US" sz="727" i="1" kern="1200" noProof="0" dirty="0">
                <a:solidFill>
                  <a:schemeClr val="tx1"/>
                </a:solidFill>
                <a:effectLst/>
                <a:latin typeface="+mn-lt"/>
                <a:ea typeface="+mn-ea"/>
                <a:cs typeface="+mn-cs"/>
              </a:rPr>
              <a:t>M&amp;A advisory, capital raising and secondary market advisory services in the United States are provided by Duff &amp; Phelps Securities, LLC. Member FINRA/SIPC. Pagemill Partners is a Division of Duff &amp; Phelps Securities, LLC. M&amp;A advisory, capital raising and secondary market advisory services in the United Kingdom are provided by Duff &amp; Phelps Securities Ltd. (DPSL), which is authorized and regulated by the Financial Conduct Authority. Valuation Advisory Services in India are provided by Duff &amp; Phelps India Private Limited under a category 1 merchant banker license issued by the Securities and Exchange Board of India.</a:t>
            </a:r>
          </a:p>
          <a:p>
            <a:pPr marL="0" marR="0" lvl="0" indent="0" algn="l" defTabSz="886221" rtl="0" eaLnBrk="1" fontAlgn="auto" latinLnBrk="0" hangingPunct="1">
              <a:lnSpc>
                <a:spcPct val="100000"/>
              </a:lnSpc>
              <a:spcBef>
                <a:spcPts val="0"/>
              </a:spcBef>
              <a:spcAft>
                <a:spcPts val="0"/>
              </a:spcAft>
              <a:buClrTx/>
              <a:buSzTx/>
              <a:buFontTx/>
              <a:buNone/>
              <a:tabLst/>
              <a:defRPr/>
            </a:pPr>
            <a:r>
              <a:rPr lang="en-US" sz="727" kern="1200" noProof="0" dirty="0">
                <a:solidFill>
                  <a:schemeClr val="tx1"/>
                </a:solidFill>
                <a:effectLst/>
                <a:latin typeface="+mn-lt"/>
                <a:ea typeface="+mn-ea"/>
                <a:cs typeface="+mn-cs"/>
              </a:rPr>
              <a:t>© 2021 Duff &amp; Phelps, LLC. All rights reserved. Kroll is a trade name for Duff &amp; Phelps, LLC and its affiliates.</a:t>
            </a:r>
          </a:p>
        </p:txBody>
      </p:sp>
      <p:pic>
        <p:nvPicPr>
          <p:cNvPr id="16" name="Picture 15" descr="Logo&#10;&#10;Description automatically generated">
            <a:extLst>
              <a:ext uri="{FF2B5EF4-FFF2-40B4-BE49-F238E27FC236}">
                <a16:creationId xmlns:a16="http://schemas.microsoft.com/office/drawing/2014/main" id="{549CAD94-3F58-4632-A7D9-AFB46DCA299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950815" y="246056"/>
            <a:ext cx="2457921" cy="992170"/>
          </a:xfrm>
          <a:prstGeom prst="rect">
            <a:avLst/>
          </a:prstGeom>
        </p:spPr>
      </p:pic>
      <p:sp>
        <p:nvSpPr>
          <p:cNvPr id="17" name="TextBox 16">
            <a:extLst>
              <a:ext uri="{FF2B5EF4-FFF2-40B4-BE49-F238E27FC236}">
                <a16:creationId xmlns:a16="http://schemas.microsoft.com/office/drawing/2014/main" id="{C7AC9B00-3A69-4F72-8257-528B93EE09B0}"/>
              </a:ext>
            </a:extLst>
          </p:cNvPr>
          <p:cNvSpPr txBox="1"/>
          <p:nvPr userDrawn="1"/>
        </p:nvSpPr>
        <p:spPr bwMode="blackGray">
          <a:xfrm>
            <a:off x="3" y="-7249"/>
            <a:ext cx="9601195" cy="145357"/>
          </a:xfrm>
          <a:prstGeom prst="rect">
            <a:avLst/>
          </a:prstGeom>
          <a:solidFill>
            <a:schemeClr val="accent1"/>
          </a:solidFill>
          <a:ln>
            <a:noFill/>
          </a:ln>
        </p:spPr>
        <p:txBody>
          <a:bodyPr wrap="square" lIns="104677" tIns="139569" rIns="2512246" numCol="1" spcCol="288000" rtlCol="0">
            <a:noAutofit/>
          </a:bodyPr>
          <a:lstStyle>
            <a:defPPr>
              <a:defRPr lang="en-US"/>
            </a:defPPr>
            <a:lvl1pPr marR="0" lvl="0" indent="0" defTabSz="914400" fontAlgn="auto">
              <a:lnSpc>
                <a:spcPct val="120000"/>
              </a:lnSpc>
              <a:spcBef>
                <a:spcPts val="300"/>
              </a:spcBef>
              <a:spcAft>
                <a:spcPts val="300"/>
              </a:spcAft>
              <a:buClrTx/>
              <a:buSzTx/>
              <a:buFontTx/>
              <a:buNone/>
              <a:tabLst/>
              <a:defRPr kumimoji="0" sz="800" b="0" i="0" u="none" strike="noStrike" kern="0" cap="none" spc="0" normalizeH="0" baseline="0">
                <a:ln>
                  <a:noFill/>
                </a:ln>
                <a:solidFill>
                  <a:srgbClr val="415560"/>
                </a:solidFill>
                <a:effectLst/>
                <a:uLnTx/>
                <a:uFillTx/>
              </a:defRPr>
            </a:lvl1pPr>
          </a:lstStyle>
          <a:p>
            <a:pPr lvl="0"/>
            <a:endParaRPr lang="en-US" sz="774" noProof="0" dirty="0"/>
          </a:p>
        </p:txBody>
      </p:sp>
    </p:spTree>
    <p:extLst>
      <p:ext uri="{BB962C8B-B14F-4D97-AF65-F5344CB8AC3E}">
        <p14:creationId xmlns:p14="http://schemas.microsoft.com/office/powerpoint/2010/main" val="2948107002"/>
      </p:ext>
    </p:extLst>
  </p:cSld>
  <p:clrMapOvr>
    <a:masterClrMapping/>
  </p:clrMapOvr>
  <p:extLst>
    <p:ext uri="{DCECCB84-F9BA-43D5-87BE-67443E8EF086}">
      <p15:sldGuideLst xmlns:p15="http://schemas.microsoft.com/office/powerpoint/2012/main">
        <p15:guide id="1" orient="horz" pos="288">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cSld name="Title and Content (Medium Fo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326"/>
            </a:lvl1pPr>
          </a:lstStyle>
          <a:p>
            <a:r>
              <a:rPr lang="en-US" dirty="0"/>
              <a:t>Click to edit Master title style (Medium Fonts)</a:t>
            </a:r>
          </a:p>
        </p:txBody>
      </p:sp>
      <p:sp>
        <p:nvSpPr>
          <p:cNvPr id="3" name="Content Placeholder 2"/>
          <p:cNvSpPr>
            <a:spLocks noGrp="1"/>
          </p:cNvSpPr>
          <p:nvPr>
            <p:ph idx="1"/>
          </p:nvPr>
        </p:nvSpPr>
        <p:spPr/>
        <p:txBody>
          <a:bodyPr>
            <a:normAutofit/>
          </a:bodyPr>
          <a:lstStyle>
            <a:lvl1pPr marL="221559" indent="-221559">
              <a:defRPr sz="1551"/>
            </a:lvl1pPr>
            <a:lvl2pPr marL="443118" indent="-221559">
              <a:defRPr sz="1551"/>
            </a:lvl2pPr>
            <a:lvl3pPr marL="664677" indent="-221559">
              <a:defRPr sz="1551"/>
            </a:lvl3pPr>
          </a:lstStyle>
          <a:p>
            <a:pPr lvl="0"/>
            <a:r>
              <a:rPr lang="en-US" dirty="0"/>
              <a:t>Click to edit Master text styles</a:t>
            </a:r>
          </a:p>
          <a:p>
            <a:pPr lvl="1"/>
            <a:r>
              <a:rPr lang="en-US" dirty="0"/>
              <a:t>Second level</a:t>
            </a:r>
          </a:p>
          <a:p>
            <a:pPr lvl="2"/>
            <a:r>
              <a:rPr lang="en-US" dirty="0"/>
              <a:t>Third level</a:t>
            </a:r>
          </a:p>
        </p:txBody>
      </p:sp>
      <p:sp>
        <p:nvSpPr>
          <p:cNvPr id="8" name="Footer Placeholder 4"/>
          <p:cNvSpPr>
            <a:spLocks noGrp="1"/>
          </p:cNvSpPr>
          <p:nvPr>
            <p:ph type="ftr" sz="quarter" idx="3"/>
          </p:nvPr>
        </p:nvSpPr>
        <p:spPr>
          <a:xfrm>
            <a:off x="400050" y="6576066"/>
            <a:ext cx="3920490" cy="228600"/>
          </a:xfrm>
          <a:prstGeom prst="rect">
            <a:avLst/>
          </a:prstGeom>
        </p:spPr>
        <p:txBody>
          <a:bodyPr vert="horz" lIns="91440" tIns="45720" rIns="91440" bIns="45720" rtlCol="0" anchor="t"/>
          <a:lstStyle>
            <a:lvl1pPr algn="l">
              <a:defRPr sz="775">
                <a:solidFill>
                  <a:srgbClr val="455560"/>
                </a:solidFill>
                <a:latin typeface="Arial" pitchFamily="34" charset="0"/>
                <a:cs typeface="Arial" pitchFamily="34" charset="0"/>
              </a:defRPr>
            </a:lvl1pPr>
          </a:lstStyle>
          <a:p>
            <a:endParaRPr lang="en-US" dirty="0"/>
          </a:p>
        </p:txBody>
      </p:sp>
      <p:sp>
        <p:nvSpPr>
          <p:cNvPr id="9" name="Slide Number Placeholder 5"/>
          <p:cNvSpPr>
            <a:spLocks noGrp="1"/>
          </p:cNvSpPr>
          <p:nvPr>
            <p:ph type="sldNum" sz="quarter" idx="4"/>
          </p:nvPr>
        </p:nvSpPr>
        <p:spPr>
          <a:xfrm>
            <a:off x="8241030" y="6576066"/>
            <a:ext cx="960120" cy="228600"/>
          </a:xfrm>
          <a:prstGeom prst="rect">
            <a:avLst/>
          </a:prstGeom>
        </p:spPr>
        <p:txBody>
          <a:bodyPr vert="horz" lIns="91440" tIns="45720" rIns="91440" bIns="45720" rtlCol="0" anchor="t"/>
          <a:lstStyle>
            <a:lvl1pPr algn="r">
              <a:defRPr sz="775">
                <a:solidFill>
                  <a:srgbClr val="455560"/>
                </a:solidFill>
                <a:latin typeface="Arial" pitchFamily="34" charset="0"/>
                <a:cs typeface="Arial" pitchFamily="34" charset="0"/>
              </a:defRPr>
            </a:lvl1pPr>
          </a:lstStyle>
          <a:p>
            <a:fld id="{601FD316-713D-4ED1-ADFD-72C1E45E04F4}" type="slidenum">
              <a:rPr lang="en-US" smtClean="0"/>
              <a:pPr/>
              <a:t>‹#›</a:t>
            </a:fld>
            <a:endParaRPr lang="en-US" dirty="0"/>
          </a:p>
        </p:txBody>
      </p:sp>
      <p:sp>
        <p:nvSpPr>
          <p:cNvPr id="10" name="Date Placeholder 10"/>
          <p:cNvSpPr>
            <a:spLocks noGrp="1"/>
          </p:cNvSpPr>
          <p:nvPr>
            <p:ph type="dt" sz="half" idx="2"/>
          </p:nvPr>
        </p:nvSpPr>
        <p:spPr>
          <a:xfrm>
            <a:off x="4506252" y="6576066"/>
            <a:ext cx="3571089" cy="228600"/>
          </a:xfrm>
          <a:prstGeom prst="rect">
            <a:avLst/>
          </a:prstGeom>
        </p:spPr>
        <p:txBody>
          <a:bodyPr vert="horz" lIns="91440" tIns="45720" rIns="91440" bIns="45720" rtlCol="0" anchor="t"/>
          <a:lstStyle>
            <a:lvl1pPr algn="r">
              <a:defRPr sz="775">
                <a:solidFill>
                  <a:srgbClr val="455560"/>
                </a:solidFill>
              </a:defRPr>
            </a:lvl1pPr>
          </a:lstStyle>
          <a:p>
            <a:endParaRPr lang="en-US" dirty="0"/>
          </a:p>
        </p:txBody>
      </p:sp>
    </p:spTree>
    <p:extLst>
      <p:ext uri="{BB962C8B-B14F-4D97-AF65-F5344CB8AC3E}">
        <p14:creationId xmlns:p14="http://schemas.microsoft.com/office/powerpoint/2010/main" val="245543710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No Text">
    <p:spTree>
      <p:nvGrpSpPr>
        <p:cNvPr id="1" name=""/>
        <p:cNvGrpSpPr/>
        <p:nvPr/>
      </p:nvGrpSpPr>
      <p:grpSpPr>
        <a:xfrm>
          <a:off x="0" y="0"/>
          <a:ext cx="0" cy="0"/>
          <a:chOff x="0" y="0"/>
          <a:chExt cx="0" cy="0"/>
        </a:xfrm>
      </p:grpSpPr>
      <p:pic>
        <p:nvPicPr>
          <p:cNvPr id="104" name="Picture 103" descr="A picture containing next, bicycle, sitting, ground&#10;&#10;Description generated with high confidence">
            <a:extLst>
              <a:ext uri="{FF2B5EF4-FFF2-40B4-BE49-F238E27FC236}">
                <a16:creationId xmlns:a16="http://schemas.microsoft.com/office/drawing/2014/main" id="{EE15CB1D-8495-4A36-A16A-0AE67ED7C0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t="-1" r="2280" b="81202"/>
          <a:stretch/>
        </p:blipFill>
        <p:spPr>
          <a:xfrm>
            <a:off x="0" y="109278"/>
            <a:ext cx="9601200" cy="1117860"/>
          </a:xfrm>
          <a:prstGeom prst="rect">
            <a:avLst/>
          </a:prstGeom>
        </p:spPr>
      </p:pic>
      <p:sp>
        <p:nvSpPr>
          <p:cNvPr id="105" name="TextBox 104">
            <a:extLst>
              <a:ext uri="{FF2B5EF4-FFF2-40B4-BE49-F238E27FC236}">
                <a16:creationId xmlns:a16="http://schemas.microsoft.com/office/drawing/2014/main" id="{BE0AF959-063F-4FC9-9B65-8EFE29D629A6}"/>
              </a:ext>
            </a:extLst>
          </p:cNvPr>
          <p:cNvSpPr txBox="1"/>
          <p:nvPr userDrawn="1"/>
        </p:nvSpPr>
        <p:spPr>
          <a:xfrm>
            <a:off x="1" y="274778"/>
            <a:ext cx="9601199" cy="786863"/>
          </a:xfrm>
          <a:prstGeom prst="rect">
            <a:avLst/>
          </a:prstGeom>
          <a:solidFill>
            <a:schemeClr val="accent3">
              <a:alpha val="85000"/>
            </a:schemeClr>
          </a:solidFill>
        </p:spPr>
        <p:txBody>
          <a:bodyPr wrap="square" lIns="104677" tIns="139569" rIns="2512246" numCol="1" spcCol="288000" rtlCol="0">
            <a:noAutofit/>
          </a:bodyPr>
          <a:lstStyle>
            <a:defPPr>
              <a:defRPr lang="en-US"/>
            </a:defPPr>
            <a:lvl1pPr marR="0" lvl="0" indent="0" defTabSz="914400" fontAlgn="auto">
              <a:lnSpc>
                <a:spcPct val="120000"/>
              </a:lnSpc>
              <a:spcBef>
                <a:spcPts val="300"/>
              </a:spcBef>
              <a:spcAft>
                <a:spcPts val="300"/>
              </a:spcAft>
              <a:buClrTx/>
              <a:buSzTx/>
              <a:buFontTx/>
              <a:buNone/>
              <a:tabLst/>
              <a:defRPr kumimoji="0" sz="800" b="0" i="0" u="none" strike="noStrike" kern="0" cap="none" spc="0" normalizeH="0" baseline="0">
                <a:ln>
                  <a:noFill/>
                </a:ln>
                <a:solidFill>
                  <a:srgbClr val="415560"/>
                </a:solidFill>
                <a:effectLst/>
                <a:uLnTx/>
                <a:uFillTx/>
              </a:defRPr>
            </a:lvl1pPr>
          </a:lstStyle>
          <a:p>
            <a:pPr lvl="0"/>
            <a:endParaRPr lang="en-GB" sz="775" noProof="0" dirty="0"/>
          </a:p>
        </p:txBody>
      </p:sp>
      <p:sp>
        <p:nvSpPr>
          <p:cNvPr id="17" name="Footer Placeholder 4">
            <a:extLst>
              <a:ext uri="{FF2B5EF4-FFF2-40B4-BE49-F238E27FC236}">
                <a16:creationId xmlns:a16="http://schemas.microsoft.com/office/drawing/2014/main" id="{3AED5AE6-BA95-4BDC-89FA-74781EE16F1B}"/>
              </a:ext>
            </a:extLst>
          </p:cNvPr>
          <p:cNvSpPr>
            <a:spLocks noGrp="1"/>
          </p:cNvSpPr>
          <p:nvPr>
            <p:ph type="ftr" sz="quarter" idx="11"/>
          </p:nvPr>
        </p:nvSpPr>
        <p:spPr>
          <a:xfrm>
            <a:off x="400052" y="6576067"/>
            <a:ext cx="3920490" cy="228600"/>
          </a:xfrm>
        </p:spPr>
        <p:txBody>
          <a:bodyPr/>
          <a:lstStyle>
            <a:lvl1pPr>
              <a:defRPr sz="775">
                <a:solidFill>
                  <a:schemeClr val="tx1"/>
                </a:solidFill>
              </a:defRPr>
            </a:lvl1pPr>
          </a:lstStyle>
          <a:p>
            <a:endParaRPr lang="en-US" dirty="0"/>
          </a:p>
        </p:txBody>
      </p:sp>
      <p:sp>
        <p:nvSpPr>
          <p:cNvPr id="18" name="Slide Number Placeholder 5">
            <a:extLst>
              <a:ext uri="{FF2B5EF4-FFF2-40B4-BE49-F238E27FC236}">
                <a16:creationId xmlns:a16="http://schemas.microsoft.com/office/drawing/2014/main" id="{A99AA2C5-F5A5-475C-A726-CEB8A0FEE3A0}"/>
              </a:ext>
            </a:extLst>
          </p:cNvPr>
          <p:cNvSpPr>
            <a:spLocks noGrp="1"/>
          </p:cNvSpPr>
          <p:nvPr>
            <p:ph type="sldNum" sz="quarter" idx="12"/>
          </p:nvPr>
        </p:nvSpPr>
        <p:spPr>
          <a:xfrm>
            <a:off x="8241030" y="6576067"/>
            <a:ext cx="960120" cy="228600"/>
          </a:xfrm>
        </p:spPr>
        <p:txBody>
          <a:bodyPr/>
          <a:lstStyle>
            <a:lvl1pPr>
              <a:defRPr sz="775">
                <a:solidFill>
                  <a:schemeClr val="tx1"/>
                </a:solidFill>
              </a:defRPr>
            </a:lvl1pPr>
          </a:lstStyle>
          <a:p>
            <a:fld id="{601FD316-713D-4ED1-ADFD-72C1E45E04F4}" type="slidenum">
              <a:rPr lang="en-US" smtClean="0"/>
              <a:pPr/>
              <a:t>‹#›</a:t>
            </a:fld>
            <a:endParaRPr lang="en-US" dirty="0"/>
          </a:p>
        </p:txBody>
      </p:sp>
      <p:sp>
        <p:nvSpPr>
          <p:cNvPr id="9" name="Rectangle 8">
            <a:extLst>
              <a:ext uri="{FF2B5EF4-FFF2-40B4-BE49-F238E27FC236}">
                <a16:creationId xmlns:a16="http://schemas.microsoft.com/office/drawing/2014/main" id="{AF0B63D9-4231-461D-81D9-D2BE0DBFB013}"/>
              </a:ext>
            </a:extLst>
          </p:cNvPr>
          <p:cNvSpPr/>
          <p:nvPr userDrawn="1"/>
        </p:nvSpPr>
        <p:spPr>
          <a:xfrm>
            <a:off x="0" y="0"/>
            <a:ext cx="9601200" cy="123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45" dirty="0"/>
          </a:p>
        </p:txBody>
      </p:sp>
      <p:sp>
        <p:nvSpPr>
          <p:cNvPr id="12" name="Text Placeholder 108">
            <a:extLst>
              <a:ext uri="{FF2B5EF4-FFF2-40B4-BE49-F238E27FC236}">
                <a16:creationId xmlns:a16="http://schemas.microsoft.com/office/drawing/2014/main" id="{EEE76A0C-0843-4B62-9097-982CC84973F2}"/>
              </a:ext>
            </a:extLst>
          </p:cNvPr>
          <p:cNvSpPr>
            <a:spLocks noGrp="1"/>
          </p:cNvSpPr>
          <p:nvPr>
            <p:ph type="body" sz="quarter" idx="14" hasCustomPrompt="1"/>
          </p:nvPr>
        </p:nvSpPr>
        <p:spPr>
          <a:xfrm>
            <a:off x="400050" y="350622"/>
            <a:ext cx="7376307" cy="347127"/>
          </a:xfrm>
          <a:noFill/>
          <a:ln>
            <a:noFill/>
          </a:ln>
        </p:spPr>
        <p:txBody>
          <a:bodyPr anchor="ctr" anchorCtr="0">
            <a:noAutofit/>
          </a:bodyPr>
          <a:lstStyle>
            <a:lvl1pPr marL="0" indent="0">
              <a:buNone/>
              <a:defRPr sz="2326" b="1" spc="0">
                <a:solidFill>
                  <a:schemeClr val="bg1"/>
                </a:solidFill>
              </a:defRPr>
            </a:lvl1pPr>
            <a:lvl2pPr>
              <a:defRPr sz="2326" b="1" spc="-145">
                <a:solidFill>
                  <a:schemeClr val="bg1"/>
                </a:solidFill>
              </a:defRPr>
            </a:lvl2pPr>
            <a:lvl3pPr>
              <a:defRPr sz="2326" b="1" spc="-145">
                <a:solidFill>
                  <a:schemeClr val="bg1"/>
                </a:solidFill>
              </a:defRPr>
            </a:lvl3pPr>
            <a:lvl4pPr>
              <a:defRPr sz="2326" b="1" spc="-145">
                <a:solidFill>
                  <a:schemeClr val="bg1"/>
                </a:solidFill>
              </a:defRPr>
            </a:lvl4pPr>
            <a:lvl5pPr>
              <a:defRPr sz="2326" b="1" spc="-145">
                <a:solidFill>
                  <a:schemeClr val="bg1"/>
                </a:solidFill>
              </a:defRPr>
            </a:lvl5pPr>
          </a:lstStyle>
          <a:p>
            <a:pPr lvl="0"/>
            <a:r>
              <a:rPr lang="en-US" dirty="0"/>
              <a:t>CLICK TO EDIT MASTER STYLE</a:t>
            </a:r>
            <a:endParaRPr lang="en-GB" dirty="0"/>
          </a:p>
        </p:txBody>
      </p:sp>
      <p:sp>
        <p:nvSpPr>
          <p:cNvPr id="13" name="Text Placeholder 108">
            <a:extLst>
              <a:ext uri="{FF2B5EF4-FFF2-40B4-BE49-F238E27FC236}">
                <a16:creationId xmlns:a16="http://schemas.microsoft.com/office/drawing/2014/main" id="{A65B134B-3872-4596-B0E2-67D4B187495F}"/>
              </a:ext>
            </a:extLst>
          </p:cNvPr>
          <p:cNvSpPr>
            <a:spLocks noGrp="1"/>
          </p:cNvSpPr>
          <p:nvPr>
            <p:ph type="body" sz="quarter" idx="15" hasCustomPrompt="1"/>
          </p:nvPr>
        </p:nvSpPr>
        <p:spPr>
          <a:xfrm>
            <a:off x="400050" y="713058"/>
            <a:ext cx="7376307" cy="273212"/>
          </a:xfrm>
          <a:noFill/>
          <a:ln>
            <a:noFill/>
          </a:ln>
        </p:spPr>
        <p:txBody>
          <a:bodyPr anchor="ctr" anchorCtr="0">
            <a:noAutofit/>
          </a:bodyPr>
          <a:lstStyle>
            <a:lvl1pPr marL="0" indent="0">
              <a:buNone/>
              <a:defRPr sz="1551" b="0" spc="0">
                <a:solidFill>
                  <a:schemeClr val="bg1"/>
                </a:solidFill>
              </a:defRPr>
            </a:lvl1pPr>
            <a:lvl2pPr>
              <a:defRPr sz="2326" b="1" spc="-145">
                <a:solidFill>
                  <a:schemeClr val="bg1"/>
                </a:solidFill>
              </a:defRPr>
            </a:lvl2pPr>
            <a:lvl3pPr>
              <a:defRPr sz="2326" b="1" spc="-145">
                <a:solidFill>
                  <a:schemeClr val="bg1"/>
                </a:solidFill>
              </a:defRPr>
            </a:lvl3pPr>
            <a:lvl4pPr>
              <a:defRPr sz="2326" b="1" spc="-145">
                <a:solidFill>
                  <a:schemeClr val="bg1"/>
                </a:solidFill>
              </a:defRPr>
            </a:lvl4pPr>
            <a:lvl5pPr>
              <a:defRPr sz="2326" b="1" spc="-145">
                <a:solidFill>
                  <a:schemeClr val="bg1"/>
                </a:solidFill>
              </a:defRPr>
            </a:lvl5pPr>
          </a:lstStyle>
          <a:p>
            <a:pPr lvl="0"/>
            <a:r>
              <a:rPr lang="en-US" dirty="0"/>
              <a:t>Click to edit master style</a:t>
            </a:r>
            <a:endParaRPr lang="en-GB" dirty="0"/>
          </a:p>
        </p:txBody>
      </p:sp>
      <p:pic>
        <p:nvPicPr>
          <p:cNvPr id="10" name="Content Placeholder 7">
            <a:extLst>
              <a:ext uri="{FF2B5EF4-FFF2-40B4-BE49-F238E27FC236}">
                <a16:creationId xmlns:a16="http://schemas.microsoft.com/office/drawing/2014/main" id="{13F61A21-4BF4-4866-90A6-B587B3A2AB9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3543" b="12450"/>
          <a:stretch/>
        </p:blipFill>
        <p:spPr>
          <a:xfrm>
            <a:off x="8195683" y="123232"/>
            <a:ext cx="1407777" cy="1106136"/>
          </a:xfrm>
          <a:prstGeom prst="rect">
            <a:avLst/>
          </a:prstGeom>
        </p:spPr>
      </p:pic>
    </p:spTree>
    <p:extLst>
      <p:ext uri="{BB962C8B-B14F-4D97-AF65-F5344CB8AC3E}">
        <p14:creationId xmlns:p14="http://schemas.microsoft.com/office/powerpoint/2010/main" val="1603471689"/>
      </p:ext>
    </p:extLst>
  </p:cSld>
  <p:clrMapOvr>
    <a:masterClrMapping/>
  </p:clrMapOvr>
  <p:extLst>
    <p:ext uri="{DCECCB84-F9BA-43D5-87BE-67443E8EF086}">
      <p15:sldGuideLst xmlns:p15="http://schemas.microsoft.com/office/powerpoint/2012/main">
        <p15:guide id="1" orient="horz" pos="981">
          <p15:clr>
            <a:srgbClr val="FBAE40"/>
          </p15:clr>
        </p15:guide>
        <p15:guide id="2" pos="3120">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CEDD8CF5-B766-0540-9E25-329C831C97DF}"/>
              </a:ext>
            </a:extLst>
          </p:cNvPr>
          <p:cNvSpPr/>
          <p:nvPr userDrawn="1"/>
        </p:nvSpPr>
        <p:spPr>
          <a:xfrm rot="10800000" flipH="1" flipV="1">
            <a:off x="5505950" y="-14991"/>
            <a:ext cx="4112057"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dirty="0"/>
          </a:p>
        </p:txBody>
      </p:sp>
      <p:sp>
        <p:nvSpPr>
          <p:cNvPr id="18" name="Freeform 17">
            <a:extLst>
              <a:ext uri="{FF2B5EF4-FFF2-40B4-BE49-F238E27FC236}">
                <a16:creationId xmlns:a16="http://schemas.microsoft.com/office/drawing/2014/main" id="{1BE2B9BD-CF20-3943-8CE4-F8A4E19DECBC}"/>
              </a:ext>
            </a:extLst>
          </p:cNvPr>
          <p:cNvSpPr/>
          <p:nvPr userDrawn="1"/>
        </p:nvSpPr>
        <p:spPr>
          <a:xfrm rot="5400000" flipH="1">
            <a:off x="-96041" y="5806249"/>
            <a:ext cx="1151802" cy="9871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dirty="0"/>
          </a:p>
        </p:txBody>
      </p:sp>
    </p:spTree>
    <p:extLst>
      <p:ext uri="{BB962C8B-B14F-4D97-AF65-F5344CB8AC3E}">
        <p14:creationId xmlns:p14="http://schemas.microsoft.com/office/powerpoint/2010/main" val="4222128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266158" y="6454777"/>
            <a:ext cx="335042" cy="174625"/>
          </a:xfrm>
          <a:prstGeom prst="rect">
            <a:avLst/>
          </a:prstGeom>
        </p:spPr>
        <p:txBody>
          <a:bodyPr lIns="0" tIns="0" rIns="0" bIns="0" anchor="b" anchorCtr="0"/>
          <a:lstStyle>
            <a:lvl1pPr algn="l">
              <a:defRPr sz="708">
                <a:solidFill>
                  <a:schemeClr val="tx1"/>
                </a:solidFill>
              </a:defRPr>
            </a:lvl1pPr>
          </a:lstStyle>
          <a:p>
            <a:fld id="{CB7FE98A-78B1-495F-8A5C-53E48422F91F}" type="slidenum">
              <a:rPr lang="en-US" smtClean="0"/>
              <a:pPr/>
              <a:t>‹#›</a:t>
            </a:fld>
            <a:endParaRPr lang="en-US"/>
          </a:p>
        </p:txBody>
      </p:sp>
      <p:pic>
        <p:nvPicPr>
          <p:cNvPr id="22" name="Picture 21" descr="A picture containing text, clipart&#10;&#10;Description automatically generated">
            <a:extLst>
              <a:ext uri="{FF2B5EF4-FFF2-40B4-BE49-F238E27FC236}">
                <a16:creationId xmlns:a16="http://schemas.microsoft.com/office/drawing/2014/main" id="{9413284D-1E7B-9640-8727-0AC9E8F0F6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68784" y="6481064"/>
            <a:ext cx="509664" cy="148336"/>
          </a:xfrm>
          <a:prstGeom prst="rect">
            <a:avLst/>
          </a:prstGeom>
        </p:spPr>
      </p:pic>
      <p:cxnSp>
        <p:nvCxnSpPr>
          <p:cNvPr id="26" name="Straight Connector 25">
            <a:extLst>
              <a:ext uri="{FF2B5EF4-FFF2-40B4-BE49-F238E27FC236}">
                <a16:creationId xmlns:a16="http://schemas.microsoft.com/office/drawing/2014/main" id="{413F2988-5A75-EE44-ACDF-9476E81EBDA2}"/>
              </a:ext>
            </a:extLst>
          </p:cNvPr>
          <p:cNvCxnSpPr>
            <a:cxnSpLocks/>
          </p:cNvCxnSpPr>
          <p:nvPr userDrawn="1"/>
        </p:nvCxnSpPr>
        <p:spPr>
          <a:xfrm>
            <a:off x="660083" y="3987878"/>
            <a:ext cx="8281035" cy="0"/>
          </a:xfrm>
          <a:prstGeom prst="line">
            <a:avLst/>
          </a:prstGeom>
          <a:ln w="285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47B76E1-8243-0746-8204-22A50862D337}"/>
              </a:ext>
            </a:extLst>
          </p:cNvPr>
          <p:cNvGrpSpPr/>
          <p:nvPr userDrawn="1"/>
        </p:nvGrpSpPr>
        <p:grpSpPr>
          <a:xfrm>
            <a:off x="3244406" y="2159078"/>
            <a:ext cx="3112389" cy="3876040"/>
            <a:chOff x="4124960" y="2296160"/>
            <a:chExt cx="3952240" cy="3876040"/>
          </a:xfrm>
        </p:grpSpPr>
        <p:cxnSp>
          <p:nvCxnSpPr>
            <p:cNvPr id="29" name="Straight Connector 28">
              <a:extLst>
                <a:ext uri="{FF2B5EF4-FFF2-40B4-BE49-F238E27FC236}">
                  <a16:creationId xmlns:a16="http://schemas.microsoft.com/office/drawing/2014/main" id="{7C2B6CF9-6BBD-F847-86F4-23E0C805E9E2}"/>
                </a:ext>
              </a:extLst>
            </p:cNvPr>
            <p:cNvCxnSpPr>
              <a:cxnSpLocks/>
            </p:cNvCxnSpPr>
            <p:nvPr/>
          </p:nvCxnSpPr>
          <p:spPr>
            <a:xfrm>
              <a:off x="4124960" y="2296160"/>
              <a:ext cx="0" cy="3876040"/>
            </a:xfrm>
            <a:prstGeom prst="line">
              <a:avLst/>
            </a:prstGeom>
            <a:ln w="28575">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cxnSp>
          <p:nvCxnSpPr>
            <p:cNvPr id="30" name="Straight Connector 29">
              <a:extLst>
                <a:ext uri="{FF2B5EF4-FFF2-40B4-BE49-F238E27FC236}">
                  <a16:creationId xmlns:a16="http://schemas.microsoft.com/office/drawing/2014/main" id="{C1EA44EA-1F13-6844-AC87-A1DC7D601030}"/>
                </a:ext>
              </a:extLst>
            </p:cNvPr>
            <p:cNvCxnSpPr>
              <a:cxnSpLocks/>
            </p:cNvCxnSpPr>
            <p:nvPr/>
          </p:nvCxnSpPr>
          <p:spPr>
            <a:xfrm>
              <a:off x="8077200" y="2296160"/>
              <a:ext cx="0" cy="3876040"/>
            </a:xfrm>
            <a:prstGeom prst="line">
              <a:avLst/>
            </a:prstGeom>
            <a:ln w="28575">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grpSp>
      <p:sp>
        <p:nvSpPr>
          <p:cNvPr id="33" name="Text Placeholder 3">
            <a:extLst>
              <a:ext uri="{FF2B5EF4-FFF2-40B4-BE49-F238E27FC236}">
                <a16:creationId xmlns:a16="http://schemas.microsoft.com/office/drawing/2014/main" id="{6C7AEDD9-6E7B-0D42-BDD4-405322DFF1F2}"/>
              </a:ext>
            </a:extLst>
          </p:cNvPr>
          <p:cNvSpPr>
            <a:spLocks noGrp="1"/>
          </p:cNvSpPr>
          <p:nvPr>
            <p:ph type="body" sz="quarter" idx="13"/>
          </p:nvPr>
        </p:nvSpPr>
        <p:spPr>
          <a:xfrm>
            <a:off x="593282" y="987951"/>
            <a:ext cx="6030753" cy="274431"/>
          </a:xfrm>
          <a:prstGeom prst="rect">
            <a:avLst/>
          </a:prstGeom>
        </p:spPr>
        <p:txBody>
          <a:bodyPr/>
          <a:lstStyle>
            <a:lvl1pPr>
              <a:defRPr sz="1575"/>
            </a:lvl1pPr>
          </a:lstStyle>
          <a:p>
            <a:r>
              <a:rPr lang="en-US"/>
              <a:t>Subhead location</a:t>
            </a:r>
          </a:p>
        </p:txBody>
      </p:sp>
      <p:sp>
        <p:nvSpPr>
          <p:cNvPr id="36" name="Text Placeholder 34">
            <a:extLst>
              <a:ext uri="{FF2B5EF4-FFF2-40B4-BE49-F238E27FC236}">
                <a16:creationId xmlns:a16="http://schemas.microsoft.com/office/drawing/2014/main" id="{21E217A6-DB65-D04A-81C9-6F73F703AEB0}"/>
              </a:ext>
            </a:extLst>
          </p:cNvPr>
          <p:cNvSpPr>
            <a:spLocks noGrp="1"/>
          </p:cNvSpPr>
          <p:nvPr>
            <p:ph type="body" sz="quarter" idx="16" hasCustomPrompt="1"/>
          </p:nvPr>
        </p:nvSpPr>
        <p:spPr>
          <a:xfrm>
            <a:off x="712911" y="2750581"/>
            <a:ext cx="2469422" cy="1090612"/>
          </a:xfrm>
          <a:prstGeom prst="rect">
            <a:avLst/>
          </a:prstGeom>
        </p:spPr>
        <p:txBody>
          <a:bodyPr numCol="1"/>
          <a:lstStyle>
            <a:lvl1pPr>
              <a:defRPr sz="1181"/>
            </a:lvl1pPr>
            <a:lvl2pPr>
              <a:defRPr sz="1181"/>
            </a:lvl2pPr>
            <a:lvl3pPr>
              <a:defRPr sz="1181"/>
            </a:lvl3pPr>
            <a:lvl4pPr>
              <a:defRPr sz="1181"/>
            </a:lvl4pPr>
            <a:lvl5pPr>
              <a:defRPr sz="1181"/>
            </a:lvl5pPr>
          </a:lstStyle>
          <a:p>
            <a:pPr algn="ctr"/>
            <a:r>
              <a:rPr lang="en-US" sz="1181"/>
              <a:t>of Kroll Employees should use for “big numbers” on one slide.</a:t>
            </a:r>
          </a:p>
        </p:txBody>
      </p:sp>
      <p:sp>
        <p:nvSpPr>
          <p:cNvPr id="37" name="Text Placeholder 5">
            <a:extLst>
              <a:ext uri="{FF2B5EF4-FFF2-40B4-BE49-F238E27FC236}">
                <a16:creationId xmlns:a16="http://schemas.microsoft.com/office/drawing/2014/main" id="{ECB4870F-1E55-D540-ADE7-44937CF0E79E}"/>
              </a:ext>
            </a:extLst>
          </p:cNvPr>
          <p:cNvSpPr>
            <a:spLocks noGrp="1"/>
          </p:cNvSpPr>
          <p:nvPr>
            <p:ph type="body" sz="quarter" idx="15" hasCustomPrompt="1"/>
          </p:nvPr>
        </p:nvSpPr>
        <p:spPr>
          <a:xfrm>
            <a:off x="859019" y="1855692"/>
            <a:ext cx="2166521" cy="884238"/>
          </a:xfrm>
          <a:prstGeom prst="rect">
            <a:avLst/>
          </a:prstGeom>
        </p:spPr>
        <p:txBody>
          <a:bodyPr lIns="0" tIns="0" rIns="0" bIns="0" numCol="1" anchor="b" anchorCtr="0"/>
          <a:lstStyle>
            <a:lvl1pPr algn="ctr">
              <a:defRPr sz="3308" b="1" i="0">
                <a:solidFill>
                  <a:schemeClr val="accent1"/>
                </a:solidFill>
                <a:latin typeface="Nunito Sans ExtraBold" pitchFamily="2" charset="77"/>
              </a:defRPr>
            </a:lvl1pPr>
          </a:lstStyle>
          <a:p>
            <a:pPr lvl="0"/>
            <a:r>
              <a:rPr lang="en-US"/>
              <a:t>100%</a:t>
            </a:r>
          </a:p>
        </p:txBody>
      </p:sp>
      <p:sp>
        <p:nvSpPr>
          <p:cNvPr id="38" name="Text Placeholder 34">
            <a:extLst>
              <a:ext uri="{FF2B5EF4-FFF2-40B4-BE49-F238E27FC236}">
                <a16:creationId xmlns:a16="http://schemas.microsoft.com/office/drawing/2014/main" id="{3B90A5FA-8076-074E-A28D-B6C083972BC7}"/>
              </a:ext>
            </a:extLst>
          </p:cNvPr>
          <p:cNvSpPr>
            <a:spLocks noGrp="1"/>
          </p:cNvSpPr>
          <p:nvPr>
            <p:ph type="body" sz="quarter" idx="17" hasCustomPrompt="1"/>
          </p:nvPr>
        </p:nvSpPr>
        <p:spPr>
          <a:xfrm>
            <a:off x="3574358" y="2750581"/>
            <a:ext cx="2469422" cy="1090612"/>
          </a:xfrm>
          <a:prstGeom prst="rect">
            <a:avLst/>
          </a:prstGeom>
        </p:spPr>
        <p:txBody>
          <a:bodyPr numCol="1"/>
          <a:lstStyle>
            <a:lvl1pPr>
              <a:defRPr sz="1181"/>
            </a:lvl1pPr>
            <a:lvl2pPr>
              <a:defRPr sz="1181"/>
            </a:lvl2pPr>
            <a:lvl3pPr>
              <a:defRPr sz="1181"/>
            </a:lvl3pPr>
            <a:lvl4pPr>
              <a:defRPr sz="1181"/>
            </a:lvl4pPr>
            <a:lvl5pPr>
              <a:defRPr sz="1181"/>
            </a:lvl5pPr>
          </a:lstStyle>
          <a:p>
            <a:pPr algn="ctr"/>
            <a:r>
              <a:rPr lang="en-US" sz="1181"/>
              <a:t>of Kroll Employees should use for “big numbers” on one slide.</a:t>
            </a:r>
          </a:p>
        </p:txBody>
      </p:sp>
      <p:sp>
        <p:nvSpPr>
          <p:cNvPr id="39" name="Text Placeholder 5">
            <a:extLst>
              <a:ext uri="{FF2B5EF4-FFF2-40B4-BE49-F238E27FC236}">
                <a16:creationId xmlns:a16="http://schemas.microsoft.com/office/drawing/2014/main" id="{00F654AF-9CD5-904E-9D6F-28B5DDF161D8}"/>
              </a:ext>
            </a:extLst>
          </p:cNvPr>
          <p:cNvSpPr>
            <a:spLocks noGrp="1"/>
          </p:cNvSpPr>
          <p:nvPr>
            <p:ph type="body" sz="quarter" idx="18" hasCustomPrompt="1"/>
          </p:nvPr>
        </p:nvSpPr>
        <p:spPr>
          <a:xfrm>
            <a:off x="3720465" y="1855692"/>
            <a:ext cx="2166521" cy="884238"/>
          </a:xfrm>
          <a:prstGeom prst="rect">
            <a:avLst/>
          </a:prstGeom>
        </p:spPr>
        <p:txBody>
          <a:bodyPr lIns="0" tIns="0" rIns="0" bIns="0" numCol="1" anchor="b" anchorCtr="0"/>
          <a:lstStyle>
            <a:lvl1pPr algn="ctr">
              <a:defRPr sz="3308" b="1" i="0">
                <a:solidFill>
                  <a:schemeClr val="accent1"/>
                </a:solidFill>
                <a:latin typeface="Nunito Sans ExtraBold" pitchFamily="2" charset="77"/>
              </a:defRPr>
            </a:lvl1pPr>
          </a:lstStyle>
          <a:p>
            <a:pPr lvl="0"/>
            <a:r>
              <a:rPr lang="en-US"/>
              <a:t>100%</a:t>
            </a:r>
          </a:p>
        </p:txBody>
      </p:sp>
      <p:sp>
        <p:nvSpPr>
          <p:cNvPr id="40" name="Text Placeholder 34">
            <a:extLst>
              <a:ext uri="{FF2B5EF4-FFF2-40B4-BE49-F238E27FC236}">
                <a16:creationId xmlns:a16="http://schemas.microsoft.com/office/drawing/2014/main" id="{118368F0-2605-6F40-B5A0-22E877A63E79}"/>
              </a:ext>
            </a:extLst>
          </p:cNvPr>
          <p:cNvSpPr>
            <a:spLocks noGrp="1"/>
          </p:cNvSpPr>
          <p:nvPr>
            <p:ph type="body" sz="quarter" idx="19" hasCustomPrompt="1"/>
          </p:nvPr>
        </p:nvSpPr>
        <p:spPr>
          <a:xfrm>
            <a:off x="6471696" y="2750581"/>
            <a:ext cx="2469422" cy="1090612"/>
          </a:xfrm>
          <a:prstGeom prst="rect">
            <a:avLst/>
          </a:prstGeom>
        </p:spPr>
        <p:txBody>
          <a:bodyPr numCol="1"/>
          <a:lstStyle>
            <a:lvl1pPr>
              <a:defRPr sz="1181"/>
            </a:lvl1pPr>
            <a:lvl2pPr>
              <a:defRPr sz="1181"/>
            </a:lvl2pPr>
            <a:lvl3pPr>
              <a:defRPr sz="1181"/>
            </a:lvl3pPr>
            <a:lvl4pPr>
              <a:defRPr sz="1181"/>
            </a:lvl4pPr>
            <a:lvl5pPr>
              <a:defRPr sz="1181"/>
            </a:lvl5pPr>
          </a:lstStyle>
          <a:p>
            <a:pPr algn="ctr"/>
            <a:r>
              <a:rPr lang="en-US" sz="1181"/>
              <a:t>of Kroll Employees should use for “big numbers” on one slide.</a:t>
            </a:r>
          </a:p>
        </p:txBody>
      </p:sp>
      <p:sp>
        <p:nvSpPr>
          <p:cNvPr id="41" name="Text Placeholder 5">
            <a:extLst>
              <a:ext uri="{FF2B5EF4-FFF2-40B4-BE49-F238E27FC236}">
                <a16:creationId xmlns:a16="http://schemas.microsoft.com/office/drawing/2014/main" id="{9E14A8F6-3E2B-7744-8945-76E37FF6B8C3}"/>
              </a:ext>
            </a:extLst>
          </p:cNvPr>
          <p:cNvSpPr>
            <a:spLocks noGrp="1"/>
          </p:cNvSpPr>
          <p:nvPr>
            <p:ph type="body" sz="quarter" idx="20" hasCustomPrompt="1"/>
          </p:nvPr>
        </p:nvSpPr>
        <p:spPr>
          <a:xfrm>
            <a:off x="6617804" y="1855692"/>
            <a:ext cx="2166521" cy="884238"/>
          </a:xfrm>
          <a:prstGeom prst="rect">
            <a:avLst/>
          </a:prstGeom>
        </p:spPr>
        <p:txBody>
          <a:bodyPr lIns="0" tIns="0" rIns="0" bIns="0" numCol="1" anchor="b" anchorCtr="0"/>
          <a:lstStyle>
            <a:lvl1pPr algn="ctr">
              <a:defRPr sz="3308" b="1" i="0">
                <a:solidFill>
                  <a:schemeClr val="accent1"/>
                </a:solidFill>
                <a:latin typeface="Nunito Sans ExtraBold" pitchFamily="2" charset="77"/>
              </a:defRPr>
            </a:lvl1pPr>
          </a:lstStyle>
          <a:p>
            <a:pPr lvl="0"/>
            <a:r>
              <a:rPr lang="en-US"/>
              <a:t>100%</a:t>
            </a:r>
          </a:p>
        </p:txBody>
      </p:sp>
      <p:sp>
        <p:nvSpPr>
          <p:cNvPr id="42" name="Text Placeholder 34">
            <a:extLst>
              <a:ext uri="{FF2B5EF4-FFF2-40B4-BE49-F238E27FC236}">
                <a16:creationId xmlns:a16="http://schemas.microsoft.com/office/drawing/2014/main" id="{F3ADF7ED-125D-D842-97B1-26161762B07C}"/>
              </a:ext>
            </a:extLst>
          </p:cNvPr>
          <p:cNvSpPr>
            <a:spLocks noGrp="1"/>
          </p:cNvSpPr>
          <p:nvPr>
            <p:ph type="body" sz="quarter" idx="21" hasCustomPrompt="1"/>
          </p:nvPr>
        </p:nvSpPr>
        <p:spPr>
          <a:xfrm>
            <a:off x="712911" y="5095318"/>
            <a:ext cx="2469422" cy="1090612"/>
          </a:xfrm>
          <a:prstGeom prst="rect">
            <a:avLst/>
          </a:prstGeom>
        </p:spPr>
        <p:txBody>
          <a:bodyPr numCol="1"/>
          <a:lstStyle>
            <a:lvl1pPr>
              <a:defRPr sz="1181"/>
            </a:lvl1pPr>
            <a:lvl2pPr>
              <a:defRPr sz="1181"/>
            </a:lvl2pPr>
            <a:lvl3pPr>
              <a:defRPr sz="1181"/>
            </a:lvl3pPr>
            <a:lvl4pPr>
              <a:defRPr sz="1181"/>
            </a:lvl4pPr>
            <a:lvl5pPr>
              <a:defRPr sz="1181"/>
            </a:lvl5pPr>
          </a:lstStyle>
          <a:p>
            <a:pPr algn="ctr"/>
            <a:r>
              <a:rPr lang="en-US" sz="1181"/>
              <a:t>of Kroll Employees should use for “big numbers” on one slide.</a:t>
            </a:r>
          </a:p>
        </p:txBody>
      </p:sp>
      <p:sp>
        <p:nvSpPr>
          <p:cNvPr id="43" name="Text Placeholder 5">
            <a:extLst>
              <a:ext uri="{FF2B5EF4-FFF2-40B4-BE49-F238E27FC236}">
                <a16:creationId xmlns:a16="http://schemas.microsoft.com/office/drawing/2014/main" id="{D1D2E78C-C1F7-8144-84D4-B364C47001C0}"/>
              </a:ext>
            </a:extLst>
          </p:cNvPr>
          <p:cNvSpPr>
            <a:spLocks noGrp="1"/>
          </p:cNvSpPr>
          <p:nvPr>
            <p:ph type="body" sz="quarter" idx="22" hasCustomPrompt="1"/>
          </p:nvPr>
        </p:nvSpPr>
        <p:spPr>
          <a:xfrm>
            <a:off x="859019" y="4200429"/>
            <a:ext cx="2166521" cy="884238"/>
          </a:xfrm>
          <a:prstGeom prst="rect">
            <a:avLst/>
          </a:prstGeom>
        </p:spPr>
        <p:txBody>
          <a:bodyPr lIns="0" tIns="0" rIns="0" bIns="0" numCol="1" anchor="b" anchorCtr="0"/>
          <a:lstStyle>
            <a:lvl1pPr algn="ctr">
              <a:defRPr sz="3308" b="1" i="0">
                <a:solidFill>
                  <a:schemeClr val="accent1"/>
                </a:solidFill>
                <a:latin typeface="Nunito Sans ExtraBold" pitchFamily="2" charset="77"/>
              </a:defRPr>
            </a:lvl1pPr>
          </a:lstStyle>
          <a:p>
            <a:pPr lvl="0"/>
            <a:r>
              <a:rPr lang="en-US"/>
              <a:t>100%</a:t>
            </a:r>
          </a:p>
        </p:txBody>
      </p:sp>
      <p:sp>
        <p:nvSpPr>
          <p:cNvPr id="44" name="Text Placeholder 34">
            <a:extLst>
              <a:ext uri="{FF2B5EF4-FFF2-40B4-BE49-F238E27FC236}">
                <a16:creationId xmlns:a16="http://schemas.microsoft.com/office/drawing/2014/main" id="{8023029C-C565-9843-A727-98C6266B756A}"/>
              </a:ext>
            </a:extLst>
          </p:cNvPr>
          <p:cNvSpPr>
            <a:spLocks noGrp="1"/>
          </p:cNvSpPr>
          <p:nvPr>
            <p:ph type="body" sz="quarter" idx="23" hasCustomPrompt="1"/>
          </p:nvPr>
        </p:nvSpPr>
        <p:spPr>
          <a:xfrm>
            <a:off x="3574358" y="5095318"/>
            <a:ext cx="2469422" cy="1090612"/>
          </a:xfrm>
          <a:prstGeom prst="rect">
            <a:avLst/>
          </a:prstGeom>
        </p:spPr>
        <p:txBody>
          <a:bodyPr numCol="1"/>
          <a:lstStyle>
            <a:lvl1pPr>
              <a:defRPr sz="1181"/>
            </a:lvl1pPr>
            <a:lvl2pPr>
              <a:defRPr sz="1181"/>
            </a:lvl2pPr>
            <a:lvl3pPr>
              <a:defRPr sz="1181"/>
            </a:lvl3pPr>
            <a:lvl4pPr>
              <a:defRPr sz="1181"/>
            </a:lvl4pPr>
            <a:lvl5pPr>
              <a:defRPr sz="1181"/>
            </a:lvl5pPr>
          </a:lstStyle>
          <a:p>
            <a:pPr algn="ctr"/>
            <a:r>
              <a:rPr lang="en-US" sz="1181"/>
              <a:t>of Kroll Employees should use for “big numbers” on one slide.</a:t>
            </a:r>
          </a:p>
        </p:txBody>
      </p:sp>
      <p:sp>
        <p:nvSpPr>
          <p:cNvPr id="45" name="Text Placeholder 5">
            <a:extLst>
              <a:ext uri="{FF2B5EF4-FFF2-40B4-BE49-F238E27FC236}">
                <a16:creationId xmlns:a16="http://schemas.microsoft.com/office/drawing/2014/main" id="{2E56DF3B-2BF3-314F-8002-071419418E46}"/>
              </a:ext>
            </a:extLst>
          </p:cNvPr>
          <p:cNvSpPr>
            <a:spLocks noGrp="1"/>
          </p:cNvSpPr>
          <p:nvPr>
            <p:ph type="body" sz="quarter" idx="24" hasCustomPrompt="1"/>
          </p:nvPr>
        </p:nvSpPr>
        <p:spPr>
          <a:xfrm>
            <a:off x="3720465" y="4200429"/>
            <a:ext cx="2166521" cy="884238"/>
          </a:xfrm>
          <a:prstGeom prst="rect">
            <a:avLst/>
          </a:prstGeom>
        </p:spPr>
        <p:txBody>
          <a:bodyPr lIns="0" tIns="0" rIns="0" bIns="0" numCol="1" anchor="b" anchorCtr="0"/>
          <a:lstStyle>
            <a:lvl1pPr algn="ctr">
              <a:defRPr sz="3308" b="1" i="0">
                <a:solidFill>
                  <a:schemeClr val="accent1"/>
                </a:solidFill>
                <a:latin typeface="Nunito Sans ExtraBold" pitchFamily="2" charset="77"/>
              </a:defRPr>
            </a:lvl1pPr>
          </a:lstStyle>
          <a:p>
            <a:pPr lvl="0"/>
            <a:r>
              <a:rPr lang="en-US"/>
              <a:t>100%</a:t>
            </a:r>
          </a:p>
        </p:txBody>
      </p:sp>
      <p:sp>
        <p:nvSpPr>
          <p:cNvPr id="46" name="Text Placeholder 34">
            <a:extLst>
              <a:ext uri="{FF2B5EF4-FFF2-40B4-BE49-F238E27FC236}">
                <a16:creationId xmlns:a16="http://schemas.microsoft.com/office/drawing/2014/main" id="{3C2AB3AF-A29F-244F-8272-89270CC16616}"/>
              </a:ext>
            </a:extLst>
          </p:cNvPr>
          <p:cNvSpPr>
            <a:spLocks noGrp="1"/>
          </p:cNvSpPr>
          <p:nvPr>
            <p:ph type="body" sz="quarter" idx="25" hasCustomPrompt="1"/>
          </p:nvPr>
        </p:nvSpPr>
        <p:spPr>
          <a:xfrm>
            <a:off x="6471696" y="5095318"/>
            <a:ext cx="2469422" cy="1090612"/>
          </a:xfrm>
          <a:prstGeom prst="rect">
            <a:avLst/>
          </a:prstGeom>
        </p:spPr>
        <p:txBody>
          <a:bodyPr numCol="1"/>
          <a:lstStyle>
            <a:lvl1pPr>
              <a:defRPr sz="1181"/>
            </a:lvl1pPr>
            <a:lvl2pPr>
              <a:defRPr sz="1181"/>
            </a:lvl2pPr>
            <a:lvl3pPr>
              <a:defRPr sz="1181"/>
            </a:lvl3pPr>
            <a:lvl4pPr>
              <a:defRPr sz="1181"/>
            </a:lvl4pPr>
            <a:lvl5pPr>
              <a:defRPr sz="1181"/>
            </a:lvl5pPr>
          </a:lstStyle>
          <a:p>
            <a:pPr algn="ctr"/>
            <a:r>
              <a:rPr lang="en-US" sz="1181"/>
              <a:t>of Kroll Employees should use for “big numbers” on one slide.</a:t>
            </a:r>
          </a:p>
        </p:txBody>
      </p:sp>
      <p:sp>
        <p:nvSpPr>
          <p:cNvPr id="47" name="Text Placeholder 5">
            <a:extLst>
              <a:ext uri="{FF2B5EF4-FFF2-40B4-BE49-F238E27FC236}">
                <a16:creationId xmlns:a16="http://schemas.microsoft.com/office/drawing/2014/main" id="{DC493611-FFB2-1E41-8A2A-E8CDFEA3FE29}"/>
              </a:ext>
            </a:extLst>
          </p:cNvPr>
          <p:cNvSpPr>
            <a:spLocks noGrp="1"/>
          </p:cNvSpPr>
          <p:nvPr>
            <p:ph type="body" sz="quarter" idx="26" hasCustomPrompt="1"/>
          </p:nvPr>
        </p:nvSpPr>
        <p:spPr>
          <a:xfrm>
            <a:off x="6617804" y="4200429"/>
            <a:ext cx="2166521" cy="884238"/>
          </a:xfrm>
          <a:prstGeom prst="rect">
            <a:avLst/>
          </a:prstGeom>
        </p:spPr>
        <p:txBody>
          <a:bodyPr lIns="0" tIns="0" rIns="0" bIns="0" numCol="1" anchor="b" anchorCtr="0"/>
          <a:lstStyle>
            <a:lvl1pPr algn="ctr">
              <a:defRPr sz="3308" b="1" i="0">
                <a:solidFill>
                  <a:schemeClr val="accent1"/>
                </a:solidFill>
                <a:latin typeface="Nunito Sans ExtraBold" pitchFamily="2" charset="77"/>
              </a:defRPr>
            </a:lvl1pPr>
          </a:lstStyle>
          <a:p>
            <a:pPr lvl="0"/>
            <a:r>
              <a:rPr lang="en-US"/>
              <a:t>100%</a:t>
            </a:r>
          </a:p>
        </p:txBody>
      </p:sp>
      <p:sp>
        <p:nvSpPr>
          <p:cNvPr id="31" name="Title 2">
            <a:extLst>
              <a:ext uri="{FF2B5EF4-FFF2-40B4-BE49-F238E27FC236}">
                <a16:creationId xmlns:a16="http://schemas.microsoft.com/office/drawing/2014/main" id="{F1E89204-1773-BF40-89D6-885C0FD7046C}"/>
              </a:ext>
            </a:extLst>
          </p:cNvPr>
          <p:cNvSpPr>
            <a:spLocks noGrp="1"/>
          </p:cNvSpPr>
          <p:nvPr>
            <p:ph type="title" hasCustomPrompt="1"/>
          </p:nvPr>
        </p:nvSpPr>
        <p:spPr>
          <a:xfrm>
            <a:off x="594074" y="590049"/>
            <a:ext cx="6030754" cy="373839"/>
          </a:xfrm>
          <a:prstGeom prst="rect">
            <a:avLst/>
          </a:prstGeom>
        </p:spPr>
        <p:txBody>
          <a:bodyPr>
            <a:noAutofit/>
          </a:bodyPr>
          <a:lstStyle>
            <a:lvl1pPr>
              <a:defRPr sz="2205"/>
            </a:lvl1pPr>
          </a:lstStyle>
          <a:p>
            <a:r>
              <a:rPr lang="en-US"/>
              <a:t>Click to add title</a:t>
            </a:r>
            <a:endParaRPr lang="en-US" sz="1418" spc="0"/>
          </a:p>
        </p:txBody>
      </p:sp>
      <p:sp>
        <p:nvSpPr>
          <p:cNvPr id="32" name="Freeform 31">
            <a:extLst>
              <a:ext uri="{FF2B5EF4-FFF2-40B4-BE49-F238E27FC236}">
                <a16:creationId xmlns:a16="http://schemas.microsoft.com/office/drawing/2014/main" id="{5B03B75F-7492-D149-9998-D7946DDB8FC9}"/>
              </a:ext>
            </a:extLst>
          </p:cNvPr>
          <p:cNvSpPr/>
          <p:nvPr userDrawn="1"/>
        </p:nvSpPr>
        <p:spPr>
          <a:xfrm rot="10800000" flipH="1" flipV="1">
            <a:off x="5505950" y="-14991"/>
            <a:ext cx="4112057"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35" name="Freeform 34">
            <a:extLst>
              <a:ext uri="{FF2B5EF4-FFF2-40B4-BE49-F238E27FC236}">
                <a16:creationId xmlns:a16="http://schemas.microsoft.com/office/drawing/2014/main" id="{8797A48A-F809-F64D-976E-D6DB9D04BDDA}"/>
              </a:ext>
            </a:extLst>
          </p:cNvPr>
          <p:cNvSpPr/>
          <p:nvPr userDrawn="1"/>
        </p:nvSpPr>
        <p:spPr>
          <a:xfrm rot="5400000" flipH="1">
            <a:off x="-96041" y="5806249"/>
            <a:ext cx="1151802" cy="9871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27" name="Footer Placeholder 6">
            <a:extLst>
              <a:ext uri="{FF2B5EF4-FFF2-40B4-BE49-F238E27FC236}">
                <a16:creationId xmlns:a16="http://schemas.microsoft.com/office/drawing/2014/main" id="{04DEFB1C-D561-A645-84C5-350843463A59}"/>
              </a:ext>
            </a:extLst>
          </p:cNvPr>
          <p:cNvSpPr>
            <a:spLocks noGrp="1"/>
          </p:cNvSpPr>
          <p:nvPr>
            <p:ph type="ftr" sz="quarter" idx="3"/>
          </p:nvPr>
        </p:nvSpPr>
        <p:spPr>
          <a:xfrm>
            <a:off x="142928" y="179996"/>
            <a:ext cx="1632294" cy="177453"/>
          </a:xfrm>
          <a:prstGeom prst="rect">
            <a:avLst/>
          </a:prstGeom>
        </p:spPr>
        <p:txBody>
          <a:bodyPr vert="horz" lIns="91440" tIns="45720" rIns="91440" bIns="45720" rtlCol="0" anchor="ctr"/>
          <a:lstStyle>
            <a:lvl1pPr algn="l">
              <a:defRPr sz="630">
                <a:solidFill>
                  <a:schemeClr val="accent1"/>
                </a:solidFill>
              </a:defRPr>
            </a:lvl1pPr>
          </a:lstStyle>
          <a:p>
            <a:endParaRPr lang="en-US"/>
          </a:p>
        </p:txBody>
      </p:sp>
    </p:spTree>
    <p:extLst>
      <p:ext uri="{BB962C8B-B14F-4D97-AF65-F5344CB8AC3E}">
        <p14:creationId xmlns:p14="http://schemas.microsoft.com/office/powerpoint/2010/main" val="80041631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itle Slide 1">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7B3A25C2-A780-4B96-AF8E-9570E26D35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242" y="683260"/>
            <a:ext cx="1446182" cy="421697"/>
          </a:xfrm>
          <a:prstGeom prst="rect">
            <a:avLst/>
          </a:prstGeom>
        </p:spPr>
      </p:pic>
      <p:sp>
        <p:nvSpPr>
          <p:cNvPr id="11" name="Title 1">
            <a:extLst>
              <a:ext uri="{FF2B5EF4-FFF2-40B4-BE49-F238E27FC236}">
                <a16:creationId xmlns:a16="http://schemas.microsoft.com/office/drawing/2014/main" id="{1A3845D6-44B1-44AC-82C7-2803604C36D4}"/>
              </a:ext>
            </a:extLst>
          </p:cNvPr>
          <p:cNvSpPr>
            <a:spLocks noGrp="1"/>
          </p:cNvSpPr>
          <p:nvPr>
            <p:ph type="title" hasCustomPrompt="1"/>
          </p:nvPr>
        </p:nvSpPr>
        <p:spPr>
          <a:xfrm>
            <a:off x="547864" y="1156253"/>
            <a:ext cx="7048206" cy="1823135"/>
          </a:xfrm>
          <a:prstGeom prst="rect">
            <a:avLst/>
          </a:prstGeom>
        </p:spPr>
        <p:txBody>
          <a:bodyPr anchor="b" anchorCtr="0">
            <a:noAutofit/>
          </a:bodyPr>
          <a:lstStyle>
            <a:lvl1pPr>
              <a:defRPr sz="4410" kern="3000" spc="-79" baseline="0">
                <a:solidFill>
                  <a:schemeClr val="tx2"/>
                </a:solidFill>
              </a:defRPr>
            </a:lvl1pPr>
          </a:lstStyle>
          <a:p>
            <a:r>
              <a:rPr lang="en-US"/>
              <a:t>Internal Presentation Title</a:t>
            </a:r>
          </a:p>
        </p:txBody>
      </p:sp>
      <p:sp>
        <p:nvSpPr>
          <p:cNvPr id="15" name="Text Placeholder 14">
            <a:extLst>
              <a:ext uri="{FF2B5EF4-FFF2-40B4-BE49-F238E27FC236}">
                <a16:creationId xmlns:a16="http://schemas.microsoft.com/office/drawing/2014/main" id="{7735CB65-0E8B-7842-A135-4FAF920343CC}"/>
              </a:ext>
            </a:extLst>
          </p:cNvPr>
          <p:cNvSpPr>
            <a:spLocks noGrp="1"/>
          </p:cNvSpPr>
          <p:nvPr>
            <p:ph type="body" sz="quarter" idx="10" hasCustomPrompt="1"/>
          </p:nvPr>
        </p:nvSpPr>
        <p:spPr>
          <a:xfrm>
            <a:off x="573913" y="2705101"/>
            <a:ext cx="6833354" cy="682625"/>
          </a:xfrm>
          <a:prstGeom prst="rect">
            <a:avLst/>
          </a:prstGeom>
        </p:spPr>
        <p:txBody>
          <a:bodyPr anchor="ctr" anchorCtr="0"/>
          <a:lstStyle>
            <a:lvl1pPr marL="0" marR="0" indent="0" algn="l" defTabSz="720090" rtl="0" eaLnBrk="1" fontAlgn="auto" latinLnBrk="0" hangingPunct="1">
              <a:lnSpc>
                <a:spcPct val="130000"/>
              </a:lnSpc>
              <a:spcBef>
                <a:spcPts val="788"/>
              </a:spcBef>
              <a:spcAft>
                <a:spcPts val="0"/>
              </a:spcAft>
              <a:buClrTx/>
              <a:buSzTx/>
              <a:buFont typeface="Arial" panose="020B0604020202020204" pitchFamily="34" charset="0"/>
              <a:buNone/>
              <a:tabLst/>
              <a:defRPr sz="1575"/>
            </a:lvl1pPr>
          </a:lstStyle>
          <a:p>
            <a:pPr marL="0" marR="0" lvl="0" indent="0" algn="l" defTabSz="720090" rtl="0" eaLnBrk="1" fontAlgn="auto" latinLnBrk="0" hangingPunct="1">
              <a:lnSpc>
                <a:spcPct val="130000"/>
              </a:lnSpc>
              <a:spcBef>
                <a:spcPts val="788"/>
              </a:spcBef>
              <a:spcAft>
                <a:spcPts val="0"/>
              </a:spcAft>
              <a:buClrTx/>
              <a:buSzTx/>
              <a:buFont typeface="Arial" panose="020B0604020202020204" pitchFamily="34" charset="0"/>
              <a:buNone/>
              <a:tabLst/>
              <a:defRPr/>
            </a:pPr>
            <a:r>
              <a:rPr lang="en-US">
                <a:solidFill>
                  <a:schemeClr val="tx2"/>
                </a:solidFill>
              </a:rPr>
              <a:t>Subhead Information</a:t>
            </a:r>
          </a:p>
        </p:txBody>
      </p:sp>
      <p:sp>
        <p:nvSpPr>
          <p:cNvPr id="12" name="Freeform 11">
            <a:extLst>
              <a:ext uri="{FF2B5EF4-FFF2-40B4-BE49-F238E27FC236}">
                <a16:creationId xmlns:a16="http://schemas.microsoft.com/office/drawing/2014/main" id="{572BE6CF-35E0-D340-9175-7391F87556F2}"/>
              </a:ext>
            </a:extLst>
          </p:cNvPr>
          <p:cNvSpPr/>
          <p:nvPr/>
        </p:nvSpPr>
        <p:spPr>
          <a:xfrm>
            <a:off x="-6326" y="5367234"/>
            <a:ext cx="3865450" cy="1503466"/>
          </a:xfrm>
          <a:custGeom>
            <a:avLst/>
            <a:gdLst>
              <a:gd name="connsiteX0" fmla="*/ 11875 w 4892633"/>
              <a:gd name="connsiteY0" fmla="*/ 0 h 1484416"/>
              <a:gd name="connsiteX1" fmla="*/ 4892633 w 4892633"/>
              <a:gd name="connsiteY1" fmla="*/ 1484416 h 1484416"/>
              <a:gd name="connsiteX2" fmla="*/ 0 w 4892633"/>
              <a:gd name="connsiteY2" fmla="*/ 1484416 h 1484416"/>
              <a:gd name="connsiteX3" fmla="*/ 11875 w 4892633"/>
              <a:gd name="connsiteY3" fmla="*/ 0 h 1484416"/>
              <a:gd name="connsiteX0" fmla="*/ 668 w 4900476"/>
              <a:gd name="connsiteY0" fmla="*/ 0 h 1487591"/>
              <a:gd name="connsiteX1" fmla="*/ 4900476 w 4900476"/>
              <a:gd name="connsiteY1" fmla="*/ 1487591 h 1487591"/>
              <a:gd name="connsiteX2" fmla="*/ 7843 w 4900476"/>
              <a:gd name="connsiteY2" fmla="*/ 1487591 h 1487591"/>
              <a:gd name="connsiteX3" fmla="*/ 668 w 4900476"/>
              <a:gd name="connsiteY3" fmla="*/ 0 h 1487591"/>
              <a:gd name="connsiteX0" fmla="*/ 2350 w 4902158"/>
              <a:gd name="connsiteY0" fmla="*/ 0 h 1500291"/>
              <a:gd name="connsiteX1" fmla="*/ 4902158 w 4902158"/>
              <a:gd name="connsiteY1" fmla="*/ 1487591 h 1500291"/>
              <a:gd name="connsiteX2" fmla="*/ 0 w 4902158"/>
              <a:gd name="connsiteY2" fmla="*/ 1500291 h 1500291"/>
              <a:gd name="connsiteX3" fmla="*/ 2350 w 4902158"/>
              <a:gd name="connsiteY3" fmla="*/ 0 h 1500291"/>
              <a:gd name="connsiteX0" fmla="*/ 817 w 4906975"/>
              <a:gd name="connsiteY0" fmla="*/ 0 h 1503466"/>
              <a:gd name="connsiteX1" fmla="*/ 4906975 w 4906975"/>
              <a:gd name="connsiteY1" fmla="*/ 1490766 h 1503466"/>
              <a:gd name="connsiteX2" fmla="*/ 4817 w 4906975"/>
              <a:gd name="connsiteY2" fmla="*/ 1503466 h 1503466"/>
              <a:gd name="connsiteX3" fmla="*/ 817 w 4906975"/>
              <a:gd name="connsiteY3" fmla="*/ 0 h 1503466"/>
              <a:gd name="connsiteX0" fmla="*/ 2350 w 4908508"/>
              <a:gd name="connsiteY0" fmla="*/ 0 h 1503466"/>
              <a:gd name="connsiteX1" fmla="*/ 4908508 w 4908508"/>
              <a:gd name="connsiteY1" fmla="*/ 1490766 h 1503466"/>
              <a:gd name="connsiteX2" fmla="*/ 0 w 4908508"/>
              <a:gd name="connsiteY2" fmla="*/ 1503466 h 1503466"/>
              <a:gd name="connsiteX3" fmla="*/ 2350 w 4908508"/>
              <a:gd name="connsiteY3" fmla="*/ 0 h 1503466"/>
            </a:gdLst>
            <a:ahLst/>
            <a:cxnLst>
              <a:cxn ang="0">
                <a:pos x="connsiteX0" y="connsiteY0"/>
              </a:cxn>
              <a:cxn ang="0">
                <a:pos x="connsiteX1" y="connsiteY1"/>
              </a:cxn>
              <a:cxn ang="0">
                <a:pos x="connsiteX2" y="connsiteY2"/>
              </a:cxn>
              <a:cxn ang="0">
                <a:pos x="connsiteX3" y="connsiteY3"/>
              </a:cxn>
            </a:cxnLst>
            <a:rect l="l" t="t" r="r" b="b"/>
            <a:pathLst>
              <a:path w="4908508" h="1503466">
                <a:moveTo>
                  <a:pt x="2350" y="0"/>
                </a:moveTo>
                <a:lnTo>
                  <a:pt x="4908508" y="1490766"/>
                </a:lnTo>
                <a:lnTo>
                  <a:pt x="0" y="1503466"/>
                </a:lnTo>
                <a:cubicBezTo>
                  <a:pt x="3958" y="1008661"/>
                  <a:pt x="-1608" y="494805"/>
                  <a:pt x="235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3" name="Freeform 12">
            <a:extLst>
              <a:ext uri="{FF2B5EF4-FFF2-40B4-BE49-F238E27FC236}">
                <a16:creationId xmlns:a16="http://schemas.microsoft.com/office/drawing/2014/main" id="{F57979C8-F3D0-F94A-A405-EC5A3F15B749}"/>
              </a:ext>
            </a:extLst>
          </p:cNvPr>
          <p:cNvSpPr/>
          <p:nvPr/>
        </p:nvSpPr>
        <p:spPr>
          <a:xfrm>
            <a:off x="8362409" y="-3175"/>
            <a:ext cx="1243792" cy="1460665"/>
          </a:xfrm>
          <a:custGeom>
            <a:avLst/>
            <a:gdLst>
              <a:gd name="connsiteX0" fmla="*/ 0 w 1579418"/>
              <a:gd name="connsiteY0" fmla="*/ 0 h 1460665"/>
              <a:gd name="connsiteX1" fmla="*/ 1579418 w 1579418"/>
              <a:gd name="connsiteY1" fmla="*/ 0 h 1460665"/>
              <a:gd name="connsiteX2" fmla="*/ 1579418 w 1579418"/>
              <a:gd name="connsiteY2" fmla="*/ 1460665 h 1460665"/>
              <a:gd name="connsiteX3" fmla="*/ 0 w 1579418"/>
              <a:gd name="connsiteY3" fmla="*/ 0 h 1460665"/>
            </a:gdLst>
            <a:ahLst/>
            <a:cxnLst>
              <a:cxn ang="0">
                <a:pos x="connsiteX0" y="connsiteY0"/>
              </a:cxn>
              <a:cxn ang="0">
                <a:pos x="connsiteX1" y="connsiteY1"/>
              </a:cxn>
              <a:cxn ang="0">
                <a:pos x="connsiteX2" y="connsiteY2"/>
              </a:cxn>
              <a:cxn ang="0">
                <a:pos x="connsiteX3" y="connsiteY3"/>
              </a:cxn>
            </a:cxnLst>
            <a:rect l="l" t="t" r="r" b="b"/>
            <a:pathLst>
              <a:path w="1579418" h="1460665">
                <a:moveTo>
                  <a:pt x="0" y="0"/>
                </a:moveTo>
                <a:lnTo>
                  <a:pt x="1579418" y="0"/>
                </a:lnTo>
                <a:lnTo>
                  <a:pt x="1579418" y="14606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8" name="Text Placeholder 2">
            <a:extLst>
              <a:ext uri="{FF2B5EF4-FFF2-40B4-BE49-F238E27FC236}">
                <a16:creationId xmlns:a16="http://schemas.microsoft.com/office/drawing/2014/main" id="{EF968827-0DE8-E449-8BDD-4ACA5A77D83C}"/>
              </a:ext>
            </a:extLst>
          </p:cNvPr>
          <p:cNvSpPr>
            <a:spLocks noGrp="1"/>
          </p:cNvSpPr>
          <p:nvPr>
            <p:ph type="body" sz="quarter" idx="12" hasCustomPrompt="1"/>
          </p:nvPr>
        </p:nvSpPr>
        <p:spPr>
          <a:xfrm>
            <a:off x="569958" y="3275446"/>
            <a:ext cx="1904533" cy="290715"/>
          </a:xfrm>
          <a:prstGeom prst="rect">
            <a:avLst/>
          </a:prstGeom>
        </p:spPr>
        <p:txBody>
          <a:bodyPr/>
          <a:lstStyle>
            <a:lvl1pPr>
              <a:defRPr sz="1260" baseline="0">
                <a:solidFill>
                  <a:schemeClr val="accent1"/>
                </a:solidFill>
              </a:defRPr>
            </a:lvl1pPr>
          </a:lstStyle>
          <a:p>
            <a:pPr lvl="0"/>
            <a:r>
              <a:rPr lang="en-US"/>
              <a:t>Date, Month, Year</a:t>
            </a:r>
          </a:p>
        </p:txBody>
      </p:sp>
      <p:sp>
        <p:nvSpPr>
          <p:cNvPr id="2" name="Footer Placeholder 1">
            <a:extLst>
              <a:ext uri="{FF2B5EF4-FFF2-40B4-BE49-F238E27FC236}">
                <a16:creationId xmlns:a16="http://schemas.microsoft.com/office/drawing/2014/main" id="{B752AB11-6473-47A7-8229-F8035970DAAD}"/>
              </a:ext>
            </a:extLst>
          </p:cNvPr>
          <p:cNvSpPr>
            <a:spLocks noGrp="1"/>
          </p:cNvSpPr>
          <p:nvPr>
            <p:ph type="ftr" sz="quarter" idx="13"/>
          </p:nvPr>
        </p:nvSpPr>
        <p:spPr>
          <a:xfrm>
            <a:off x="3859124" y="6680548"/>
            <a:ext cx="1632295" cy="177453"/>
          </a:xfrm>
        </p:spPr>
        <p:txBody>
          <a:bodyPr/>
          <a:lstStyle>
            <a:lvl1pPr>
              <a:defRPr sz="788"/>
            </a:lvl1pPr>
          </a:lstStyle>
          <a:p>
            <a:endParaRPr lang="en-US"/>
          </a:p>
        </p:txBody>
      </p:sp>
    </p:spTree>
    <p:extLst>
      <p:ext uri="{BB962C8B-B14F-4D97-AF65-F5344CB8AC3E}">
        <p14:creationId xmlns:p14="http://schemas.microsoft.com/office/powerpoint/2010/main" val="2443192629"/>
      </p:ext>
    </p:extLst>
  </p:cSld>
  <p:clrMapOvr>
    <a:masterClrMapping/>
  </p:clrMapOvr>
  <p:extLst>
    <p:ext uri="{DCECCB84-F9BA-43D5-87BE-67443E8EF086}">
      <p15:sldGuideLst xmlns:p15="http://schemas.microsoft.com/office/powerpoint/2012/main">
        <p15:guide id="1" orient="horz" pos="432">
          <p15:clr>
            <a:srgbClr val="FBAE40"/>
          </p15:clr>
        </p15:guide>
        <p15:guide id="2" pos="3840">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tx2"/>
        </a:solidFill>
        <a:effectLst/>
      </p:bgPr>
    </p:bg>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9C0F3E62-B2DF-48E7-81E5-AC63DD5C8B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083" y="678023"/>
            <a:ext cx="1446182" cy="426798"/>
          </a:xfrm>
          <a:prstGeom prst="rect">
            <a:avLst/>
          </a:prstGeom>
        </p:spPr>
      </p:pic>
      <p:sp>
        <p:nvSpPr>
          <p:cNvPr id="11" name="Title 1">
            <a:extLst>
              <a:ext uri="{FF2B5EF4-FFF2-40B4-BE49-F238E27FC236}">
                <a16:creationId xmlns:a16="http://schemas.microsoft.com/office/drawing/2014/main" id="{5F5C0177-6760-4C35-A97E-9A0DEE4B0CA1}"/>
              </a:ext>
            </a:extLst>
          </p:cNvPr>
          <p:cNvSpPr>
            <a:spLocks noGrp="1"/>
          </p:cNvSpPr>
          <p:nvPr>
            <p:ph type="title" hasCustomPrompt="1"/>
          </p:nvPr>
        </p:nvSpPr>
        <p:spPr>
          <a:xfrm>
            <a:off x="552078" y="1156253"/>
            <a:ext cx="7048206" cy="1823135"/>
          </a:xfrm>
          <a:prstGeom prst="rect">
            <a:avLst/>
          </a:prstGeom>
        </p:spPr>
        <p:txBody>
          <a:bodyPr anchor="b" anchorCtr="0">
            <a:noAutofit/>
          </a:bodyPr>
          <a:lstStyle>
            <a:lvl1pPr>
              <a:defRPr sz="4410" kern="3000" spc="-79" baseline="0">
                <a:solidFill>
                  <a:schemeClr val="bg1"/>
                </a:solidFill>
              </a:defRPr>
            </a:lvl1pPr>
          </a:lstStyle>
          <a:p>
            <a:r>
              <a:rPr lang="en-US"/>
              <a:t>Internal Presentation Title</a:t>
            </a:r>
          </a:p>
        </p:txBody>
      </p:sp>
      <p:sp>
        <p:nvSpPr>
          <p:cNvPr id="14" name="Freeform 13">
            <a:extLst>
              <a:ext uri="{FF2B5EF4-FFF2-40B4-BE49-F238E27FC236}">
                <a16:creationId xmlns:a16="http://schemas.microsoft.com/office/drawing/2014/main" id="{570FA735-66D5-3C4E-AA0E-0BA10C6C6F56}"/>
              </a:ext>
            </a:extLst>
          </p:cNvPr>
          <p:cNvSpPr/>
          <p:nvPr/>
        </p:nvSpPr>
        <p:spPr>
          <a:xfrm>
            <a:off x="-7742" y="5496233"/>
            <a:ext cx="4529598" cy="1386349"/>
          </a:xfrm>
          <a:custGeom>
            <a:avLst/>
            <a:gdLst>
              <a:gd name="connsiteX0" fmla="*/ 0 w 5751871"/>
              <a:gd name="connsiteY0" fmla="*/ 0 h 1386349"/>
              <a:gd name="connsiteX1" fmla="*/ 5751871 w 5751871"/>
              <a:gd name="connsiteY1" fmla="*/ 1376516 h 1386349"/>
              <a:gd name="connsiteX2" fmla="*/ 0 w 5751871"/>
              <a:gd name="connsiteY2" fmla="*/ 1386349 h 1386349"/>
              <a:gd name="connsiteX3" fmla="*/ 0 w 5751871"/>
              <a:gd name="connsiteY3" fmla="*/ 0 h 1386349"/>
            </a:gdLst>
            <a:ahLst/>
            <a:cxnLst>
              <a:cxn ang="0">
                <a:pos x="connsiteX0" y="connsiteY0"/>
              </a:cxn>
              <a:cxn ang="0">
                <a:pos x="connsiteX1" y="connsiteY1"/>
              </a:cxn>
              <a:cxn ang="0">
                <a:pos x="connsiteX2" y="connsiteY2"/>
              </a:cxn>
              <a:cxn ang="0">
                <a:pos x="connsiteX3" y="connsiteY3"/>
              </a:cxn>
            </a:cxnLst>
            <a:rect l="l" t="t" r="r" b="b"/>
            <a:pathLst>
              <a:path w="5751871" h="1386349">
                <a:moveTo>
                  <a:pt x="0" y="0"/>
                </a:moveTo>
                <a:lnTo>
                  <a:pt x="5751871" y="1376516"/>
                </a:lnTo>
                <a:lnTo>
                  <a:pt x="0" y="138634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5" name="Freeform 14">
            <a:extLst>
              <a:ext uri="{FF2B5EF4-FFF2-40B4-BE49-F238E27FC236}">
                <a16:creationId xmlns:a16="http://schemas.microsoft.com/office/drawing/2014/main" id="{DCF45251-6A16-0344-B742-5258EA3A135E}"/>
              </a:ext>
            </a:extLst>
          </p:cNvPr>
          <p:cNvSpPr/>
          <p:nvPr/>
        </p:nvSpPr>
        <p:spPr>
          <a:xfrm>
            <a:off x="8643699" y="2390330"/>
            <a:ext cx="979324" cy="4482419"/>
          </a:xfrm>
          <a:custGeom>
            <a:avLst/>
            <a:gdLst>
              <a:gd name="connsiteX0" fmla="*/ 1120877 w 1130709"/>
              <a:gd name="connsiteY0" fmla="*/ 0 h 2831690"/>
              <a:gd name="connsiteX1" fmla="*/ 0 w 1130709"/>
              <a:gd name="connsiteY1" fmla="*/ 2831690 h 2831690"/>
              <a:gd name="connsiteX2" fmla="*/ 1130709 w 1130709"/>
              <a:gd name="connsiteY2" fmla="*/ 2831690 h 2831690"/>
              <a:gd name="connsiteX3" fmla="*/ 1120877 w 1130709"/>
              <a:gd name="connsiteY3" fmla="*/ 0 h 2831690"/>
              <a:gd name="connsiteX0" fmla="*/ 790787 w 800619"/>
              <a:gd name="connsiteY0" fmla="*/ 0 h 2831690"/>
              <a:gd name="connsiteX1" fmla="*/ 0 w 800619"/>
              <a:gd name="connsiteY1" fmla="*/ 2831690 h 2831690"/>
              <a:gd name="connsiteX2" fmla="*/ 800619 w 800619"/>
              <a:gd name="connsiteY2" fmla="*/ 2831690 h 2831690"/>
              <a:gd name="connsiteX3" fmla="*/ 790787 w 800619"/>
              <a:gd name="connsiteY3" fmla="*/ 0 h 2831690"/>
              <a:gd name="connsiteX0" fmla="*/ 483203 w 493035"/>
              <a:gd name="connsiteY0" fmla="*/ 0 h 2831690"/>
              <a:gd name="connsiteX1" fmla="*/ 0 w 493035"/>
              <a:gd name="connsiteY1" fmla="*/ 2779175 h 2831690"/>
              <a:gd name="connsiteX2" fmla="*/ 493035 w 493035"/>
              <a:gd name="connsiteY2" fmla="*/ 2831690 h 2831690"/>
              <a:gd name="connsiteX3" fmla="*/ 483203 w 493035"/>
              <a:gd name="connsiteY3" fmla="*/ 0 h 2831690"/>
              <a:gd name="connsiteX0" fmla="*/ 775782 w 785614"/>
              <a:gd name="connsiteY0" fmla="*/ 0 h 2831690"/>
              <a:gd name="connsiteX1" fmla="*/ 0 w 785614"/>
              <a:gd name="connsiteY1" fmla="*/ 2831689 h 2831690"/>
              <a:gd name="connsiteX2" fmla="*/ 785614 w 785614"/>
              <a:gd name="connsiteY2" fmla="*/ 2831690 h 2831690"/>
              <a:gd name="connsiteX3" fmla="*/ 775782 w 785614"/>
              <a:gd name="connsiteY3" fmla="*/ 0 h 2831690"/>
            </a:gdLst>
            <a:ahLst/>
            <a:cxnLst>
              <a:cxn ang="0">
                <a:pos x="connsiteX0" y="connsiteY0"/>
              </a:cxn>
              <a:cxn ang="0">
                <a:pos x="connsiteX1" y="connsiteY1"/>
              </a:cxn>
              <a:cxn ang="0">
                <a:pos x="connsiteX2" y="connsiteY2"/>
              </a:cxn>
              <a:cxn ang="0">
                <a:pos x="connsiteX3" y="connsiteY3"/>
              </a:cxn>
            </a:cxnLst>
            <a:rect l="l" t="t" r="r" b="b"/>
            <a:pathLst>
              <a:path w="785614" h="2831690">
                <a:moveTo>
                  <a:pt x="775782" y="0"/>
                </a:moveTo>
                <a:lnTo>
                  <a:pt x="0" y="2831689"/>
                </a:lnTo>
                <a:lnTo>
                  <a:pt x="785614" y="2831690"/>
                </a:lnTo>
                <a:cubicBezTo>
                  <a:pt x="782337" y="1887793"/>
                  <a:pt x="779059" y="943897"/>
                  <a:pt x="77578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6" name="Text Placeholder 2">
            <a:extLst>
              <a:ext uri="{FF2B5EF4-FFF2-40B4-BE49-F238E27FC236}">
                <a16:creationId xmlns:a16="http://schemas.microsoft.com/office/drawing/2014/main" id="{CA0B653F-3719-F548-922A-3B1E510D2721}"/>
              </a:ext>
            </a:extLst>
          </p:cNvPr>
          <p:cNvSpPr>
            <a:spLocks noGrp="1"/>
          </p:cNvSpPr>
          <p:nvPr>
            <p:ph type="body" sz="quarter" idx="11" hasCustomPrompt="1"/>
          </p:nvPr>
        </p:nvSpPr>
        <p:spPr>
          <a:xfrm>
            <a:off x="561380" y="2705100"/>
            <a:ext cx="6833354" cy="674688"/>
          </a:xfrm>
          <a:prstGeom prst="rect">
            <a:avLst/>
          </a:prstGeom>
        </p:spPr>
        <p:txBody>
          <a:bodyPr anchor="ctr" anchorCtr="0"/>
          <a:lstStyle>
            <a:lvl1pPr>
              <a:defRPr sz="1575">
                <a:solidFill>
                  <a:schemeClr val="bg1"/>
                </a:solidFill>
              </a:defRPr>
            </a:lvl1pPr>
          </a:lstStyle>
          <a:p>
            <a:pPr lvl="0"/>
            <a:r>
              <a:rPr lang="en-US"/>
              <a:t>Subhead Information</a:t>
            </a:r>
          </a:p>
        </p:txBody>
      </p:sp>
      <p:sp>
        <p:nvSpPr>
          <p:cNvPr id="10" name="Text Placeholder 2">
            <a:extLst>
              <a:ext uri="{FF2B5EF4-FFF2-40B4-BE49-F238E27FC236}">
                <a16:creationId xmlns:a16="http://schemas.microsoft.com/office/drawing/2014/main" id="{D495770D-97E1-BF46-BFC5-4F8BD664029A}"/>
              </a:ext>
            </a:extLst>
          </p:cNvPr>
          <p:cNvSpPr>
            <a:spLocks noGrp="1"/>
          </p:cNvSpPr>
          <p:nvPr>
            <p:ph type="body" sz="quarter" idx="12" hasCustomPrompt="1"/>
          </p:nvPr>
        </p:nvSpPr>
        <p:spPr>
          <a:xfrm>
            <a:off x="569958" y="3275446"/>
            <a:ext cx="1904533" cy="290715"/>
          </a:xfrm>
          <a:prstGeom prst="rect">
            <a:avLst/>
          </a:prstGeom>
        </p:spPr>
        <p:txBody>
          <a:bodyPr/>
          <a:lstStyle>
            <a:lvl1pPr>
              <a:defRPr sz="1260" baseline="0">
                <a:solidFill>
                  <a:schemeClr val="bg2"/>
                </a:solidFill>
              </a:defRPr>
            </a:lvl1pPr>
          </a:lstStyle>
          <a:p>
            <a:pPr lvl="0"/>
            <a:r>
              <a:rPr lang="en-US"/>
              <a:t>Date, Month, Year</a:t>
            </a:r>
          </a:p>
        </p:txBody>
      </p:sp>
    </p:spTree>
    <p:extLst>
      <p:ext uri="{BB962C8B-B14F-4D97-AF65-F5344CB8AC3E}">
        <p14:creationId xmlns:p14="http://schemas.microsoft.com/office/powerpoint/2010/main" val="308864184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TOC">
    <p:bg>
      <p:bgPr>
        <a:solidFill>
          <a:schemeClr val="bg1"/>
        </a:solidFill>
        <a:effectLst/>
      </p:bgPr>
    </p:bg>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57525B8D-085A-024E-AA08-6E82A1E782D1}"/>
              </a:ext>
            </a:extLst>
          </p:cNvPr>
          <p:cNvSpPr/>
          <p:nvPr/>
        </p:nvSpPr>
        <p:spPr>
          <a:xfrm>
            <a:off x="-13151" y="-24575"/>
            <a:ext cx="3079898" cy="1060079"/>
          </a:xfrm>
          <a:custGeom>
            <a:avLst/>
            <a:gdLst>
              <a:gd name="connsiteX0" fmla="*/ 3906982 w 3906982"/>
              <a:gd name="connsiteY0" fmla="*/ 11875 h 1056904"/>
              <a:gd name="connsiteX1" fmla="*/ 0 w 3906982"/>
              <a:gd name="connsiteY1" fmla="*/ 1056904 h 1056904"/>
              <a:gd name="connsiteX2" fmla="*/ 11875 w 3906982"/>
              <a:gd name="connsiteY2" fmla="*/ 0 h 1056904"/>
              <a:gd name="connsiteX3" fmla="*/ 3906982 w 3906982"/>
              <a:gd name="connsiteY3" fmla="*/ 11875 h 1056904"/>
              <a:gd name="connsiteX0" fmla="*/ 3910982 w 3910982"/>
              <a:gd name="connsiteY0" fmla="*/ 11875 h 1056904"/>
              <a:gd name="connsiteX1" fmla="*/ 4000 w 3910982"/>
              <a:gd name="connsiteY1" fmla="*/ 1056904 h 1056904"/>
              <a:gd name="connsiteX2" fmla="*/ 0 w 3910982"/>
              <a:gd name="connsiteY2" fmla="*/ 0 h 1056904"/>
              <a:gd name="connsiteX3" fmla="*/ 3910982 w 3910982"/>
              <a:gd name="connsiteY3" fmla="*/ 11875 h 1056904"/>
              <a:gd name="connsiteX0" fmla="*/ 3910982 w 3910982"/>
              <a:gd name="connsiteY0" fmla="*/ 11875 h 1060079"/>
              <a:gd name="connsiteX1" fmla="*/ 825 w 3910982"/>
              <a:gd name="connsiteY1" fmla="*/ 1060079 h 1060079"/>
              <a:gd name="connsiteX2" fmla="*/ 0 w 3910982"/>
              <a:gd name="connsiteY2" fmla="*/ 0 h 1060079"/>
              <a:gd name="connsiteX3" fmla="*/ 3910982 w 3910982"/>
              <a:gd name="connsiteY3" fmla="*/ 11875 h 1060079"/>
              <a:gd name="connsiteX0" fmla="*/ 3910982 w 3910982"/>
              <a:gd name="connsiteY0" fmla="*/ 5525 h 1060079"/>
              <a:gd name="connsiteX1" fmla="*/ 825 w 3910982"/>
              <a:gd name="connsiteY1" fmla="*/ 1060079 h 1060079"/>
              <a:gd name="connsiteX2" fmla="*/ 0 w 3910982"/>
              <a:gd name="connsiteY2" fmla="*/ 0 h 1060079"/>
              <a:gd name="connsiteX3" fmla="*/ 3910982 w 3910982"/>
              <a:gd name="connsiteY3" fmla="*/ 5525 h 1060079"/>
            </a:gdLst>
            <a:ahLst/>
            <a:cxnLst>
              <a:cxn ang="0">
                <a:pos x="connsiteX0" y="connsiteY0"/>
              </a:cxn>
              <a:cxn ang="0">
                <a:pos x="connsiteX1" y="connsiteY1"/>
              </a:cxn>
              <a:cxn ang="0">
                <a:pos x="connsiteX2" y="connsiteY2"/>
              </a:cxn>
              <a:cxn ang="0">
                <a:pos x="connsiteX3" y="connsiteY3"/>
              </a:cxn>
            </a:cxnLst>
            <a:rect l="l" t="t" r="r" b="b"/>
            <a:pathLst>
              <a:path w="3910982" h="1060079">
                <a:moveTo>
                  <a:pt x="3910982" y="5525"/>
                </a:moveTo>
                <a:lnTo>
                  <a:pt x="825" y="1060079"/>
                </a:lnTo>
                <a:cubicBezTo>
                  <a:pt x="-508" y="707778"/>
                  <a:pt x="1333" y="352301"/>
                  <a:pt x="0" y="0"/>
                </a:cubicBezTo>
                <a:lnTo>
                  <a:pt x="3910982" y="552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8" name="Freeform 17">
            <a:extLst>
              <a:ext uri="{FF2B5EF4-FFF2-40B4-BE49-F238E27FC236}">
                <a16:creationId xmlns:a16="http://schemas.microsoft.com/office/drawing/2014/main" id="{B88EB595-6250-9E40-A22F-DAF9C8FC3001}"/>
              </a:ext>
            </a:extLst>
          </p:cNvPr>
          <p:cNvSpPr/>
          <p:nvPr/>
        </p:nvSpPr>
        <p:spPr>
          <a:xfrm>
            <a:off x="8370527" y="-19050"/>
            <a:ext cx="1247715" cy="4620326"/>
          </a:xfrm>
          <a:custGeom>
            <a:avLst/>
            <a:gdLst>
              <a:gd name="connsiteX0" fmla="*/ 0 w 1603169"/>
              <a:gd name="connsiteY0" fmla="*/ 0 h 4619501"/>
              <a:gd name="connsiteX1" fmla="*/ 1603169 w 1603169"/>
              <a:gd name="connsiteY1" fmla="*/ 4619501 h 4619501"/>
              <a:gd name="connsiteX2" fmla="*/ 1579418 w 1603169"/>
              <a:gd name="connsiteY2" fmla="*/ 11875 h 4619501"/>
              <a:gd name="connsiteX3" fmla="*/ 0 w 1603169"/>
              <a:gd name="connsiteY3" fmla="*/ 0 h 4619501"/>
              <a:gd name="connsiteX0" fmla="*/ 0 w 1603169"/>
              <a:gd name="connsiteY0" fmla="*/ 0 h 4613151"/>
              <a:gd name="connsiteX1" fmla="*/ 1603169 w 1603169"/>
              <a:gd name="connsiteY1" fmla="*/ 4613151 h 4613151"/>
              <a:gd name="connsiteX2" fmla="*/ 1579418 w 1603169"/>
              <a:gd name="connsiteY2" fmla="*/ 5525 h 4613151"/>
              <a:gd name="connsiteX3" fmla="*/ 0 w 1603169"/>
              <a:gd name="connsiteY3" fmla="*/ 0 h 4613151"/>
              <a:gd name="connsiteX0" fmla="*/ 0 w 1603169"/>
              <a:gd name="connsiteY0" fmla="*/ 825 h 4613976"/>
              <a:gd name="connsiteX1" fmla="*/ 1603169 w 1603169"/>
              <a:gd name="connsiteY1" fmla="*/ 4613976 h 4613976"/>
              <a:gd name="connsiteX2" fmla="*/ 1582593 w 1603169"/>
              <a:gd name="connsiteY2" fmla="*/ 0 h 4613976"/>
              <a:gd name="connsiteX3" fmla="*/ 0 w 1603169"/>
              <a:gd name="connsiteY3" fmla="*/ 825 h 4613976"/>
              <a:gd name="connsiteX0" fmla="*/ 0 w 1584400"/>
              <a:gd name="connsiteY0" fmla="*/ 825 h 4620326"/>
              <a:gd name="connsiteX1" fmla="*/ 1580944 w 1584400"/>
              <a:gd name="connsiteY1" fmla="*/ 4620326 h 4620326"/>
              <a:gd name="connsiteX2" fmla="*/ 1582593 w 1584400"/>
              <a:gd name="connsiteY2" fmla="*/ 0 h 4620326"/>
              <a:gd name="connsiteX3" fmla="*/ 0 w 1584400"/>
              <a:gd name="connsiteY3" fmla="*/ 825 h 4620326"/>
            </a:gdLst>
            <a:ahLst/>
            <a:cxnLst>
              <a:cxn ang="0">
                <a:pos x="connsiteX0" y="connsiteY0"/>
              </a:cxn>
              <a:cxn ang="0">
                <a:pos x="connsiteX1" y="connsiteY1"/>
              </a:cxn>
              <a:cxn ang="0">
                <a:pos x="connsiteX2" y="connsiteY2"/>
              </a:cxn>
              <a:cxn ang="0">
                <a:pos x="connsiteX3" y="connsiteY3"/>
              </a:cxn>
            </a:cxnLst>
            <a:rect l="l" t="t" r="r" b="b"/>
            <a:pathLst>
              <a:path w="1584400" h="4620326">
                <a:moveTo>
                  <a:pt x="0" y="825"/>
                </a:moveTo>
                <a:lnTo>
                  <a:pt x="1580944" y="4620326"/>
                </a:lnTo>
                <a:cubicBezTo>
                  <a:pt x="1574085" y="3082334"/>
                  <a:pt x="1589452" y="1537992"/>
                  <a:pt x="1582593" y="0"/>
                </a:cubicBezTo>
                <a:lnTo>
                  <a:pt x="0" y="82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cxnSp>
        <p:nvCxnSpPr>
          <p:cNvPr id="5" name="Straight Connector 4">
            <a:extLst>
              <a:ext uri="{FF2B5EF4-FFF2-40B4-BE49-F238E27FC236}">
                <a16:creationId xmlns:a16="http://schemas.microsoft.com/office/drawing/2014/main" id="{86455836-9D77-4E33-B6B9-FE6B2122D95C}"/>
              </a:ext>
            </a:extLst>
          </p:cNvPr>
          <p:cNvCxnSpPr>
            <a:cxnSpLocks/>
          </p:cNvCxnSpPr>
          <p:nvPr/>
        </p:nvCxnSpPr>
        <p:spPr>
          <a:xfrm>
            <a:off x="4200525" y="911834"/>
            <a:ext cx="0" cy="5034332"/>
          </a:xfrm>
          <a:prstGeom prst="line">
            <a:avLst/>
          </a:prstGeom>
          <a:ln w="28575">
            <a:solidFill>
              <a:schemeClr val="accent2"/>
            </a:solidFill>
          </a:ln>
        </p:spPr>
        <p:style>
          <a:lnRef idx="1">
            <a:schemeClr val="accent6"/>
          </a:lnRef>
          <a:fillRef idx="0">
            <a:schemeClr val="accent6"/>
          </a:fillRef>
          <a:effectRef idx="0">
            <a:schemeClr val="accent6"/>
          </a:effectRef>
          <a:fontRef idx="minor">
            <a:schemeClr val="tx1"/>
          </a:fontRef>
        </p:style>
      </p:cxnSp>
      <p:sp>
        <p:nvSpPr>
          <p:cNvPr id="7" name="TextBox 6">
            <a:extLst>
              <a:ext uri="{FF2B5EF4-FFF2-40B4-BE49-F238E27FC236}">
                <a16:creationId xmlns:a16="http://schemas.microsoft.com/office/drawing/2014/main" id="{870C2D6A-4553-174A-B10E-991AC7A3D40C}"/>
              </a:ext>
            </a:extLst>
          </p:cNvPr>
          <p:cNvSpPr txBox="1"/>
          <p:nvPr/>
        </p:nvSpPr>
        <p:spPr>
          <a:xfrm>
            <a:off x="950222" y="2542324"/>
            <a:ext cx="2496521" cy="1449628"/>
          </a:xfrm>
          <a:prstGeom prst="rect">
            <a:avLst/>
          </a:prstGeom>
          <a:noFill/>
        </p:spPr>
        <p:txBody>
          <a:bodyPr wrap="square" rtlCol="0">
            <a:spAutoFit/>
          </a:bodyPr>
          <a:lstStyle/>
          <a:p>
            <a:pPr algn="l"/>
            <a:r>
              <a:rPr lang="en-US" sz="4410" spc="-118">
                <a:solidFill>
                  <a:schemeClr val="accent1"/>
                </a:solidFill>
                <a:latin typeface="+mj-lt"/>
              </a:rPr>
              <a:t>Table of Contents</a:t>
            </a:r>
          </a:p>
        </p:txBody>
      </p:sp>
      <p:sp>
        <p:nvSpPr>
          <p:cNvPr id="13" name="Slide Number Placeholder 4">
            <a:extLst>
              <a:ext uri="{FF2B5EF4-FFF2-40B4-BE49-F238E27FC236}">
                <a16:creationId xmlns:a16="http://schemas.microsoft.com/office/drawing/2014/main" id="{DC2967FB-7876-C942-A7CB-2B2F45930E70}"/>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pic>
        <p:nvPicPr>
          <p:cNvPr id="14" name="Picture 13" descr="A picture containing text, clipart&#10;&#10;Description automatically generated">
            <a:extLst>
              <a:ext uri="{FF2B5EF4-FFF2-40B4-BE49-F238E27FC236}">
                <a16:creationId xmlns:a16="http://schemas.microsoft.com/office/drawing/2014/main" id="{15925A77-8FAC-704D-B4D2-0AA8FEE71D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3" name="Text Placeholder 2">
            <a:extLst>
              <a:ext uri="{FF2B5EF4-FFF2-40B4-BE49-F238E27FC236}">
                <a16:creationId xmlns:a16="http://schemas.microsoft.com/office/drawing/2014/main" id="{6FF923A3-5157-844E-95B9-E65FEA3E216E}"/>
              </a:ext>
            </a:extLst>
          </p:cNvPr>
          <p:cNvSpPr>
            <a:spLocks noGrp="1"/>
          </p:cNvSpPr>
          <p:nvPr>
            <p:ph type="body" sz="quarter" idx="13"/>
          </p:nvPr>
        </p:nvSpPr>
        <p:spPr>
          <a:xfrm>
            <a:off x="4980623" y="952500"/>
            <a:ext cx="3634205" cy="5219700"/>
          </a:xfrm>
          <a:prstGeom prst="rect">
            <a:avLst/>
          </a:prstGeom>
        </p:spPr>
        <p:txBody>
          <a:bodyPr lIns="91440" spcCol="457200" anchor="ctr" anchorCtr="0"/>
          <a:lstStyle>
            <a:lvl1pPr marL="270034" indent="-270034">
              <a:lnSpc>
                <a:spcPct val="100000"/>
              </a:lnSpc>
              <a:buClr>
                <a:schemeClr val="accent1"/>
              </a:buClr>
              <a:buFont typeface="+mj-lt"/>
              <a:buAutoNum type="arabicPeriod"/>
              <a:defRPr sz="1260" b="1" i="0">
                <a:latin typeface="Nunito Sans" pitchFamily="2" charset="77"/>
              </a:defRPr>
            </a:lvl1pPr>
            <a:lvl2pPr marL="367546" indent="-96262">
              <a:lnSpc>
                <a:spcPct val="100000"/>
              </a:lnSpc>
              <a:buClr>
                <a:schemeClr val="accent2"/>
              </a:buClr>
              <a:buFont typeface="Arial" panose="020B0604020202020204" pitchFamily="34" charset="0"/>
              <a:buChar char="•"/>
              <a:tabLst/>
              <a:defRPr sz="945"/>
            </a:lvl2pPr>
            <a:lvl3pPr marL="367546" indent="-96262">
              <a:lnSpc>
                <a:spcPct val="100000"/>
              </a:lnSpc>
              <a:buClr>
                <a:schemeClr val="accent2"/>
              </a:buClr>
              <a:buFont typeface="Arial" panose="020B0604020202020204" pitchFamily="34" charset="0"/>
              <a:buChar char="•"/>
              <a:tabLst/>
              <a:defRPr sz="866"/>
            </a:lvl3pPr>
            <a:lvl4pPr marL="367546" indent="-96262">
              <a:lnSpc>
                <a:spcPct val="100000"/>
              </a:lnSpc>
              <a:buClr>
                <a:schemeClr val="accent2"/>
              </a:buClr>
              <a:buFont typeface="Arial" panose="020B0604020202020204" pitchFamily="34" charset="0"/>
              <a:buChar char="•"/>
              <a:tabLst/>
              <a:defRPr sz="866"/>
            </a:lvl4pPr>
            <a:lvl5pPr marL="367546" indent="-96262">
              <a:lnSpc>
                <a:spcPct val="100000"/>
              </a:lnSpc>
              <a:buClr>
                <a:schemeClr val="accent2"/>
              </a:buClr>
              <a:buFont typeface="Arial" panose="020B0604020202020204" pitchFamily="34" charset="0"/>
              <a:buChar char="•"/>
              <a:tabLst/>
              <a:defRPr sz="866"/>
            </a:lvl5pPr>
          </a:lstStyle>
          <a:p>
            <a:pPr lvl="0"/>
            <a:r>
              <a:rPr lang="en-US"/>
              <a:t>Click to edit Master text styles</a:t>
            </a:r>
          </a:p>
          <a:p>
            <a:pPr lvl="1"/>
            <a:r>
              <a:rPr lang="en-US"/>
              <a:t>Second level</a:t>
            </a:r>
          </a:p>
        </p:txBody>
      </p:sp>
      <p:sp>
        <p:nvSpPr>
          <p:cNvPr id="10" name="Footer Placeholder 6">
            <a:extLst>
              <a:ext uri="{FF2B5EF4-FFF2-40B4-BE49-F238E27FC236}">
                <a16:creationId xmlns:a16="http://schemas.microsoft.com/office/drawing/2014/main" id="{F9C58FCB-29A1-470F-8161-D3F8F0E01593}"/>
              </a:ext>
            </a:extLst>
          </p:cNvPr>
          <p:cNvSpPr>
            <a:spLocks noGrp="1"/>
          </p:cNvSpPr>
          <p:nvPr>
            <p:ph type="ftr" sz="quarter" idx="3"/>
          </p:nvPr>
        </p:nvSpPr>
        <p:spPr>
          <a:xfrm>
            <a:off x="111620" y="6588068"/>
            <a:ext cx="1632295" cy="177453"/>
          </a:xfrm>
          <a:prstGeom prst="rect">
            <a:avLst/>
          </a:prstGeom>
        </p:spPr>
        <p:txBody>
          <a:bodyPr vert="horz" lIns="91440" tIns="45720" rIns="91440" bIns="45720" rtlCol="0" anchor="ctr"/>
          <a:lstStyle>
            <a:lvl1pPr algn="l">
              <a:defRPr sz="788">
                <a:solidFill>
                  <a:schemeClr val="accent1"/>
                </a:solidFill>
              </a:defRPr>
            </a:lvl1pPr>
          </a:lstStyle>
          <a:p>
            <a:endParaRPr lang="en-US"/>
          </a:p>
        </p:txBody>
      </p:sp>
    </p:spTree>
    <p:extLst>
      <p:ext uri="{BB962C8B-B14F-4D97-AF65-F5344CB8AC3E}">
        <p14:creationId xmlns:p14="http://schemas.microsoft.com/office/powerpoint/2010/main" val="92139752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pic>
        <p:nvPicPr>
          <p:cNvPr id="22" name="Picture 21" descr="A picture containing text, clipart&#10;&#10;Description automatically generated">
            <a:extLst>
              <a:ext uri="{FF2B5EF4-FFF2-40B4-BE49-F238E27FC236}">
                <a16:creationId xmlns:a16="http://schemas.microsoft.com/office/drawing/2014/main" id="{9413284D-1E7B-9640-8727-0AC9E8F0F6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28" name="Text Placeholder 3">
            <a:extLst>
              <a:ext uri="{FF2B5EF4-FFF2-40B4-BE49-F238E27FC236}">
                <a16:creationId xmlns:a16="http://schemas.microsoft.com/office/drawing/2014/main" id="{98920052-6C96-AB49-A923-463DD21B06F1}"/>
              </a:ext>
            </a:extLst>
          </p:cNvPr>
          <p:cNvSpPr>
            <a:spLocks noGrp="1"/>
          </p:cNvSpPr>
          <p:nvPr>
            <p:ph type="body" sz="quarter" idx="13"/>
          </p:nvPr>
        </p:nvSpPr>
        <p:spPr>
          <a:xfrm>
            <a:off x="593282" y="1033670"/>
            <a:ext cx="6030753" cy="274431"/>
          </a:xfrm>
          <a:prstGeom prst="rect">
            <a:avLst/>
          </a:prstGeom>
        </p:spPr>
        <p:txBody>
          <a:bodyPr/>
          <a:lstStyle>
            <a:lvl1pPr>
              <a:defRPr sz="1575"/>
            </a:lvl1pPr>
          </a:lstStyle>
          <a:p>
            <a:pPr lvl="0"/>
            <a:r>
              <a:rPr lang="en-US"/>
              <a:t>Click to edit Master text styles</a:t>
            </a:r>
          </a:p>
        </p:txBody>
      </p:sp>
      <p:sp>
        <p:nvSpPr>
          <p:cNvPr id="5" name="Text Placeholder 4">
            <a:extLst>
              <a:ext uri="{FF2B5EF4-FFF2-40B4-BE49-F238E27FC236}">
                <a16:creationId xmlns:a16="http://schemas.microsoft.com/office/drawing/2014/main" id="{628C93FF-8927-C54B-83D7-5E228B4D6520}"/>
              </a:ext>
            </a:extLst>
          </p:cNvPr>
          <p:cNvSpPr>
            <a:spLocks noGrp="1"/>
          </p:cNvSpPr>
          <p:nvPr>
            <p:ph type="body" sz="quarter" idx="16" hasCustomPrompt="1"/>
          </p:nvPr>
        </p:nvSpPr>
        <p:spPr>
          <a:xfrm>
            <a:off x="575072" y="3987800"/>
            <a:ext cx="4045506" cy="431800"/>
          </a:xfrm>
          <a:prstGeom prst="rect">
            <a:avLst/>
          </a:prstGeom>
        </p:spPr>
        <p:txBody>
          <a:bodyPr/>
          <a:lstStyle>
            <a:lvl1pPr>
              <a:defRPr sz="1260" b="1" i="0">
                <a:latin typeface="Nunito Sans" pitchFamily="2" charset="77"/>
              </a:defRPr>
            </a:lvl1pPr>
          </a:lstStyle>
          <a:p>
            <a:pPr lvl="0"/>
            <a:r>
              <a:rPr lang="en-US"/>
              <a:t>Header</a:t>
            </a:r>
          </a:p>
        </p:txBody>
      </p:sp>
      <p:sp>
        <p:nvSpPr>
          <p:cNvPr id="34" name="Text Placeholder 4">
            <a:extLst>
              <a:ext uri="{FF2B5EF4-FFF2-40B4-BE49-F238E27FC236}">
                <a16:creationId xmlns:a16="http://schemas.microsoft.com/office/drawing/2014/main" id="{EA8224CA-C453-F740-BCB2-2ED6D903B5B1}"/>
              </a:ext>
            </a:extLst>
          </p:cNvPr>
          <p:cNvSpPr>
            <a:spLocks noGrp="1"/>
          </p:cNvSpPr>
          <p:nvPr>
            <p:ph type="body" sz="quarter" idx="17" hasCustomPrompt="1"/>
          </p:nvPr>
        </p:nvSpPr>
        <p:spPr>
          <a:xfrm>
            <a:off x="4905293" y="1406409"/>
            <a:ext cx="4045506" cy="431800"/>
          </a:xfrm>
          <a:prstGeom prst="rect">
            <a:avLst/>
          </a:prstGeom>
        </p:spPr>
        <p:txBody>
          <a:bodyPr/>
          <a:lstStyle>
            <a:lvl1pPr>
              <a:defRPr sz="1260" b="1" i="0">
                <a:latin typeface="Nunito Sans" pitchFamily="2" charset="77"/>
              </a:defRPr>
            </a:lvl1pPr>
          </a:lstStyle>
          <a:p>
            <a:pPr lvl="0"/>
            <a:r>
              <a:rPr lang="en-US"/>
              <a:t>Header</a:t>
            </a:r>
          </a:p>
        </p:txBody>
      </p:sp>
      <p:sp>
        <p:nvSpPr>
          <p:cNvPr id="35" name="Text Placeholder 2">
            <a:extLst>
              <a:ext uri="{FF2B5EF4-FFF2-40B4-BE49-F238E27FC236}">
                <a16:creationId xmlns:a16="http://schemas.microsoft.com/office/drawing/2014/main" id="{85C30320-8224-3446-AB84-029920AFD2BE}"/>
              </a:ext>
            </a:extLst>
          </p:cNvPr>
          <p:cNvSpPr>
            <a:spLocks noGrp="1"/>
          </p:cNvSpPr>
          <p:nvPr>
            <p:ph type="body" sz="quarter" idx="18"/>
          </p:nvPr>
        </p:nvSpPr>
        <p:spPr>
          <a:xfrm>
            <a:off x="583476" y="1710024"/>
            <a:ext cx="4037101" cy="1752600"/>
          </a:xfrm>
          <a:prstGeom prst="rect">
            <a:avLst/>
          </a:prstGeom>
        </p:spPr>
        <p:txBody>
          <a:bodyPr numCol="1"/>
          <a:lstStyle>
            <a:lvl1pPr marL="135017" indent="-135017">
              <a:lnSpc>
                <a:spcPct val="150000"/>
              </a:lnSpc>
              <a:spcBef>
                <a:spcPts val="315"/>
              </a:spcBef>
              <a:buClr>
                <a:schemeClr val="accent2"/>
              </a:buClr>
              <a:buFont typeface="Arial" panose="020B0604020202020204" pitchFamily="34" charset="0"/>
              <a:buChar char="•"/>
              <a:defRPr sz="1260"/>
            </a:lvl1pPr>
            <a:lvl2pPr marL="226279" indent="-135017">
              <a:buClr>
                <a:schemeClr val="accent2"/>
              </a:buClr>
              <a:buSzPct val="100000"/>
              <a:buFont typeface="System Font Regular"/>
              <a:buChar char="–"/>
              <a:defRPr sz="1260"/>
            </a:lvl2pPr>
            <a:lvl3pPr marL="317540" indent="-135017">
              <a:buClr>
                <a:schemeClr val="accent2"/>
              </a:buClr>
              <a:buSzPct val="75000"/>
              <a:buFont typeface="Courier New" panose="02070309020205020404" pitchFamily="49" charset="0"/>
              <a:buChar char="o"/>
              <a:defRPr/>
            </a:lvl3pPr>
            <a:lvl4pPr marL="410051" indent="-135017">
              <a:buClr>
                <a:schemeClr val="accent2"/>
              </a:buClr>
              <a:buFont typeface="System Font Regular"/>
              <a:buChar char="–"/>
              <a:defRPr/>
            </a:lvl4pPr>
            <a:lvl5pPr marL="501313" indent="-135017">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ext Placeholder 4">
            <a:extLst>
              <a:ext uri="{FF2B5EF4-FFF2-40B4-BE49-F238E27FC236}">
                <a16:creationId xmlns:a16="http://schemas.microsoft.com/office/drawing/2014/main" id="{15304C00-12FA-D849-951A-E9C4BAC57877}"/>
              </a:ext>
            </a:extLst>
          </p:cNvPr>
          <p:cNvSpPr>
            <a:spLocks noGrp="1"/>
          </p:cNvSpPr>
          <p:nvPr>
            <p:ph type="body" sz="quarter" idx="19" hasCustomPrompt="1"/>
          </p:nvPr>
        </p:nvSpPr>
        <p:spPr>
          <a:xfrm>
            <a:off x="584753" y="1406409"/>
            <a:ext cx="4045506" cy="431800"/>
          </a:xfrm>
          <a:prstGeom prst="rect">
            <a:avLst/>
          </a:prstGeom>
        </p:spPr>
        <p:txBody>
          <a:bodyPr/>
          <a:lstStyle>
            <a:lvl1pPr>
              <a:defRPr sz="1260" b="1" i="0">
                <a:latin typeface="Nunito Sans" pitchFamily="2" charset="77"/>
              </a:defRPr>
            </a:lvl1pPr>
          </a:lstStyle>
          <a:p>
            <a:pPr lvl="0"/>
            <a:r>
              <a:rPr lang="en-US"/>
              <a:t>Header</a:t>
            </a:r>
          </a:p>
        </p:txBody>
      </p:sp>
      <p:sp>
        <p:nvSpPr>
          <p:cNvPr id="37" name="Text Placeholder 4">
            <a:extLst>
              <a:ext uri="{FF2B5EF4-FFF2-40B4-BE49-F238E27FC236}">
                <a16:creationId xmlns:a16="http://schemas.microsoft.com/office/drawing/2014/main" id="{9F91E17A-1E5B-CF43-9E61-38CE3E71E2F4}"/>
              </a:ext>
            </a:extLst>
          </p:cNvPr>
          <p:cNvSpPr>
            <a:spLocks noGrp="1"/>
          </p:cNvSpPr>
          <p:nvPr>
            <p:ph type="body" sz="quarter" idx="20" hasCustomPrompt="1"/>
          </p:nvPr>
        </p:nvSpPr>
        <p:spPr>
          <a:xfrm>
            <a:off x="4980623" y="3987800"/>
            <a:ext cx="3960495" cy="431800"/>
          </a:xfrm>
          <a:prstGeom prst="rect">
            <a:avLst/>
          </a:prstGeom>
        </p:spPr>
        <p:txBody>
          <a:bodyPr numCol="1"/>
          <a:lstStyle>
            <a:lvl1pPr algn="ctr">
              <a:defRPr sz="1260" b="1" i="0">
                <a:latin typeface="Nunito Sans" pitchFamily="2" charset="77"/>
              </a:defRPr>
            </a:lvl1pPr>
          </a:lstStyle>
          <a:p>
            <a:pPr lvl="0"/>
            <a:r>
              <a:rPr lang="en-US"/>
              <a:t>Chart Title</a:t>
            </a:r>
          </a:p>
        </p:txBody>
      </p:sp>
      <p:sp>
        <p:nvSpPr>
          <p:cNvPr id="8" name="Chart Placeholder 7">
            <a:extLst>
              <a:ext uri="{FF2B5EF4-FFF2-40B4-BE49-F238E27FC236}">
                <a16:creationId xmlns:a16="http://schemas.microsoft.com/office/drawing/2014/main" id="{69104FD4-82DF-6849-BBCB-6FA5100E0791}"/>
              </a:ext>
            </a:extLst>
          </p:cNvPr>
          <p:cNvSpPr>
            <a:spLocks noGrp="1"/>
          </p:cNvSpPr>
          <p:nvPr>
            <p:ph type="chart" sz="quarter" idx="21"/>
          </p:nvPr>
        </p:nvSpPr>
        <p:spPr>
          <a:xfrm>
            <a:off x="4980623" y="4419600"/>
            <a:ext cx="3960495" cy="1752600"/>
          </a:xfrm>
          <a:prstGeom prst="rect">
            <a:avLst/>
          </a:prstGeom>
        </p:spPr>
        <p:txBody>
          <a:bodyPr/>
          <a:lstStyle/>
          <a:p>
            <a:r>
              <a:rPr lang="en-US"/>
              <a:t>Click icon to add chart</a:t>
            </a:r>
          </a:p>
        </p:txBody>
      </p:sp>
      <p:sp>
        <p:nvSpPr>
          <p:cNvPr id="16" name="Freeform 15">
            <a:extLst>
              <a:ext uri="{FF2B5EF4-FFF2-40B4-BE49-F238E27FC236}">
                <a16:creationId xmlns:a16="http://schemas.microsoft.com/office/drawing/2014/main" id="{A8A8E2D3-9490-7D4A-B423-4A0A94FAE32C}"/>
              </a:ext>
            </a:extLst>
          </p:cNvPr>
          <p:cNvSpPr/>
          <p:nvPr/>
        </p:nvSpPr>
        <p:spPr>
          <a:xfrm rot="10800000" flipH="1" flipV="1">
            <a:off x="5505950" y="-14991"/>
            <a:ext cx="4112056"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7" name="Freeform 16">
            <a:extLst>
              <a:ext uri="{FF2B5EF4-FFF2-40B4-BE49-F238E27FC236}">
                <a16:creationId xmlns:a16="http://schemas.microsoft.com/office/drawing/2014/main" id="{09BE8E7F-EDB9-1949-B59A-0433C281265E}"/>
              </a:ext>
            </a:extLst>
          </p:cNvPr>
          <p:cNvSpPr/>
          <p:nvPr/>
        </p:nvSpPr>
        <p:spPr>
          <a:xfrm rot="5400000" flipH="1">
            <a:off x="-96040" y="5806249"/>
            <a:ext cx="1151802" cy="9871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9" name="Title 2">
            <a:extLst>
              <a:ext uri="{FF2B5EF4-FFF2-40B4-BE49-F238E27FC236}">
                <a16:creationId xmlns:a16="http://schemas.microsoft.com/office/drawing/2014/main" id="{2238133E-2741-6E4C-A0E6-C30947F9C57A}"/>
              </a:ext>
            </a:extLst>
          </p:cNvPr>
          <p:cNvSpPr>
            <a:spLocks noGrp="1"/>
          </p:cNvSpPr>
          <p:nvPr>
            <p:ph type="title" hasCustomPrompt="1"/>
          </p:nvPr>
        </p:nvSpPr>
        <p:spPr>
          <a:xfrm>
            <a:off x="594074" y="590048"/>
            <a:ext cx="6030754" cy="373839"/>
          </a:xfrm>
          <a:prstGeom prst="rect">
            <a:avLst/>
          </a:prstGeom>
        </p:spPr>
        <p:txBody>
          <a:bodyPr>
            <a:noAutofit/>
          </a:bodyPr>
          <a:lstStyle>
            <a:lvl1pPr>
              <a:defRPr sz="2205"/>
            </a:lvl1pPr>
          </a:lstStyle>
          <a:p>
            <a:r>
              <a:rPr lang="en-US"/>
              <a:t>Click to add title</a:t>
            </a:r>
            <a:endParaRPr lang="en-US" sz="1418" spc="0"/>
          </a:p>
        </p:txBody>
      </p:sp>
      <p:sp>
        <p:nvSpPr>
          <p:cNvPr id="18" name="Footer Placeholder 6">
            <a:extLst>
              <a:ext uri="{FF2B5EF4-FFF2-40B4-BE49-F238E27FC236}">
                <a16:creationId xmlns:a16="http://schemas.microsoft.com/office/drawing/2014/main" id="{CA397E67-BFCB-D646-9DEB-98533AC3D17E}"/>
              </a:ext>
            </a:extLst>
          </p:cNvPr>
          <p:cNvSpPr>
            <a:spLocks noGrp="1"/>
          </p:cNvSpPr>
          <p:nvPr>
            <p:ph type="ftr" sz="quarter" idx="3"/>
          </p:nvPr>
        </p:nvSpPr>
        <p:spPr>
          <a:xfrm>
            <a:off x="965530" y="6660670"/>
            <a:ext cx="1632295" cy="177453"/>
          </a:xfrm>
          <a:prstGeom prst="rect">
            <a:avLst/>
          </a:prstGeom>
        </p:spPr>
        <p:txBody>
          <a:bodyPr vert="horz" lIns="91440" tIns="45720" rIns="91440" bIns="45720" rtlCol="0" anchor="ctr"/>
          <a:lstStyle>
            <a:lvl1pPr algn="l">
              <a:defRPr sz="788">
                <a:solidFill>
                  <a:schemeClr val="accent1"/>
                </a:solidFill>
              </a:defRPr>
            </a:lvl1pPr>
          </a:lstStyle>
          <a:p>
            <a:endParaRPr lang="en-US"/>
          </a:p>
        </p:txBody>
      </p:sp>
      <p:sp>
        <p:nvSpPr>
          <p:cNvPr id="20" name="Text Placeholder 2">
            <a:extLst>
              <a:ext uri="{FF2B5EF4-FFF2-40B4-BE49-F238E27FC236}">
                <a16:creationId xmlns:a16="http://schemas.microsoft.com/office/drawing/2014/main" id="{AE0A0028-74BE-1349-9898-4295564C919A}"/>
              </a:ext>
            </a:extLst>
          </p:cNvPr>
          <p:cNvSpPr>
            <a:spLocks noGrp="1"/>
          </p:cNvSpPr>
          <p:nvPr>
            <p:ph type="body" sz="quarter" idx="22"/>
          </p:nvPr>
        </p:nvSpPr>
        <p:spPr>
          <a:xfrm>
            <a:off x="583476" y="4328157"/>
            <a:ext cx="4037101" cy="1752600"/>
          </a:xfrm>
          <a:prstGeom prst="rect">
            <a:avLst/>
          </a:prstGeom>
        </p:spPr>
        <p:txBody>
          <a:bodyPr numCol="1"/>
          <a:lstStyle>
            <a:lvl1pPr marL="135017" indent="-135017">
              <a:lnSpc>
                <a:spcPct val="150000"/>
              </a:lnSpc>
              <a:spcBef>
                <a:spcPts val="315"/>
              </a:spcBef>
              <a:buClr>
                <a:schemeClr val="accent2"/>
              </a:buClr>
              <a:buFont typeface="Arial" panose="020B0604020202020204" pitchFamily="34" charset="0"/>
              <a:buChar char="•"/>
              <a:defRPr sz="1260"/>
            </a:lvl1pPr>
            <a:lvl2pPr marL="226279" indent="-135017">
              <a:buClr>
                <a:schemeClr val="accent2"/>
              </a:buClr>
              <a:buSzPct val="100000"/>
              <a:buFont typeface="System Font Regular"/>
              <a:buChar char="–"/>
              <a:defRPr sz="1260"/>
            </a:lvl2pPr>
            <a:lvl3pPr marL="317540" indent="-135017">
              <a:buClr>
                <a:schemeClr val="accent2"/>
              </a:buClr>
              <a:buSzPct val="75000"/>
              <a:buFont typeface="Courier New" panose="02070309020205020404" pitchFamily="49" charset="0"/>
              <a:buChar char="o"/>
              <a:defRPr/>
            </a:lvl3pPr>
            <a:lvl4pPr marL="410051" indent="-135017">
              <a:buClr>
                <a:schemeClr val="accent2"/>
              </a:buClr>
              <a:buFont typeface="System Font Regular"/>
              <a:buChar char="–"/>
              <a:defRPr/>
            </a:lvl4pPr>
            <a:lvl5pPr marL="501313" indent="-135017">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4454738C-1E38-7F49-B214-FD8AEDEAF6A1}"/>
              </a:ext>
            </a:extLst>
          </p:cNvPr>
          <p:cNvSpPr>
            <a:spLocks noGrp="1"/>
          </p:cNvSpPr>
          <p:nvPr>
            <p:ph type="body" sz="quarter" idx="23"/>
          </p:nvPr>
        </p:nvSpPr>
        <p:spPr>
          <a:xfrm>
            <a:off x="4900976" y="1710024"/>
            <a:ext cx="4037101" cy="1752600"/>
          </a:xfrm>
          <a:prstGeom prst="rect">
            <a:avLst/>
          </a:prstGeom>
        </p:spPr>
        <p:txBody>
          <a:bodyPr numCol="1"/>
          <a:lstStyle>
            <a:lvl1pPr marL="135017" indent="-135017">
              <a:lnSpc>
                <a:spcPct val="150000"/>
              </a:lnSpc>
              <a:spcBef>
                <a:spcPts val="315"/>
              </a:spcBef>
              <a:buClr>
                <a:schemeClr val="accent2"/>
              </a:buClr>
              <a:buFont typeface="Arial" panose="020B0604020202020204" pitchFamily="34" charset="0"/>
              <a:buChar char="•"/>
              <a:defRPr sz="1260"/>
            </a:lvl1pPr>
            <a:lvl2pPr marL="226279" indent="-135017">
              <a:buClr>
                <a:schemeClr val="accent2"/>
              </a:buClr>
              <a:buSzPct val="100000"/>
              <a:buFont typeface="System Font Regular"/>
              <a:buChar char="–"/>
              <a:defRPr sz="1260"/>
            </a:lvl2pPr>
            <a:lvl3pPr marL="317540" indent="-135017">
              <a:buClr>
                <a:schemeClr val="accent2"/>
              </a:buClr>
              <a:buSzPct val="75000"/>
              <a:buFont typeface="Courier New" panose="02070309020205020404" pitchFamily="49" charset="0"/>
              <a:buChar char="o"/>
              <a:defRPr/>
            </a:lvl3pPr>
            <a:lvl4pPr marL="410051" indent="-135017">
              <a:buClr>
                <a:schemeClr val="accent2"/>
              </a:buClr>
              <a:buFont typeface="System Font Regular"/>
              <a:buChar char="–"/>
              <a:defRPr/>
            </a:lvl4pPr>
            <a:lvl5pPr marL="501313" indent="-135017">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213977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pic>
        <p:nvPicPr>
          <p:cNvPr id="22" name="Picture 21" descr="A picture containing text, clipart&#10;&#10;Description automatically generated">
            <a:extLst>
              <a:ext uri="{FF2B5EF4-FFF2-40B4-BE49-F238E27FC236}">
                <a16:creationId xmlns:a16="http://schemas.microsoft.com/office/drawing/2014/main" id="{9413284D-1E7B-9640-8727-0AC9E8F0F6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10" name="Text Placeholder 3">
            <a:extLst>
              <a:ext uri="{FF2B5EF4-FFF2-40B4-BE49-F238E27FC236}">
                <a16:creationId xmlns:a16="http://schemas.microsoft.com/office/drawing/2014/main" id="{C2394637-9504-6240-8BAD-4C3FE8F17265}"/>
              </a:ext>
            </a:extLst>
          </p:cNvPr>
          <p:cNvSpPr>
            <a:spLocks noGrp="1"/>
          </p:cNvSpPr>
          <p:nvPr>
            <p:ph type="body" sz="quarter" idx="13"/>
          </p:nvPr>
        </p:nvSpPr>
        <p:spPr>
          <a:xfrm>
            <a:off x="593282" y="1033670"/>
            <a:ext cx="6030753" cy="274431"/>
          </a:xfrm>
          <a:prstGeom prst="rect">
            <a:avLst/>
          </a:prstGeom>
        </p:spPr>
        <p:txBody>
          <a:bodyPr/>
          <a:lstStyle>
            <a:lvl1pPr>
              <a:defRPr sz="1575"/>
            </a:lvl1pPr>
          </a:lstStyle>
          <a:p>
            <a:pPr lvl="0"/>
            <a:r>
              <a:rPr lang="en-US"/>
              <a:t>Click to edit Master text styles</a:t>
            </a:r>
          </a:p>
        </p:txBody>
      </p:sp>
      <p:sp>
        <p:nvSpPr>
          <p:cNvPr id="16" name="Title 2">
            <a:extLst>
              <a:ext uri="{FF2B5EF4-FFF2-40B4-BE49-F238E27FC236}">
                <a16:creationId xmlns:a16="http://schemas.microsoft.com/office/drawing/2014/main" id="{C44F460C-318D-7A40-89AB-0CB815D74841}"/>
              </a:ext>
            </a:extLst>
          </p:cNvPr>
          <p:cNvSpPr>
            <a:spLocks noGrp="1"/>
          </p:cNvSpPr>
          <p:nvPr>
            <p:ph type="title" hasCustomPrompt="1"/>
          </p:nvPr>
        </p:nvSpPr>
        <p:spPr>
          <a:xfrm>
            <a:off x="594074" y="590048"/>
            <a:ext cx="6030754" cy="373839"/>
          </a:xfrm>
          <a:prstGeom prst="rect">
            <a:avLst/>
          </a:prstGeom>
        </p:spPr>
        <p:txBody>
          <a:bodyPr>
            <a:noAutofit/>
          </a:bodyPr>
          <a:lstStyle>
            <a:lvl1pPr>
              <a:defRPr sz="2205"/>
            </a:lvl1pPr>
          </a:lstStyle>
          <a:p>
            <a:r>
              <a:rPr lang="en-US"/>
              <a:t>Click to add title</a:t>
            </a:r>
            <a:endParaRPr lang="en-US" sz="1418" spc="0"/>
          </a:p>
        </p:txBody>
      </p:sp>
      <p:sp>
        <p:nvSpPr>
          <p:cNvPr id="17" name="Freeform 16">
            <a:extLst>
              <a:ext uri="{FF2B5EF4-FFF2-40B4-BE49-F238E27FC236}">
                <a16:creationId xmlns:a16="http://schemas.microsoft.com/office/drawing/2014/main" id="{CEDD8CF5-B766-0540-9E25-329C831C97DF}"/>
              </a:ext>
            </a:extLst>
          </p:cNvPr>
          <p:cNvSpPr/>
          <p:nvPr/>
        </p:nvSpPr>
        <p:spPr>
          <a:xfrm rot="10800000" flipH="1" flipV="1">
            <a:off x="5505950" y="-14991"/>
            <a:ext cx="4112056"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8" name="Freeform 17">
            <a:extLst>
              <a:ext uri="{FF2B5EF4-FFF2-40B4-BE49-F238E27FC236}">
                <a16:creationId xmlns:a16="http://schemas.microsoft.com/office/drawing/2014/main" id="{1BE2B9BD-CF20-3943-8CE4-F8A4E19DECBC}"/>
              </a:ext>
            </a:extLst>
          </p:cNvPr>
          <p:cNvSpPr/>
          <p:nvPr/>
        </p:nvSpPr>
        <p:spPr>
          <a:xfrm rot="5400000" flipH="1">
            <a:off x="-96040" y="5806249"/>
            <a:ext cx="1151802" cy="9871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9" name="Text Placeholder 2">
            <a:extLst>
              <a:ext uri="{FF2B5EF4-FFF2-40B4-BE49-F238E27FC236}">
                <a16:creationId xmlns:a16="http://schemas.microsoft.com/office/drawing/2014/main" id="{BAEFE954-41BC-2A44-9F8B-918D0B95AAB5}"/>
              </a:ext>
            </a:extLst>
          </p:cNvPr>
          <p:cNvSpPr>
            <a:spLocks noGrp="1"/>
          </p:cNvSpPr>
          <p:nvPr>
            <p:ph type="body" sz="quarter" idx="20"/>
          </p:nvPr>
        </p:nvSpPr>
        <p:spPr>
          <a:xfrm>
            <a:off x="583476" y="2266977"/>
            <a:ext cx="4037101" cy="3909379"/>
          </a:xfrm>
          <a:prstGeom prst="rect">
            <a:avLst/>
          </a:prstGeom>
        </p:spPr>
        <p:txBody>
          <a:bodyPr numCol="1"/>
          <a:lstStyle>
            <a:lvl1pPr marL="135017" indent="-135017">
              <a:lnSpc>
                <a:spcPct val="150000"/>
              </a:lnSpc>
              <a:spcBef>
                <a:spcPts val="315"/>
              </a:spcBef>
              <a:buClr>
                <a:schemeClr val="accent2"/>
              </a:buClr>
              <a:buFont typeface="Arial" panose="020B0604020202020204" pitchFamily="34" charset="0"/>
              <a:buChar char="•"/>
              <a:defRPr sz="1260"/>
            </a:lvl1pPr>
            <a:lvl2pPr marL="226279" indent="-135017">
              <a:buClr>
                <a:schemeClr val="accent2"/>
              </a:buClr>
              <a:buSzPct val="100000"/>
              <a:buFont typeface="System Font Regular"/>
              <a:buChar char="–"/>
              <a:defRPr sz="1260"/>
            </a:lvl2pPr>
            <a:lvl3pPr marL="317540" indent="-135017">
              <a:buClr>
                <a:schemeClr val="accent2"/>
              </a:buClr>
              <a:buSzPct val="75000"/>
              <a:buFont typeface="Courier New" panose="02070309020205020404" pitchFamily="49" charset="0"/>
              <a:buChar char="o"/>
              <a:defRPr/>
            </a:lvl3pPr>
            <a:lvl4pPr marL="410051" indent="-135017">
              <a:buClr>
                <a:schemeClr val="accent2"/>
              </a:buClr>
              <a:buFont typeface="System Font Regular"/>
              <a:buChar char="–"/>
              <a:defRPr/>
            </a:lvl4pPr>
            <a:lvl5pPr marL="501313" indent="-135017">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53656780-2D29-5145-A2F3-55563E1863AE}"/>
              </a:ext>
            </a:extLst>
          </p:cNvPr>
          <p:cNvSpPr>
            <a:spLocks noGrp="1"/>
          </p:cNvSpPr>
          <p:nvPr>
            <p:ph type="body" sz="quarter" idx="21"/>
          </p:nvPr>
        </p:nvSpPr>
        <p:spPr>
          <a:xfrm>
            <a:off x="4920615" y="2266977"/>
            <a:ext cx="4037101" cy="3909379"/>
          </a:xfrm>
          <a:prstGeom prst="rect">
            <a:avLst/>
          </a:prstGeom>
        </p:spPr>
        <p:txBody>
          <a:bodyPr numCol="1"/>
          <a:lstStyle>
            <a:lvl1pPr marL="135017" indent="-135017">
              <a:lnSpc>
                <a:spcPct val="150000"/>
              </a:lnSpc>
              <a:spcBef>
                <a:spcPts val="315"/>
              </a:spcBef>
              <a:buClr>
                <a:schemeClr val="accent2"/>
              </a:buClr>
              <a:buFont typeface="Arial" panose="020B0604020202020204" pitchFamily="34" charset="0"/>
              <a:buChar char="•"/>
              <a:defRPr sz="1260"/>
            </a:lvl1pPr>
            <a:lvl2pPr marL="226279" indent="-135017">
              <a:buClr>
                <a:schemeClr val="accent2"/>
              </a:buClr>
              <a:buSzPct val="100000"/>
              <a:buFont typeface="System Font Regular"/>
              <a:buChar char="–"/>
              <a:defRPr sz="1260"/>
            </a:lvl2pPr>
            <a:lvl3pPr marL="317540" indent="-135017">
              <a:buClr>
                <a:schemeClr val="accent2"/>
              </a:buClr>
              <a:buSzPct val="75000"/>
              <a:buFont typeface="Courier New" panose="02070309020205020404" pitchFamily="49" charset="0"/>
              <a:buChar char="o"/>
              <a:defRPr/>
            </a:lvl3pPr>
            <a:lvl4pPr marL="410051" indent="-135017">
              <a:buClr>
                <a:schemeClr val="accent2"/>
              </a:buClr>
              <a:buFont typeface="System Font Regular"/>
              <a:buChar char="–"/>
              <a:defRPr/>
            </a:lvl4pPr>
            <a:lvl5pPr marL="501313" indent="-135017">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6">
            <a:extLst>
              <a:ext uri="{FF2B5EF4-FFF2-40B4-BE49-F238E27FC236}">
                <a16:creationId xmlns:a16="http://schemas.microsoft.com/office/drawing/2014/main" id="{76F27B8E-7A64-4B27-A925-7A99C4DD6735}"/>
              </a:ext>
            </a:extLst>
          </p:cNvPr>
          <p:cNvSpPr>
            <a:spLocks noGrp="1"/>
          </p:cNvSpPr>
          <p:nvPr>
            <p:ph type="ftr" sz="quarter" idx="3"/>
          </p:nvPr>
        </p:nvSpPr>
        <p:spPr>
          <a:xfrm>
            <a:off x="965530" y="6660670"/>
            <a:ext cx="1632295" cy="177453"/>
          </a:xfrm>
          <a:prstGeom prst="rect">
            <a:avLst/>
          </a:prstGeom>
        </p:spPr>
        <p:txBody>
          <a:bodyPr vert="horz" lIns="91440" tIns="45720" rIns="91440" bIns="45720" rtlCol="0" anchor="ctr"/>
          <a:lstStyle>
            <a:lvl1pPr algn="l">
              <a:defRPr sz="788">
                <a:solidFill>
                  <a:schemeClr val="accent1"/>
                </a:solidFill>
              </a:defRPr>
            </a:lvl1pPr>
          </a:lstStyle>
          <a:p>
            <a:endParaRPr lang="en-US"/>
          </a:p>
        </p:txBody>
      </p:sp>
    </p:spTree>
    <p:extLst>
      <p:ext uri="{BB962C8B-B14F-4D97-AF65-F5344CB8AC3E}">
        <p14:creationId xmlns:p14="http://schemas.microsoft.com/office/powerpoint/2010/main" val="311581822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pic>
        <p:nvPicPr>
          <p:cNvPr id="22" name="Picture 21" descr="A picture containing text, clipart&#10;&#10;Description automatically generated">
            <a:extLst>
              <a:ext uri="{FF2B5EF4-FFF2-40B4-BE49-F238E27FC236}">
                <a16:creationId xmlns:a16="http://schemas.microsoft.com/office/drawing/2014/main" id="{9413284D-1E7B-9640-8727-0AC9E8F0F6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10" name="Text Placeholder 3">
            <a:extLst>
              <a:ext uri="{FF2B5EF4-FFF2-40B4-BE49-F238E27FC236}">
                <a16:creationId xmlns:a16="http://schemas.microsoft.com/office/drawing/2014/main" id="{C2394637-9504-6240-8BAD-4C3FE8F17265}"/>
              </a:ext>
            </a:extLst>
          </p:cNvPr>
          <p:cNvSpPr>
            <a:spLocks noGrp="1"/>
          </p:cNvSpPr>
          <p:nvPr>
            <p:ph type="body" sz="quarter" idx="13"/>
          </p:nvPr>
        </p:nvSpPr>
        <p:spPr>
          <a:xfrm>
            <a:off x="593282" y="1033670"/>
            <a:ext cx="6030753" cy="274431"/>
          </a:xfrm>
          <a:prstGeom prst="rect">
            <a:avLst/>
          </a:prstGeom>
        </p:spPr>
        <p:txBody>
          <a:bodyPr/>
          <a:lstStyle>
            <a:lvl1pPr>
              <a:defRPr sz="1575"/>
            </a:lvl1pPr>
          </a:lstStyle>
          <a:p>
            <a:pPr lvl="0"/>
            <a:r>
              <a:rPr lang="en-US"/>
              <a:t>Click to edit Master text styles</a:t>
            </a:r>
          </a:p>
        </p:txBody>
      </p:sp>
      <p:sp>
        <p:nvSpPr>
          <p:cNvPr id="16" name="Title 2">
            <a:extLst>
              <a:ext uri="{FF2B5EF4-FFF2-40B4-BE49-F238E27FC236}">
                <a16:creationId xmlns:a16="http://schemas.microsoft.com/office/drawing/2014/main" id="{C44F460C-318D-7A40-89AB-0CB815D74841}"/>
              </a:ext>
            </a:extLst>
          </p:cNvPr>
          <p:cNvSpPr>
            <a:spLocks noGrp="1"/>
          </p:cNvSpPr>
          <p:nvPr>
            <p:ph type="title" hasCustomPrompt="1"/>
          </p:nvPr>
        </p:nvSpPr>
        <p:spPr>
          <a:xfrm>
            <a:off x="594074" y="590048"/>
            <a:ext cx="6030754" cy="373839"/>
          </a:xfrm>
          <a:prstGeom prst="rect">
            <a:avLst/>
          </a:prstGeom>
        </p:spPr>
        <p:txBody>
          <a:bodyPr>
            <a:noAutofit/>
          </a:bodyPr>
          <a:lstStyle>
            <a:lvl1pPr>
              <a:defRPr sz="2205"/>
            </a:lvl1pPr>
          </a:lstStyle>
          <a:p>
            <a:r>
              <a:rPr lang="en-US"/>
              <a:t>Click to add title</a:t>
            </a:r>
            <a:endParaRPr lang="en-US" sz="1418" spc="0"/>
          </a:p>
        </p:txBody>
      </p:sp>
      <p:sp>
        <p:nvSpPr>
          <p:cNvPr id="13" name="Freeform 12">
            <a:extLst>
              <a:ext uri="{FF2B5EF4-FFF2-40B4-BE49-F238E27FC236}">
                <a16:creationId xmlns:a16="http://schemas.microsoft.com/office/drawing/2014/main" id="{C9C1AB2E-BCF9-8B4B-8D26-DFF7EBB21BD5}"/>
              </a:ext>
            </a:extLst>
          </p:cNvPr>
          <p:cNvSpPr/>
          <p:nvPr/>
        </p:nvSpPr>
        <p:spPr>
          <a:xfrm rot="10800000" flipH="1" flipV="1">
            <a:off x="5505950" y="-14991"/>
            <a:ext cx="4112056"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7" name="Freeform 16">
            <a:extLst>
              <a:ext uri="{FF2B5EF4-FFF2-40B4-BE49-F238E27FC236}">
                <a16:creationId xmlns:a16="http://schemas.microsoft.com/office/drawing/2014/main" id="{69A0070F-8547-0147-9392-17CB6975A647}"/>
              </a:ext>
            </a:extLst>
          </p:cNvPr>
          <p:cNvSpPr/>
          <p:nvPr/>
        </p:nvSpPr>
        <p:spPr>
          <a:xfrm rot="5400000" flipH="1">
            <a:off x="-96040" y="5806249"/>
            <a:ext cx="1151802" cy="9871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5" name="Text Placeholder 2">
            <a:extLst>
              <a:ext uri="{FF2B5EF4-FFF2-40B4-BE49-F238E27FC236}">
                <a16:creationId xmlns:a16="http://schemas.microsoft.com/office/drawing/2014/main" id="{F0A7199E-1B1A-044D-81A8-DE962EADA6BE}"/>
              </a:ext>
            </a:extLst>
          </p:cNvPr>
          <p:cNvSpPr>
            <a:spLocks noGrp="1"/>
          </p:cNvSpPr>
          <p:nvPr>
            <p:ph type="body" sz="quarter" idx="20"/>
          </p:nvPr>
        </p:nvSpPr>
        <p:spPr>
          <a:xfrm>
            <a:off x="583476" y="2266977"/>
            <a:ext cx="4037101" cy="3909379"/>
          </a:xfrm>
          <a:prstGeom prst="rect">
            <a:avLst/>
          </a:prstGeom>
        </p:spPr>
        <p:txBody>
          <a:bodyPr numCol="1"/>
          <a:lstStyle>
            <a:lvl1pPr marL="135017" indent="-135017">
              <a:lnSpc>
                <a:spcPct val="150000"/>
              </a:lnSpc>
              <a:spcBef>
                <a:spcPts val="315"/>
              </a:spcBef>
              <a:buClr>
                <a:schemeClr val="accent2"/>
              </a:buClr>
              <a:buFont typeface="Arial" panose="020B0604020202020204" pitchFamily="34" charset="0"/>
              <a:buChar char="•"/>
              <a:defRPr sz="1260"/>
            </a:lvl1pPr>
            <a:lvl2pPr marL="226279" indent="-135017">
              <a:buClr>
                <a:schemeClr val="accent2"/>
              </a:buClr>
              <a:buSzPct val="100000"/>
              <a:buFont typeface="System Font Regular"/>
              <a:buChar char="–"/>
              <a:defRPr sz="1260"/>
            </a:lvl2pPr>
            <a:lvl3pPr marL="317540" indent="-135017">
              <a:buClr>
                <a:schemeClr val="accent2"/>
              </a:buClr>
              <a:buSzPct val="75000"/>
              <a:buFont typeface="Courier New" panose="02070309020205020404" pitchFamily="49" charset="0"/>
              <a:buChar char="o"/>
              <a:defRPr/>
            </a:lvl3pPr>
            <a:lvl4pPr marL="410051" indent="-135017">
              <a:buClr>
                <a:schemeClr val="accent2"/>
              </a:buClr>
              <a:buFont typeface="System Font Regular"/>
              <a:buChar char="–"/>
              <a:defRPr/>
            </a:lvl4pPr>
            <a:lvl5pPr marL="501313" indent="-135017">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6">
            <a:extLst>
              <a:ext uri="{FF2B5EF4-FFF2-40B4-BE49-F238E27FC236}">
                <a16:creationId xmlns:a16="http://schemas.microsoft.com/office/drawing/2014/main" id="{778A4639-10EE-47C9-9D58-FBB06030F45E}"/>
              </a:ext>
            </a:extLst>
          </p:cNvPr>
          <p:cNvSpPr>
            <a:spLocks noGrp="1"/>
          </p:cNvSpPr>
          <p:nvPr>
            <p:ph type="ftr" sz="quarter" idx="3"/>
          </p:nvPr>
        </p:nvSpPr>
        <p:spPr>
          <a:xfrm>
            <a:off x="965530" y="6660670"/>
            <a:ext cx="1632295" cy="177453"/>
          </a:xfrm>
          <a:prstGeom prst="rect">
            <a:avLst/>
          </a:prstGeom>
        </p:spPr>
        <p:txBody>
          <a:bodyPr vert="horz" lIns="91440" tIns="45720" rIns="91440" bIns="45720" rtlCol="0" anchor="ctr"/>
          <a:lstStyle>
            <a:lvl1pPr algn="l">
              <a:defRPr sz="788">
                <a:solidFill>
                  <a:schemeClr val="accent1"/>
                </a:solidFill>
              </a:defRPr>
            </a:lvl1pPr>
          </a:lstStyle>
          <a:p>
            <a:endParaRPr lang="en-US"/>
          </a:p>
        </p:txBody>
      </p:sp>
    </p:spTree>
    <p:extLst>
      <p:ext uri="{BB962C8B-B14F-4D97-AF65-F5344CB8AC3E}">
        <p14:creationId xmlns:p14="http://schemas.microsoft.com/office/powerpoint/2010/main" val="235224201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pic>
        <p:nvPicPr>
          <p:cNvPr id="20" name="Picture 19" descr="A picture containing text, clipart&#10;&#10;Description automatically generated">
            <a:extLst>
              <a:ext uri="{FF2B5EF4-FFF2-40B4-BE49-F238E27FC236}">
                <a16:creationId xmlns:a16="http://schemas.microsoft.com/office/drawing/2014/main" id="{CC160156-8D2B-0949-8E08-9B19BDAC8F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22" name="Slide Number Placeholder 4">
            <a:extLst>
              <a:ext uri="{FF2B5EF4-FFF2-40B4-BE49-F238E27FC236}">
                <a16:creationId xmlns:a16="http://schemas.microsoft.com/office/drawing/2014/main" id="{A9813B7F-786D-014F-8941-534D39DA221C}"/>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sp>
        <p:nvSpPr>
          <p:cNvPr id="10" name="Title 2">
            <a:extLst>
              <a:ext uri="{FF2B5EF4-FFF2-40B4-BE49-F238E27FC236}">
                <a16:creationId xmlns:a16="http://schemas.microsoft.com/office/drawing/2014/main" id="{03D64774-91E7-CD4D-B623-AC957B79CDA5}"/>
              </a:ext>
            </a:extLst>
          </p:cNvPr>
          <p:cNvSpPr>
            <a:spLocks noGrp="1"/>
          </p:cNvSpPr>
          <p:nvPr>
            <p:ph type="title" hasCustomPrompt="1"/>
          </p:nvPr>
        </p:nvSpPr>
        <p:spPr>
          <a:xfrm>
            <a:off x="594074" y="590048"/>
            <a:ext cx="6030754" cy="373839"/>
          </a:xfrm>
          <a:prstGeom prst="rect">
            <a:avLst/>
          </a:prstGeom>
        </p:spPr>
        <p:txBody>
          <a:bodyPr>
            <a:noAutofit/>
          </a:bodyPr>
          <a:lstStyle>
            <a:lvl1pPr>
              <a:defRPr sz="2205"/>
            </a:lvl1pPr>
          </a:lstStyle>
          <a:p>
            <a:r>
              <a:rPr lang="en-US"/>
              <a:t>Click to add title</a:t>
            </a:r>
            <a:endParaRPr lang="en-US" sz="1418" spc="0"/>
          </a:p>
        </p:txBody>
      </p:sp>
      <p:sp>
        <p:nvSpPr>
          <p:cNvPr id="12" name="Text Placeholder 3">
            <a:extLst>
              <a:ext uri="{FF2B5EF4-FFF2-40B4-BE49-F238E27FC236}">
                <a16:creationId xmlns:a16="http://schemas.microsoft.com/office/drawing/2014/main" id="{B2AA9CFA-9DF3-0E4D-BB0C-C1C12C954FC5}"/>
              </a:ext>
            </a:extLst>
          </p:cNvPr>
          <p:cNvSpPr>
            <a:spLocks noGrp="1"/>
          </p:cNvSpPr>
          <p:nvPr>
            <p:ph type="body" sz="quarter" idx="13"/>
          </p:nvPr>
        </p:nvSpPr>
        <p:spPr>
          <a:xfrm>
            <a:off x="593282" y="1033670"/>
            <a:ext cx="6030753" cy="274431"/>
          </a:xfrm>
          <a:prstGeom prst="rect">
            <a:avLst/>
          </a:prstGeom>
        </p:spPr>
        <p:txBody>
          <a:bodyPr/>
          <a:lstStyle>
            <a:lvl1pPr>
              <a:defRPr sz="1575"/>
            </a:lvl1pPr>
          </a:lstStyle>
          <a:p>
            <a:pPr lvl="0"/>
            <a:r>
              <a:rPr lang="en-US"/>
              <a:t>Click to edit Master text styles</a:t>
            </a:r>
          </a:p>
        </p:txBody>
      </p:sp>
      <p:sp>
        <p:nvSpPr>
          <p:cNvPr id="4" name="Chart Placeholder 3">
            <a:extLst>
              <a:ext uri="{FF2B5EF4-FFF2-40B4-BE49-F238E27FC236}">
                <a16:creationId xmlns:a16="http://schemas.microsoft.com/office/drawing/2014/main" id="{AD9F34B1-E7FD-CF4D-B67C-40C71B42E9AF}"/>
              </a:ext>
            </a:extLst>
          </p:cNvPr>
          <p:cNvSpPr>
            <a:spLocks noGrp="1"/>
          </p:cNvSpPr>
          <p:nvPr>
            <p:ph type="chart" sz="quarter" idx="20"/>
          </p:nvPr>
        </p:nvSpPr>
        <p:spPr>
          <a:xfrm>
            <a:off x="4980623" y="1600200"/>
            <a:ext cx="3960495" cy="4572000"/>
          </a:xfrm>
          <a:prstGeom prst="rect">
            <a:avLst/>
          </a:prstGeom>
        </p:spPr>
        <p:txBody>
          <a:bodyPr/>
          <a:lstStyle/>
          <a:p>
            <a:r>
              <a:rPr lang="en-US"/>
              <a:t>Click icon to add chart</a:t>
            </a:r>
          </a:p>
        </p:txBody>
      </p:sp>
      <p:sp>
        <p:nvSpPr>
          <p:cNvPr id="15" name="Freeform 14">
            <a:extLst>
              <a:ext uri="{FF2B5EF4-FFF2-40B4-BE49-F238E27FC236}">
                <a16:creationId xmlns:a16="http://schemas.microsoft.com/office/drawing/2014/main" id="{7FE3AA6E-C9F2-5444-A27F-FAA9257B4688}"/>
              </a:ext>
            </a:extLst>
          </p:cNvPr>
          <p:cNvSpPr/>
          <p:nvPr/>
        </p:nvSpPr>
        <p:spPr>
          <a:xfrm rot="10800000" flipH="1" flipV="1">
            <a:off x="5505950" y="-14991"/>
            <a:ext cx="4112056"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6" name="Freeform 15">
            <a:extLst>
              <a:ext uri="{FF2B5EF4-FFF2-40B4-BE49-F238E27FC236}">
                <a16:creationId xmlns:a16="http://schemas.microsoft.com/office/drawing/2014/main" id="{F9303D9F-578B-3E4E-BD1F-867F08DAF06A}"/>
              </a:ext>
            </a:extLst>
          </p:cNvPr>
          <p:cNvSpPr/>
          <p:nvPr/>
        </p:nvSpPr>
        <p:spPr>
          <a:xfrm rot="5400000" flipH="1">
            <a:off x="-96040" y="5806249"/>
            <a:ext cx="1151802" cy="9871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9" name="Text Placeholder 2">
            <a:extLst>
              <a:ext uri="{FF2B5EF4-FFF2-40B4-BE49-F238E27FC236}">
                <a16:creationId xmlns:a16="http://schemas.microsoft.com/office/drawing/2014/main" id="{C5E2539E-D9A1-C24C-A5D0-662D6AC0B347}"/>
              </a:ext>
            </a:extLst>
          </p:cNvPr>
          <p:cNvSpPr>
            <a:spLocks noGrp="1"/>
          </p:cNvSpPr>
          <p:nvPr>
            <p:ph type="body" sz="quarter" idx="21"/>
          </p:nvPr>
        </p:nvSpPr>
        <p:spPr>
          <a:xfrm>
            <a:off x="583476" y="1992657"/>
            <a:ext cx="4037101" cy="3909379"/>
          </a:xfrm>
          <a:prstGeom prst="rect">
            <a:avLst/>
          </a:prstGeom>
        </p:spPr>
        <p:txBody>
          <a:bodyPr numCol="1"/>
          <a:lstStyle>
            <a:lvl1pPr marL="135017" indent="-135017">
              <a:lnSpc>
                <a:spcPct val="150000"/>
              </a:lnSpc>
              <a:spcBef>
                <a:spcPts val="315"/>
              </a:spcBef>
              <a:buClr>
                <a:schemeClr val="accent2"/>
              </a:buClr>
              <a:buFont typeface="Arial" panose="020B0604020202020204" pitchFamily="34" charset="0"/>
              <a:buChar char="•"/>
              <a:defRPr sz="1260"/>
            </a:lvl1pPr>
            <a:lvl2pPr marL="226279" indent="-135017">
              <a:buClr>
                <a:schemeClr val="accent2"/>
              </a:buClr>
              <a:buSzPct val="100000"/>
              <a:buFont typeface="System Font Regular"/>
              <a:buChar char="–"/>
              <a:defRPr sz="1260"/>
            </a:lvl2pPr>
            <a:lvl3pPr marL="317540" indent="-135017">
              <a:buClr>
                <a:schemeClr val="accent2"/>
              </a:buClr>
              <a:buSzPct val="75000"/>
              <a:buFont typeface="Courier New" panose="02070309020205020404" pitchFamily="49" charset="0"/>
              <a:buChar char="o"/>
              <a:defRPr/>
            </a:lvl3pPr>
            <a:lvl4pPr marL="410051" indent="-135017">
              <a:buClr>
                <a:schemeClr val="accent2"/>
              </a:buClr>
              <a:buFont typeface="System Font Regular"/>
              <a:buChar char="–"/>
              <a:defRPr/>
            </a:lvl4pPr>
            <a:lvl5pPr marL="501313" indent="-135017">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6">
            <a:extLst>
              <a:ext uri="{FF2B5EF4-FFF2-40B4-BE49-F238E27FC236}">
                <a16:creationId xmlns:a16="http://schemas.microsoft.com/office/drawing/2014/main" id="{569B933F-6C8E-4A20-B31A-0BD93CEB9CCC}"/>
              </a:ext>
            </a:extLst>
          </p:cNvPr>
          <p:cNvSpPr>
            <a:spLocks noGrp="1"/>
          </p:cNvSpPr>
          <p:nvPr>
            <p:ph type="ftr" sz="quarter" idx="3"/>
          </p:nvPr>
        </p:nvSpPr>
        <p:spPr>
          <a:xfrm>
            <a:off x="965530" y="6660670"/>
            <a:ext cx="1632295" cy="177453"/>
          </a:xfrm>
          <a:prstGeom prst="rect">
            <a:avLst/>
          </a:prstGeom>
        </p:spPr>
        <p:txBody>
          <a:bodyPr vert="horz" lIns="91440" tIns="45720" rIns="91440" bIns="45720" rtlCol="0" anchor="ctr"/>
          <a:lstStyle>
            <a:lvl1pPr algn="l">
              <a:defRPr sz="788">
                <a:solidFill>
                  <a:schemeClr val="accent1"/>
                </a:solidFill>
              </a:defRPr>
            </a:lvl1pPr>
          </a:lstStyle>
          <a:p>
            <a:endParaRPr lang="en-US"/>
          </a:p>
        </p:txBody>
      </p:sp>
    </p:spTree>
    <p:extLst>
      <p:ext uri="{BB962C8B-B14F-4D97-AF65-F5344CB8AC3E}">
        <p14:creationId xmlns:p14="http://schemas.microsoft.com/office/powerpoint/2010/main" val="177213802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Section Divider">
    <p:bg>
      <p:bgRef idx="1001">
        <a:schemeClr val="bg2"/>
      </p:bgRef>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CCC2542A-E258-2D4C-AB14-8DA164E69456}"/>
              </a:ext>
            </a:extLst>
          </p:cNvPr>
          <p:cNvSpPr/>
          <p:nvPr/>
        </p:nvSpPr>
        <p:spPr>
          <a:xfrm>
            <a:off x="8319244" y="2390330"/>
            <a:ext cx="1303779" cy="4482419"/>
          </a:xfrm>
          <a:custGeom>
            <a:avLst/>
            <a:gdLst>
              <a:gd name="connsiteX0" fmla="*/ 1120877 w 1130709"/>
              <a:gd name="connsiteY0" fmla="*/ 0 h 2831690"/>
              <a:gd name="connsiteX1" fmla="*/ 0 w 1130709"/>
              <a:gd name="connsiteY1" fmla="*/ 2831690 h 2831690"/>
              <a:gd name="connsiteX2" fmla="*/ 1130709 w 1130709"/>
              <a:gd name="connsiteY2" fmla="*/ 2831690 h 2831690"/>
              <a:gd name="connsiteX3" fmla="*/ 1120877 w 1130709"/>
              <a:gd name="connsiteY3" fmla="*/ 0 h 2831690"/>
              <a:gd name="connsiteX0" fmla="*/ 790787 w 800619"/>
              <a:gd name="connsiteY0" fmla="*/ 0 h 2831690"/>
              <a:gd name="connsiteX1" fmla="*/ 0 w 800619"/>
              <a:gd name="connsiteY1" fmla="*/ 2831690 h 2831690"/>
              <a:gd name="connsiteX2" fmla="*/ 800619 w 800619"/>
              <a:gd name="connsiteY2" fmla="*/ 2831690 h 2831690"/>
              <a:gd name="connsiteX3" fmla="*/ 790787 w 800619"/>
              <a:gd name="connsiteY3" fmla="*/ 0 h 2831690"/>
              <a:gd name="connsiteX0" fmla="*/ 483203 w 493035"/>
              <a:gd name="connsiteY0" fmla="*/ 0 h 2831690"/>
              <a:gd name="connsiteX1" fmla="*/ 0 w 493035"/>
              <a:gd name="connsiteY1" fmla="*/ 2779175 h 2831690"/>
              <a:gd name="connsiteX2" fmla="*/ 493035 w 493035"/>
              <a:gd name="connsiteY2" fmla="*/ 2831690 h 2831690"/>
              <a:gd name="connsiteX3" fmla="*/ 483203 w 493035"/>
              <a:gd name="connsiteY3" fmla="*/ 0 h 2831690"/>
              <a:gd name="connsiteX0" fmla="*/ 775782 w 785614"/>
              <a:gd name="connsiteY0" fmla="*/ 0 h 2831690"/>
              <a:gd name="connsiteX1" fmla="*/ 0 w 785614"/>
              <a:gd name="connsiteY1" fmla="*/ 2831689 h 2831690"/>
              <a:gd name="connsiteX2" fmla="*/ 785614 w 785614"/>
              <a:gd name="connsiteY2" fmla="*/ 2831690 h 2831690"/>
              <a:gd name="connsiteX3" fmla="*/ 775782 w 785614"/>
              <a:gd name="connsiteY3" fmla="*/ 0 h 2831690"/>
              <a:gd name="connsiteX0" fmla="*/ 864035 w 873867"/>
              <a:gd name="connsiteY0" fmla="*/ 0 h 2831690"/>
              <a:gd name="connsiteX1" fmla="*/ 0 w 873867"/>
              <a:gd name="connsiteY1" fmla="*/ 2831689 h 2831690"/>
              <a:gd name="connsiteX2" fmla="*/ 873867 w 873867"/>
              <a:gd name="connsiteY2" fmla="*/ 2831690 h 2831690"/>
              <a:gd name="connsiteX3" fmla="*/ 864035 w 873867"/>
              <a:gd name="connsiteY3" fmla="*/ 0 h 2831690"/>
              <a:gd name="connsiteX0" fmla="*/ 1014075 w 1023907"/>
              <a:gd name="connsiteY0" fmla="*/ 0 h 2839191"/>
              <a:gd name="connsiteX1" fmla="*/ 0 w 1023907"/>
              <a:gd name="connsiteY1" fmla="*/ 2839191 h 2839191"/>
              <a:gd name="connsiteX2" fmla="*/ 1023907 w 1023907"/>
              <a:gd name="connsiteY2" fmla="*/ 2831690 h 2839191"/>
              <a:gd name="connsiteX3" fmla="*/ 1014075 w 1023907"/>
              <a:gd name="connsiteY3" fmla="*/ 0 h 2839191"/>
              <a:gd name="connsiteX0" fmla="*/ 1044083 w 1053915"/>
              <a:gd name="connsiteY0" fmla="*/ 0 h 2846693"/>
              <a:gd name="connsiteX1" fmla="*/ 0 w 1053915"/>
              <a:gd name="connsiteY1" fmla="*/ 2846693 h 2846693"/>
              <a:gd name="connsiteX2" fmla="*/ 1053915 w 1053915"/>
              <a:gd name="connsiteY2" fmla="*/ 2831690 h 2846693"/>
              <a:gd name="connsiteX3" fmla="*/ 1044083 w 1053915"/>
              <a:gd name="connsiteY3" fmla="*/ 0 h 2846693"/>
              <a:gd name="connsiteX0" fmla="*/ 1036060 w 1045892"/>
              <a:gd name="connsiteY0" fmla="*/ 0 h 2831690"/>
              <a:gd name="connsiteX1" fmla="*/ 0 w 1045892"/>
              <a:gd name="connsiteY1" fmla="*/ 2826635 h 2831690"/>
              <a:gd name="connsiteX2" fmla="*/ 1045892 w 1045892"/>
              <a:gd name="connsiteY2" fmla="*/ 2831690 h 2831690"/>
              <a:gd name="connsiteX3" fmla="*/ 1036060 w 1045892"/>
              <a:gd name="connsiteY3" fmla="*/ 0 h 2831690"/>
            </a:gdLst>
            <a:ahLst/>
            <a:cxnLst>
              <a:cxn ang="0">
                <a:pos x="connsiteX0" y="connsiteY0"/>
              </a:cxn>
              <a:cxn ang="0">
                <a:pos x="connsiteX1" y="connsiteY1"/>
              </a:cxn>
              <a:cxn ang="0">
                <a:pos x="connsiteX2" y="connsiteY2"/>
              </a:cxn>
              <a:cxn ang="0">
                <a:pos x="connsiteX3" y="connsiteY3"/>
              </a:cxn>
            </a:cxnLst>
            <a:rect l="l" t="t" r="r" b="b"/>
            <a:pathLst>
              <a:path w="1045892" h="2831690">
                <a:moveTo>
                  <a:pt x="1036060" y="0"/>
                </a:moveTo>
                <a:lnTo>
                  <a:pt x="0" y="2826635"/>
                </a:lnTo>
                <a:lnTo>
                  <a:pt x="1045892" y="2831690"/>
                </a:lnTo>
                <a:cubicBezTo>
                  <a:pt x="1042615" y="1887793"/>
                  <a:pt x="1039337" y="943897"/>
                  <a:pt x="103606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6" name="Freeform 5">
            <a:extLst>
              <a:ext uri="{FF2B5EF4-FFF2-40B4-BE49-F238E27FC236}">
                <a16:creationId xmlns:a16="http://schemas.microsoft.com/office/drawing/2014/main" id="{EC9C1D06-B476-2A48-B1A6-5934458B97DB}"/>
              </a:ext>
            </a:extLst>
          </p:cNvPr>
          <p:cNvSpPr/>
          <p:nvPr/>
        </p:nvSpPr>
        <p:spPr>
          <a:xfrm>
            <a:off x="-7742" y="5496233"/>
            <a:ext cx="4529598" cy="1386349"/>
          </a:xfrm>
          <a:custGeom>
            <a:avLst/>
            <a:gdLst>
              <a:gd name="connsiteX0" fmla="*/ 0 w 5751871"/>
              <a:gd name="connsiteY0" fmla="*/ 0 h 1386349"/>
              <a:gd name="connsiteX1" fmla="*/ 5751871 w 5751871"/>
              <a:gd name="connsiteY1" fmla="*/ 1376516 h 1386349"/>
              <a:gd name="connsiteX2" fmla="*/ 0 w 5751871"/>
              <a:gd name="connsiteY2" fmla="*/ 1386349 h 1386349"/>
              <a:gd name="connsiteX3" fmla="*/ 0 w 5751871"/>
              <a:gd name="connsiteY3" fmla="*/ 0 h 1386349"/>
            </a:gdLst>
            <a:ahLst/>
            <a:cxnLst>
              <a:cxn ang="0">
                <a:pos x="connsiteX0" y="connsiteY0"/>
              </a:cxn>
              <a:cxn ang="0">
                <a:pos x="connsiteX1" y="connsiteY1"/>
              </a:cxn>
              <a:cxn ang="0">
                <a:pos x="connsiteX2" y="connsiteY2"/>
              </a:cxn>
              <a:cxn ang="0">
                <a:pos x="connsiteX3" y="connsiteY3"/>
              </a:cxn>
            </a:cxnLst>
            <a:rect l="l" t="t" r="r" b="b"/>
            <a:pathLst>
              <a:path w="5751871" h="1386349">
                <a:moveTo>
                  <a:pt x="0" y="0"/>
                </a:moveTo>
                <a:lnTo>
                  <a:pt x="5751871" y="1376516"/>
                </a:lnTo>
                <a:lnTo>
                  <a:pt x="0" y="138634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pic>
        <p:nvPicPr>
          <p:cNvPr id="10" name="Picture 9" descr="A picture containing text, clipart&#10;&#10;Description automatically generated">
            <a:extLst>
              <a:ext uri="{FF2B5EF4-FFF2-40B4-BE49-F238E27FC236}">
                <a16:creationId xmlns:a16="http://schemas.microsoft.com/office/drawing/2014/main" id="{9CB07090-B79E-B442-A6BB-CFCFB28C25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14" name="Slide Number Placeholder 4">
            <a:extLst>
              <a:ext uri="{FF2B5EF4-FFF2-40B4-BE49-F238E27FC236}">
                <a16:creationId xmlns:a16="http://schemas.microsoft.com/office/drawing/2014/main" id="{9AC61ED4-0465-0A4B-9E64-24AD0D72EC68}"/>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bg1"/>
                </a:solidFill>
              </a:defRPr>
            </a:lvl1pPr>
          </a:lstStyle>
          <a:p>
            <a:fld id="{C6C9BAF6-3175-4D7A-8E69-9CAEFF78666F}" type="slidenum">
              <a:rPr lang="en-AU" smtClean="0"/>
              <a:pPr/>
              <a:t>‹#›</a:t>
            </a:fld>
            <a:endParaRPr lang="en-AU"/>
          </a:p>
        </p:txBody>
      </p:sp>
      <p:sp>
        <p:nvSpPr>
          <p:cNvPr id="11" name="Title 1">
            <a:extLst>
              <a:ext uri="{FF2B5EF4-FFF2-40B4-BE49-F238E27FC236}">
                <a16:creationId xmlns:a16="http://schemas.microsoft.com/office/drawing/2014/main" id="{4D23FF1E-46E3-644A-8112-B2FA500550FC}"/>
              </a:ext>
            </a:extLst>
          </p:cNvPr>
          <p:cNvSpPr>
            <a:spLocks noGrp="1"/>
          </p:cNvSpPr>
          <p:nvPr>
            <p:ph type="title" hasCustomPrompt="1"/>
          </p:nvPr>
        </p:nvSpPr>
        <p:spPr>
          <a:xfrm>
            <a:off x="582158" y="2021370"/>
            <a:ext cx="7048206" cy="846522"/>
          </a:xfrm>
          <a:prstGeom prst="rect">
            <a:avLst/>
          </a:prstGeom>
        </p:spPr>
        <p:txBody>
          <a:bodyPr anchor="t" anchorCtr="0">
            <a:noAutofit/>
          </a:bodyPr>
          <a:lstStyle>
            <a:lvl1pPr>
              <a:lnSpc>
                <a:spcPct val="100000"/>
              </a:lnSpc>
              <a:defRPr sz="4410"/>
            </a:lvl1pPr>
          </a:lstStyle>
          <a:p>
            <a:r>
              <a:rPr lang="en-US"/>
              <a:t>Click to add section title</a:t>
            </a:r>
          </a:p>
        </p:txBody>
      </p:sp>
    </p:spTree>
    <p:extLst>
      <p:ext uri="{BB962C8B-B14F-4D97-AF65-F5344CB8AC3E}">
        <p14:creationId xmlns:p14="http://schemas.microsoft.com/office/powerpoint/2010/main" val="1333129140"/>
      </p:ext>
    </p:extLst>
  </p:cSld>
  <p:clrMapOvr>
    <a:overrideClrMapping bg1="dk1" tx1="lt1" bg2="dk2" tx2="lt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Project Timeline">
    <p:spTree>
      <p:nvGrpSpPr>
        <p:cNvPr id="1" name=""/>
        <p:cNvGrpSpPr/>
        <p:nvPr/>
      </p:nvGrpSpPr>
      <p:grpSpPr>
        <a:xfrm>
          <a:off x="0" y="0"/>
          <a:ext cx="0" cy="0"/>
          <a:chOff x="0" y="0"/>
          <a:chExt cx="0" cy="0"/>
        </a:xfrm>
      </p:grpSpPr>
      <p:sp>
        <p:nvSpPr>
          <p:cNvPr id="3" name="Pentagon 9">
            <a:extLst>
              <a:ext uri="{FF2B5EF4-FFF2-40B4-BE49-F238E27FC236}">
                <a16:creationId xmlns:a16="http://schemas.microsoft.com/office/drawing/2014/main" id="{FA57A858-E209-4545-9A5F-1171D43F19B2}"/>
              </a:ext>
            </a:extLst>
          </p:cNvPr>
          <p:cNvSpPr>
            <a:spLocks/>
          </p:cNvSpPr>
          <p:nvPr/>
        </p:nvSpPr>
        <p:spPr>
          <a:xfrm>
            <a:off x="5418239" y="20"/>
            <a:ext cx="4182962" cy="6857980"/>
          </a:xfrm>
          <a:prstGeom prst="homePlate">
            <a:avLst>
              <a:gd name="adj" fmla="val 0"/>
            </a:avLst>
          </a:prstGeom>
          <a:solidFill>
            <a:schemeClr val="accent2"/>
          </a:solidFill>
          <a:ln w="6350" cap="flat" cmpd="sng" algn="ctr">
            <a:noFill/>
            <a:prstDash val="solid"/>
            <a:miter lim="800000"/>
          </a:ln>
          <a:effectLst/>
        </p:spPr>
        <p:txBody>
          <a:bodyPr lIns="226800" rtlCol="0" anchor="ctr"/>
          <a:lstStyle/>
          <a:p>
            <a:pPr algn="ctr" defTabSz="720077">
              <a:defRPr/>
            </a:pPr>
            <a:endParaRPr lang="ko-KR" altLang="en-US" sz="945" b="1" kern="0">
              <a:solidFill>
                <a:prstClr val="white"/>
              </a:solidFill>
              <a:ea typeface="맑은 고딕" panose="020B0503020000020004" pitchFamily="34" charset="-127"/>
              <a:cs typeface="Arial" panose="020B0604020202020204" pitchFamily="34" charset="0"/>
            </a:endParaRPr>
          </a:p>
        </p:txBody>
      </p:sp>
      <p:sp>
        <p:nvSpPr>
          <p:cNvPr id="4" name="Pentagon 9">
            <a:extLst>
              <a:ext uri="{FF2B5EF4-FFF2-40B4-BE49-F238E27FC236}">
                <a16:creationId xmlns:a16="http://schemas.microsoft.com/office/drawing/2014/main" id="{4A25CF8D-94B9-F044-B95F-2B531AC2CA20}"/>
              </a:ext>
            </a:extLst>
          </p:cNvPr>
          <p:cNvSpPr>
            <a:spLocks/>
          </p:cNvSpPr>
          <p:nvPr/>
        </p:nvSpPr>
        <p:spPr>
          <a:xfrm>
            <a:off x="2128601" y="-1628"/>
            <a:ext cx="5083965" cy="6870760"/>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0 w 3551523"/>
              <a:gd name="connsiteY0" fmla="*/ 0 h 2769449"/>
              <a:gd name="connsiteX1" fmla="*/ 2792511 w 3551523"/>
              <a:gd name="connsiteY1" fmla="*/ 4496 h 2769449"/>
              <a:gd name="connsiteX2" fmla="*/ 3551523 w 3551523"/>
              <a:gd name="connsiteY2" fmla="*/ 1398848 h 2769449"/>
              <a:gd name="connsiteX3" fmla="*/ 2792511 w 3551523"/>
              <a:gd name="connsiteY3" fmla="*/ 2769449 h 2769449"/>
              <a:gd name="connsiteX4" fmla="*/ 999937 w 3551523"/>
              <a:gd name="connsiteY4" fmla="*/ 2769449 h 2769449"/>
              <a:gd name="connsiteX5" fmla="*/ 0 w 3551523"/>
              <a:gd name="connsiteY5" fmla="*/ 0 h 2769449"/>
              <a:gd name="connsiteX0" fmla="*/ 1 w 3551524"/>
              <a:gd name="connsiteY0" fmla="*/ 0 h 2773945"/>
              <a:gd name="connsiteX1" fmla="*/ 2792512 w 3551524"/>
              <a:gd name="connsiteY1" fmla="*/ 4496 h 2773945"/>
              <a:gd name="connsiteX2" fmla="*/ 3551524 w 3551524"/>
              <a:gd name="connsiteY2" fmla="*/ 1398848 h 2773945"/>
              <a:gd name="connsiteX3" fmla="*/ 2792512 w 3551524"/>
              <a:gd name="connsiteY3" fmla="*/ 2769449 h 2773945"/>
              <a:gd name="connsiteX4" fmla="*/ 0 w 3551524"/>
              <a:gd name="connsiteY4" fmla="*/ 2773945 h 2773945"/>
              <a:gd name="connsiteX5" fmla="*/ 1 w 3551524"/>
              <a:gd name="connsiteY5" fmla="*/ 0 h 2773945"/>
              <a:gd name="connsiteX0" fmla="*/ 1 w 3551524"/>
              <a:gd name="connsiteY0" fmla="*/ 0 h 2770105"/>
              <a:gd name="connsiteX1" fmla="*/ 2792512 w 3551524"/>
              <a:gd name="connsiteY1" fmla="*/ 656 h 2770105"/>
              <a:gd name="connsiteX2" fmla="*/ 3551524 w 3551524"/>
              <a:gd name="connsiteY2" fmla="*/ 1395008 h 2770105"/>
              <a:gd name="connsiteX3" fmla="*/ 2792512 w 3551524"/>
              <a:gd name="connsiteY3" fmla="*/ 2765609 h 2770105"/>
              <a:gd name="connsiteX4" fmla="*/ 0 w 3551524"/>
              <a:gd name="connsiteY4" fmla="*/ 2770105 h 2770105"/>
              <a:gd name="connsiteX5" fmla="*/ 1 w 3551524"/>
              <a:gd name="connsiteY5" fmla="*/ 0 h 27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1524" h="2770105">
                <a:moveTo>
                  <a:pt x="1" y="0"/>
                </a:moveTo>
                <a:lnTo>
                  <a:pt x="2792512" y="656"/>
                </a:lnTo>
                <a:lnTo>
                  <a:pt x="3551524" y="1395008"/>
                </a:lnTo>
                <a:lnTo>
                  <a:pt x="2792512" y="2765609"/>
                </a:lnTo>
                <a:lnTo>
                  <a:pt x="0" y="2770105"/>
                </a:lnTo>
                <a:cubicBezTo>
                  <a:pt x="0" y="1845457"/>
                  <a:pt x="1" y="924648"/>
                  <a:pt x="1" y="0"/>
                </a:cubicBezTo>
                <a:close/>
              </a:path>
            </a:pathLst>
          </a:custGeom>
          <a:solidFill>
            <a:schemeClr val="tx2">
              <a:lumMod val="60000"/>
              <a:lumOff val="40000"/>
            </a:schemeClr>
          </a:solidFill>
          <a:ln w="6350" cap="flat" cmpd="sng" algn="ctr">
            <a:noFill/>
            <a:prstDash val="solid"/>
            <a:miter lim="800000"/>
          </a:ln>
          <a:effectLst/>
        </p:spPr>
        <p:txBody>
          <a:bodyPr rtlCol="0" anchor="ctr"/>
          <a:lstStyle/>
          <a:p>
            <a:pPr algn="ctr" defTabSz="720077">
              <a:defRPr/>
            </a:pPr>
            <a:endParaRPr lang="ko-KR" altLang="en-US" sz="945" b="1" kern="0">
              <a:solidFill>
                <a:prstClr val="white"/>
              </a:solidFill>
              <a:ea typeface="맑은 고딕" panose="020B0503020000020004" pitchFamily="34" charset="-127"/>
              <a:cs typeface="Arial" panose="020B0604020202020204" pitchFamily="34" charset="0"/>
            </a:endParaRPr>
          </a:p>
        </p:txBody>
      </p:sp>
      <p:sp>
        <p:nvSpPr>
          <p:cNvPr id="5" name="Pentagon 9">
            <a:extLst>
              <a:ext uri="{FF2B5EF4-FFF2-40B4-BE49-F238E27FC236}">
                <a16:creationId xmlns:a16="http://schemas.microsoft.com/office/drawing/2014/main" id="{98CD580D-F8A5-8E44-9307-F884DD153BCC}"/>
              </a:ext>
            </a:extLst>
          </p:cNvPr>
          <p:cNvSpPr>
            <a:spLocks/>
          </p:cNvSpPr>
          <p:nvPr/>
        </p:nvSpPr>
        <p:spPr>
          <a:xfrm>
            <a:off x="633988" y="-4801"/>
            <a:ext cx="4179460" cy="6873933"/>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0 w 3735561"/>
              <a:gd name="connsiteY0" fmla="*/ 0 h 2764953"/>
              <a:gd name="connsiteX1" fmla="*/ 2976549 w 3735561"/>
              <a:gd name="connsiteY1" fmla="*/ 0 h 2764953"/>
              <a:gd name="connsiteX2" fmla="*/ 3735561 w 3735561"/>
              <a:gd name="connsiteY2" fmla="*/ 1394352 h 2764953"/>
              <a:gd name="connsiteX3" fmla="*/ 2976549 w 3735561"/>
              <a:gd name="connsiteY3" fmla="*/ 2764953 h 2764953"/>
              <a:gd name="connsiteX4" fmla="*/ 1183975 w 3735561"/>
              <a:gd name="connsiteY4" fmla="*/ 2764953 h 2764953"/>
              <a:gd name="connsiteX5" fmla="*/ 0 w 3735561"/>
              <a:gd name="connsiteY5" fmla="*/ 0 h 2764953"/>
              <a:gd name="connsiteX0" fmla="*/ 30673 w 3766234"/>
              <a:gd name="connsiteY0" fmla="*/ 0 h 2773945"/>
              <a:gd name="connsiteX1" fmla="*/ 3007222 w 3766234"/>
              <a:gd name="connsiteY1" fmla="*/ 0 h 2773945"/>
              <a:gd name="connsiteX2" fmla="*/ 3766234 w 3766234"/>
              <a:gd name="connsiteY2" fmla="*/ 1394352 h 2773945"/>
              <a:gd name="connsiteX3" fmla="*/ 3007222 w 3766234"/>
              <a:gd name="connsiteY3" fmla="*/ 2764953 h 2773945"/>
              <a:gd name="connsiteX4" fmla="*/ 0 w 3766234"/>
              <a:gd name="connsiteY4" fmla="*/ 2773945 h 2773945"/>
              <a:gd name="connsiteX5" fmla="*/ 30673 w 3766234"/>
              <a:gd name="connsiteY5" fmla="*/ 0 h 2773945"/>
              <a:gd name="connsiteX0" fmla="*/ 846573 w 3766234"/>
              <a:gd name="connsiteY0" fmla="*/ 0 h 2778441"/>
              <a:gd name="connsiteX1" fmla="*/ 3007222 w 3766234"/>
              <a:gd name="connsiteY1" fmla="*/ 4496 h 2778441"/>
              <a:gd name="connsiteX2" fmla="*/ 3766234 w 3766234"/>
              <a:gd name="connsiteY2" fmla="*/ 1398848 h 2778441"/>
              <a:gd name="connsiteX3" fmla="*/ 3007222 w 3766234"/>
              <a:gd name="connsiteY3" fmla="*/ 2769449 h 2778441"/>
              <a:gd name="connsiteX4" fmla="*/ 0 w 3766234"/>
              <a:gd name="connsiteY4" fmla="*/ 2778441 h 2778441"/>
              <a:gd name="connsiteX5" fmla="*/ 846573 w 3766234"/>
              <a:gd name="connsiteY5" fmla="*/ 0 h 2778441"/>
              <a:gd name="connsiteX0" fmla="*/ 0 w 2919661"/>
              <a:gd name="connsiteY0" fmla="*/ 0 h 2773945"/>
              <a:gd name="connsiteX1" fmla="*/ 2160649 w 2919661"/>
              <a:gd name="connsiteY1" fmla="*/ 4496 h 2773945"/>
              <a:gd name="connsiteX2" fmla="*/ 2919661 w 2919661"/>
              <a:gd name="connsiteY2" fmla="*/ 1398848 h 2773945"/>
              <a:gd name="connsiteX3" fmla="*/ 2160649 w 2919661"/>
              <a:gd name="connsiteY3" fmla="*/ 2769449 h 2773945"/>
              <a:gd name="connsiteX4" fmla="*/ 0 w 2919661"/>
              <a:gd name="connsiteY4" fmla="*/ 2773945 h 2773945"/>
              <a:gd name="connsiteX5" fmla="*/ 0 w 2919661"/>
              <a:gd name="connsiteY5" fmla="*/ 0 h 2773945"/>
              <a:gd name="connsiteX0" fmla="*/ 0 w 2919661"/>
              <a:gd name="connsiteY0" fmla="*/ 0 h 2771385"/>
              <a:gd name="connsiteX1" fmla="*/ 2160649 w 2919661"/>
              <a:gd name="connsiteY1" fmla="*/ 1936 h 2771385"/>
              <a:gd name="connsiteX2" fmla="*/ 2919661 w 2919661"/>
              <a:gd name="connsiteY2" fmla="*/ 1396288 h 2771385"/>
              <a:gd name="connsiteX3" fmla="*/ 2160649 w 2919661"/>
              <a:gd name="connsiteY3" fmla="*/ 2766889 h 2771385"/>
              <a:gd name="connsiteX4" fmla="*/ 0 w 2919661"/>
              <a:gd name="connsiteY4" fmla="*/ 2771385 h 2771385"/>
              <a:gd name="connsiteX5" fmla="*/ 0 w 2919661"/>
              <a:gd name="connsiteY5" fmla="*/ 0 h 2771385"/>
              <a:gd name="connsiteX0" fmla="*/ 0 w 2919661"/>
              <a:gd name="connsiteY0" fmla="*/ 0 h 2771385"/>
              <a:gd name="connsiteX1" fmla="*/ 2160649 w 2919661"/>
              <a:gd name="connsiteY1" fmla="*/ 1936 h 2771385"/>
              <a:gd name="connsiteX2" fmla="*/ 2919661 w 2919661"/>
              <a:gd name="connsiteY2" fmla="*/ 1396288 h 2771385"/>
              <a:gd name="connsiteX3" fmla="*/ 2158902 w 2919661"/>
              <a:gd name="connsiteY3" fmla="*/ 2770729 h 2771385"/>
              <a:gd name="connsiteX4" fmla="*/ 0 w 2919661"/>
              <a:gd name="connsiteY4" fmla="*/ 2771385 h 2771385"/>
              <a:gd name="connsiteX5" fmla="*/ 0 w 2919661"/>
              <a:gd name="connsiteY5" fmla="*/ 0 h 2771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661" h="2771385">
                <a:moveTo>
                  <a:pt x="0" y="0"/>
                </a:moveTo>
                <a:lnTo>
                  <a:pt x="2160649" y="1936"/>
                </a:lnTo>
                <a:lnTo>
                  <a:pt x="2919661" y="1396288"/>
                </a:lnTo>
                <a:lnTo>
                  <a:pt x="2158902" y="2770729"/>
                </a:lnTo>
                <a:lnTo>
                  <a:pt x="0" y="2771385"/>
                </a:lnTo>
                <a:lnTo>
                  <a:pt x="0" y="0"/>
                </a:lnTo>
                <a:close/>
              </a:path>
            </a:pathLst>
          </a:custGeom>
          <a:solidFill>
            <a:schemeClr val="tx2">
              <a:lumMod val="75000"/>
            </a:schemeClr>
          </a:solidFill>
          <a:ln w="6350" cap="flat" cmpd="sng" algn="ctr">
            <a:noFill/>
            <a:prstDash val="solid"/>
            <a:miter lim="800000"/>
          </a:ln>
          <a:effectLst/>
        </p:spPr>
        <p:txBody>
          <a:bodyPr rtlCol="0" anchor="ctr"/>
          <a:lstStyle/>
          <a:p>
            <a:pPr algn="ctr" defTabSz="720077">
              <a:defRPr/>
            </a:pPr>
            <a:endParaRPr lang="ko-KR" altLang="en-US" sz="945" b="1" kern="0">
              <a:solidFill>
                <a:prstClr val="white"/>
              </a:solidFill>
              <a:ea typeface="맑은 고딕" panose="020B0503020000020004" pitchFamily="34" charset="-127"/>
              <a:cs typeface="Arial" panose="020B0604020202020204" pitchFamily="34" charset="0"/>
            </a:endParaRPr>
          </a:p>
        </p:txBody>
      </p:sp>
      <p:sp>
        <p:nvSpPr>
          <p:cNvPr id="6" name="Pentagon 9">
            <a:extLst>
              <a:ext uri="{FF2B5EF4-FFF2-40B4-BE49-F238E27FC236}">
                <a16:creationId xmlns:a16="http://schemas.microsoft.com/office/drawing/2014/main" id="{900E0813-7AE3-314A-93A8-6DAE9DB5DCB2}"/>
              </a:ext>
            </a:extLst>
          </p:cNvPr>
          <p:cNvSpPr>
            <a:spLocks/>
          </p:cNvSpPr>
          <p:nvPr/>
        </p:nvSpPr>
        <p:spPr>
          <a:xfrm>
            <a:off x="-5522" y="-3175"/>
            <a:ext cx="2403708" cy="6873853"/>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226164 w 2551586"/>
              <a:gd name="connsiteY0" fmla="*/ 0 h 2770073"/>
              <a:gd name="connsiteX1" fmla="*/ 1792574 w 2551586"/>
              <a:gd name="connsiteY1" fmla="*/ 5120 h 2770073"/>
              <a:gd name="connsiteX2" fmla="*/ 2551586 w 2551586"/>
              <a:gd name="connsiteY2" fmla="*/ 1399472 h 2770073"/>
              <a:gd name="connsiteX3" fmla="*/ 1792574 w 2551586"/>
              <a:gd name="connsiteY3" fmla="*/ 2770073 h 2770073"/>
              <a:gd name="connsiteX4" fmla="*/ 0 w 2551586"/>
              <a:gd name="connsiteY4" fmla="*/ 2770073 h 2770073"/>
              <a:gd name="connsiteX5" fmla="*/ 226164 w 2551586"/>
              <a:gd name="connsiteY5" fmla="*/ 0 h 2770073"/>
              <a:gd name="connsiteX0" fmla="*/ 24232 w 2349654"/>
              <a:gd name="connsiteY0" fmla="*/ 0 h 2770073"/>
              <a:gd name="connsiteX1" fmla="*/ 1590642 w 2349654"/>
              <a:gd name="connsiteY1" fmla="*/ 5120 h 2770073"/>
              <a:gd name="connsiteX2" fmla="*/ 2349654 w 2349654"/>
              <a:gd name="connsiteY2" fmla="*/ 1399472 h 2770073"/>
              <a:gd name="connsiteX3" fmla="*/ 1590642 w 2349654"/>
              <a:gd name="connsiteY3" fmla="*/ 2770073 h 2770073"/>
              <a:gd name="connsiteX4" fmla="*/ 0 w 2349654"/>
              <a:gd name="connsiteY4" fmla="*/ 2770073 h 2770073"/>
              <a:gd name="connsiteX5" fmla="*/ 24232 w 2349654"/>
              <a:gd name="connsiteY5" fmla="*/ 0 h 2770073"/>
              <a:gd name="connsiteX0" fmla="*/ 286645 w 2349654"/>
              <a:gd name="connsiteY0" fmla="*/ 0 h 2770073"/>
              <a:gd name="connsiteX1" fmla="*/ 1590642 w 2349654"/>
              <a:gd name="connsiteY1" fmla="*/ 5120 h 2770073"/>
              <a:gd name="connsiteX2" fmla="*/ 2349654 w 2349654"/>
              <a:gd name="connsiteY2" fmla="*/ 1399472 h 2770073"/>
              <a:gd name="connsiteX3" fmla="*/ 1590642 w 2349654"/>
              <a:gd name="connsiteY3" fmla="*/ 2770073 h 2770073"/>
              <a:gd name="connsiteX4" fmla="*/ 0 w 2349654"/>
              <a:gd name="connsiteY4" fmla="*/ 2770073 h 2770073"/>
              <a:gd name="connsiteX5" fmla="*/ 286645 w 2349654"/>
              <a:gd name="connsiteY5" fmla="*/ 0 h 2770073"/>
              <a:gd name="connsiteX0" fmla="*/ 166077 w 2349654"/>
              <a:gd name="connsiteY0" fmla="*/ 0 h 2765577"/>
              <a:gd name="connsiteX1" fmla="*/ 1590642 w 2349654"/>
              <a:gd name="connsiteY1" fmla="*/ 624 h 2765577"/>
              <a:gd name="connsiteX2" fmla="*/ 2349654 w 2349654"/>
              <a:gd name="connsiteY2" fmla="*/ 1394976 h 2765577"/>
              <a:gd name="connsiteX3" fmla="*/ 1590642 w 2349654"/>
              <a:gd name="connsiteY3" fmla="*/ 2765577 h 2765577"/>
              <a:gd name="connsiteX4" fmla="*/ 0 w 2349654"/>
              <a:gd name="connsiteY4" fmla="*/ 2765577 h 2765577"/>
              <a:gd name="connsiteX5" fmla="*/ 166077 w 2349654"/>
              <a:gd name="connsiteY5" fmla="*/ 0 h 2765577"/>
              <a:gd name="connsiteX0" fmla="*/ 10047 w 2193624"/>
              <a:gd name="connsiteY0" fmla="*/ 0 h 2774569"/>
              <a:gd name="connsiteX1" fmla="*/ 1434612 w 2193624"/>
              <a:gd name="connsiteY1" fmla="*/ 624 h 2774569"/>
              <a:gd name="connsiteX2" fmla="*/ 2193624 w 2193624"/>
              <a:gd name="connsiteY2" fmla="*/ 1394976 h 2774569"/>
              <a:gd name="connsiteX3" fmla="*/ 1434612 w 2193624"/>
              <a:gd name="connsiteY3" fmla="*/ 2765577 h 2774569"/>
              <a:gd name="connsiteX4" fmla="*/ 0 w 2193624"/>
              <a:gd name="connsiteY4" fmla="*/ 2774569 h 2774569"/>
              <a:gd name="connsiteX5" fmla="*/ 10047 w 2193624"/>
              <a:gd name="connsiteY5" fmla="*/ 0 h 2774569"/>
              <a:gd name="connsiteX0" fmla="*/ 10047 w 2193624"/>
              <a:gd name="connsiteY0" fmla="*/ 656 h 2775225"/>
              <a:gd name="connsiteX1" fmla="*/ 1430573 w 2193624"/>
              <a:gd name="connsiteY1" fmla="*/ 0 h 2775225"/>
              <a:gd name="connsiteX2" fmla="*/ 2193624 w 2193624"/>
              <a:gd name="connsiteY2" fmla="*/ 1395632 h 2775225"/>
              <a:gd name="connsiteX3" fmla="*/ 1434612 w 2193624"/>
              <a:gd name="connsiteY3" fmla="*/ 2766233 h 2775225"/>
              <a:gd name="connsiteX4" fmla="*/ 0 w 2193624"/>
              <a:gd name="connsiteY4" fmla="*/ 2775225 h 2775225"/>
              <a:gd name="connsiteX5" fmla="*/ 10047 w 2193624"/>
              <a:gd name="connsiteY5" fmla="*/ 656 h 2775225"/>
              <a:gd name="connsiteX0" fmla="*/ 0 w 2195693"/>
              <a:gd name="connsiteY0" fmla="*/ 0 h 2775849"/>
              <a:gd name="connsiteX1" fmla="*/ 1432642 w 2195693"/>
              <a:gd name="connsiteY1" fmla="*/ 624 h 2775849"/>
              <a:gd name="connsiteX2" fmla="*/ 2195693 w 2195693"/>
              <a:gd name="connsiteY2" fmla="*/ 1396256 h 2775849"/>
              <a:gd name="connsiteX3" fmla="*/ 1436681 w 2195693"/>
              <a:gd name="connsiteY3" fmla="*/ 2766857 h 2775849"/>
              <a:gd name="connsiteX4" fmla="*/ 2069 w 2195693"/>
              <a:gd name="connsiteY4" fmla="*/ 2775849 h 2775849"/>
              <a:gd name="connsiteX5" fmla="*/ 0 w 2195693"/>
              <a:gd name="connsiteY5" fmla="*/ 0 h 2775849"/>
              <a:gd name="connsiteX0" fmla="*/ 155 w 2195848"/>
              <a:gd name="connsiteY0" fmla="*/ 0 h 2770729"/>
              <a:gd name="connsiteX1" fmla="*/ 1432797 w 2195848"/>
              <a:gd name="connsiteY1" fmla="*/ 624 h 2770729"/>
              <a:gd name="connsiteX2" fmla="*/ 2195848 w 2195848"/>
              <a:gd name="connsiteY2" fmla="*/ 1396256 h 2770729"/>
              <a:gd name="connsiteX3" fmla="*/ 1436836 w 2195848"/>
              <a:gd name="connsiteY3" fmla="*/ 2766857 h 2770729"/>
              <a:gd name="connsiteX4" fmla="*/ 205 w 2195848"/>
              <a:gd name="connsiteY4" fmla="*/ 2770729 h 2770729"/>
              <a:gd name="connsiteX5" fmla="*/ 155 w 2195848"/>
              <a:gd name="connsiteY5" fmla="*/ 0 h 2770729"/>
              <a:gd name="connsiteX0" fmla="*/ 155 w 2195848"/>
              <a:gd name="connsiteY0" fmla="*/ 0 h 2771977"/>
              <a:gd name="connsiteX1" fmla="*/ 1432797 w 2195848"/>
              <a:gd name="connsiteY1" fmla="*/ 624 h 2771977"/>
              <a:gd name="connsiteX2" fmla="*/ 2195848 w 2195848"/>
              <a:gd name="connsiteY2" fmla="*/ 1396256 h 2771977"/>
              <a:gd name="connsiteX3" fmla="*/ 1430778 w 2195848"/>
              <a:gd name="connsiteY3" fmla="*/ 2771977 h 2771977"/>
              <a:gd name="connsiteX4" fmla="*/ 205 w 2195848"/>
              <a:gd name="connsiteY4" fmla="*/ 2770729 h 2771977"/>
              <a:gd name="connsiteX5" fmla="*/ 155 w 2195848"/>
              <a:gd name="connsiteY5" fmla="*/ 0 h 2771977"/>
              <a:gd name="connsiteX0" fmla="*/ 395738 w 2195644"/>
              <a:gd name="connsiteY0" fmla="*/ 45459 h 2771353"/>
              <a:gd name="connsiteX1" fmla="*/ 1432593 w 2195644"/>
              <a:gd name="connsiteY1" fmla="*/ 0 h 2771353"/>
              <a:gd name="connsiteX2" fmla="*/ 2195644 w 2195644"/>
              <a:gd name="connsiteY2" fmla="*/ 1395632 h 2771353"/>
              <a:gd name="connsiteX3" fmla="*/ 1430574 w 2195644"/>
              <a:gd name="connsiteY3" fmla="*/ 2771353 h 2771353"/>
              <a:gd name="connsiteX4" fmla="*/ 1 w 2195644"/>
              <a:gd name="connsiteY4" fmla="*/ 2770105 h 2771353"/>
              <a:gd name="connsiteX5" fmla="*/ 395738 w 2195644"/>
              <a:gd name="connsiteY5" fmla="*/ 45459 h 2771353"/>
              <a:gd name="connsiteX0" fmla="*/ 256405 w 2195644"/>
              <a:gd name="connsiteY0" fmla="*/ 656 h 2771353"/>
              <a:gd name="connsiteX1" fmla="*/ 1432593 w 2195644"/>
              <a:gd name="connsiteY1" fmla="*/ 0 h 2771353"/>
              <a:gd name="connsiteX2" fmla="*/ 2195644 w 2195644"/>
              <a:gd name="connsiteY2" fmla="*/ 1395632 h 2771353"/>
              <a:gd name="connsiteX3" fmla="*/ 1430574 w 2195644"/>
              <a:gd name="connsiteY3" fmla="*/ 2771353 h 2771353"/>
              <a:gd name="connsiteX4" fmla="*/ 1 w 2195644"/>
              <a:gd name="connsiteY4" fmla="*/ 2770105 h 2771353"/>
              <a:gd name="connsiteX5" fmla="*/ 256405 w 2195644"/>
              <a:gd name="connsiteY5" fmla="*/ 656 h 2771353"/>
              <a:gd name="connsiteX0" fmla="*/ 20160 w 1959399"/>
              <a:gd name="connsiteY0" fmla="*/ 656 h 2771353"/>
              <a:gd name="connsiteX1" fmla="*/ 1196348 w 1959399"/>
              <a:gd name="connsiteY1" fmla="*/ 0 h 2771353"/>
              <a:gd name="connsiteX2" fmla="*/ 1959399 w 1959399"/>
              <a:gd name="connsiteY2" fmla="*/ 1395632 h 2771353"/>
              <a:gd name="connsiteX3" fmla="*/ 1194329 w 1959399"/>
              <a:gd name="connsiteY3" fmla="*/ 2771353 h 2771353"/>
              <a:gd name="connsiteX4" fmla="*/ 17 w 1959399"/>
              <a:gd name="connsiteY4" fmla="*/ 2754744 h 2771353"/>
              <a:gd name="connsiteX5" fmla="*/ 20160 w 1959399"/>
              <a:gd name="connsiteY5" fmla="*/ 656 h 2771353"/>
              <a:gd name="connsiteX0" fmla="*/ 0 w 1939239"/>
              <a:gd name="connsiteY0" fmla="*/ 656 h 2771353"/>
              <a:gd name="connsiteX1" fmla="*/ 1176188 w 1939239"/>
              <a:gd name="connsiteY1" fmla="*/ 0 h 2771353"/>
              <a:gd name="connsiteX2" fmla="*/ 1939239 w 1939239"/>
              <a:gd name="connsiteY2" fmla="*/ 1395632 h 2771353"/>
              <a:gd name="connsiteX3" fmla="*/ 1174169 w 1939239"/>
              <a:gd name="connsiteY3" fmla="*/ 2771353 h 2771353"/>
              <a:gd name="connsiteX4" fmla="*/ 129287 w 1939239"/>
              <a:gd name="connsiteY4" fmla="*/ 2738103 h 2771353"/>
              <a:gd name="connsiteX5" fmla="*/ 0 w 1939239"/>
              <a:gd name="connsiteY5" fmla="*/ 656 h 2771353"/>
              <a:gd name="connsiteX0" fmla="*/ 2063 w 1941302"/>
              <a:gd name="connsiteY0" fmla="*/ 656 h 2771353"/>
              <a:gd name="connsiteX1" fmla="*/ 1178251 w 1941302"/>
              <a:gd name="connsiteY1" fmla="*/ 0 h 2771353"/>
              <a:gd name="connsiteX2" fmla="*/ 1941302 w 1941302"/>
              <a:gd name="connsiteY2" fmla="*/ 1395632 h 2771353"/>
              <a:gd name="connsiteX3" fmla="*/ 1176232 w 1941302"/>
              <a:gd name="connsiteY3" fmla="*/ 2771353 h 2771353"/>
              <a:gd name="connsiteX4" fmla="*/ 94 w 1941302"/>
              <a:gd name="connsiteY4" fmla="*/ 2770105 h 2771353"/>
              <a:gd name="connsiteX5" fmla="*/ 2063 w 1941302"/>
              <a:gd name="connsiteY5" fmla="*/ 656 h 277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1302" h="2771353">
                <a:moveTo>
                  <a:pt x="2063" y="656"/>
                </a:moveTo>
                <a:lnTo>
                  <a:pt x="1178251" y="0"/>
                </a:lnTo>
                <a:lnTo>
                  <a:pt x="1941302" y="1395632"/>
                </a:lnTo>
                <a:lnTo>
                  <a:pt x="1176232" y="2771353"/>
                </a:lnTo>
                <a:lnTo>
                  <a:pt x="94" y="2770105"/>
                </a:lnTo>
                <a:cubicBezTo>
                  <a:pt x="-596" y="1844822"/>
                  <a:pt x="2753" y="925939"/>
                  <a:pt x="2063" y="656"/>
                </a:cubicBezTo>
                <a:close/>
              </a:path>
            </a:pathLst>
          </a:custGeom>
          <a:solidFill>
            <a:schemeClr val="tx2">
              <a:lumMod val="50000"/>
            </a:schemeClr>
          </a:solidFill>
          <a:ln w="6350" cap="flat" cmpd="sng" algn="ctr">
            <a:noFill/>
            <a:prstDash val="solid"/>
            <a:miter lim="800000"/>
          </a:ln>
          <a:effectLst/>
        </p:spPr>
        <p:txBody>
          <a:bodyPr rtlCol="0" anchor="ctr"/>
          <a:lstStyle/>
          <a:p>
            <a:pPr algn="ctr" defTabSz="720077">
              <a:defRPr/>
            </a:pPr>
            <a:endParaRPr lang="ko-KR" altLang="en-US" sz="945" b="1" kern="0">
              <a:solidFill>
                <a:prstClr val="white"/>
              </a:solidFill>
              <a:ea typeface="맑은 고딕" panose="020B0503020000020004" pitchFamily="34" charset="-127"/>
              <a:cs typeface="Arial" panose="020B0604020202020204" pitchFamily="34" charset="0"/>
            </a:endParaRPr>
          </a:p>
        </p:txBody>
      </p:sp>
      <p:pic>
        <p:nvPicPr>
          <p:cNvPr id="7" name="Graphic 6">
            <a:extLst>
              <a:ext uri="{FF2B5EF4-FFF2-40B4-BE49-F238E27FC236}">
                <a16:creationId xmlns:a16="http://schemas.microsoft.com/office/drawing/2014/main" id="{D7192713-C8A2-E848-BBFB-82145BE5B29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598575" y="6394777"/>
            <a:ext cx="650081" cy="323286"/>
          </a:xfrm>
          <a:prstGeom prst="rect">
            <a:avLst/>
          </a:prstGeom>
        </p:spPr>
      </p:pic>
      <p:sp>
        <p:nvSpPr>
          <p:cNvPr id="9" name="Slide Number Placeholder 4">
            <a:extLst>
              <a:ext uri="{FF2B5EF4-FFF2-40B4-BE49-F238E27FC236}">
                <a16:creationId xmlns:a16="http://schemas.microsoft.com/office/drawing/2014/main" id="{ED15002B-A04D-9F4E-AAC4-653F6A725496}"/>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bg1"/>
                </a:solidFill>
              </a:defRPr>
            </a:lvl1pPr>
          </a:lstStyle>
          <a:p>
            <a:fld id="{C6C9BAF6-3175-4D7A-8E69-9CAEFF78666F}" type="slidenum">
              <a:rPr lang="en-AU" smtClean="0"/>
              <a:pPr/>
              <a:t>‹#›</a:t>
            </a:fld>
            <a:endParaRPr lang="en-AU"/>
          </a:p>
        </p:txBody>
      </p:sp>
      <p:sp>
        <p:nvSpPr>
          <p:cNvPr id="48" name="Text Placeholder 27">
            <a:extLst>
              <a:ext uri="{FF2B5EF4-FFF2-40B4-BE49-F238E27FC236}">
                <a16:creationId xmlns:a16="http://schemas.microsoft.com/office/drawing/2014/main" id="{589FEF69-2612-9944-AE13-29D16ACAB932}"/>
              </a:ext>
            </a:extLst>
          </p:cNvPr>
          <p:cNvSpPr>
            <a:spLocks noGrp="1"/>
          </p:cNvSpPr>
          <p:nvPr>
            <p:ph type="body" sz="quarter" idx="13"/>
          </p:nvPr>
        </p:nvSpPr>
        <p:spPr>
          <a:xfrm>
            <a:off x="433360" y="2891093"/>
            <a:ext cx="1641456" cy="606732"/>
          </a:xfrm>
          <a:prstGeom prst="rect">
            <a:avLst/>
          </a:prstGeom>
        </p:spPr>
        <p:txBody>
          <a:bodyPr numCol="1"/>
          <a:lstStyle>
            <a:lvl1pPr marL="183773" indent="-183773">
              <a:lnSpc>
                <a:spcPct val="100000"/>
              </a:lnSpc>
              <a:spcAft>
                <a:spcPts val="472"/>
              </a:spcAft>
              <a:buFont typeface="+mj-lt"/>
              <a:buAutoNum type="arabicPeriod"/>
              <a:tabLst/>
              <a:defRPr sz="1260" b="1" i="0">
                <a:solidFill>
                  <a:schemeClr val="bg1"/>
                </a:solidFill>
                <a:latin typeface="Nunito Sans" pitchFamily="2" charset="77"/>
              </a:defRPr>
            </a:lvl1pPr>
            <a:lvl2pPr marL="276285" indent="-92512">
              <a:lnSpc>
                <a:spcPct val="100000"/>
              </a:lnSpc>
              <a:buFont typeface="Arial" panose="020B0604020202020204" pitchFamily="34" charset="0"/>
              <a:buChar char="•"/>
              <a:tabLst/>
              <a:defRPr sz="866">
                <a:solidFill>
                  <a:schemeClr val="bg1"/>
                </a:solidFill>
              </a:defRPr>
            </a:lvl2pPr>
            <a:lvl3pPr marL="276285" indent="-92512">
              <a:lnSpc>
                <a:spcPct val="100000"/>
              </a:lnSpc>
              <a:buFont typeface="Arial" panose="020B0604020202020204" pitchFamily="34" charset="0"/>
              <a:buChar char="•"/>
              <a:tabLst/>
              <a:defRPr sz="866">
                <a:solidFill>
                  <a:schemeClr val="bg1"/>
                </a:solidFill>
              </a:defRPr>
            </a:lvl3pPr>
            <a:lvl4pPr marL="276285" indent="-92512">
              <a:lnSpc>
                <a:spcPct val="100000"/>
              </a:lnSpc>
              <a:buFont typeface="Arial" panose="020B0604020202020204" pitchFamily="34" charset="0"/>
              <a:buChar char="•"/>
              <a:tabLst/>
              <a:defRPr sz="866">
                <a:solidFill>
                  <a:schemeClr val="bg1"/>
                </a:solidFill>
              </a:defRPr>
            </a:lvl4pPr>
            <a:lvl5pPr marL="276285" indent="-92512">
              <a:lnSpc>
                <a:spcPct val="100000"/>
              </a:lnSpc>
              <a:buFont typeface="Arial" panose="020B0604020202020204" pitchFamily="34" charset="0"/>
              <a:buChar char="•"/>
              <a:tabLst/>
              <a:defRPr sz="866">
                <a:solidFill>
                  <a:schemeClr val="bg1"/>
                </a:solidFill>
              </a:defRPr>
            </a:lvl5pPr>
          </a:lstStyle>
          <a:p>
            <a:pPr lvl="0"/>
            <a:r>
              <a:rPr lang="en-US"/>
              <a:t>Click to edit Master text styles</a:t>
            </a:r>
          </a:p>
        </p:txBody>
      </p:sp>
      <p:sp>
        <p:nvSpPr>
          <p:cNvPr id="49" name="Picture Placeholder 32">
            <a:extLst>
              <a:ext uri="{FF2B5EF4-FFF2-40B4-BE49-F238E27FC236}">
                <a16:creationId xmlns:a16="http://schemas.microsoft.com/office/drawing/2014/main" id="{D2C14514-6382-A940-85C3-28FCA8E60127}"/>
              </a:ext>
            </a:extLst>
          </p:cNvPr>
          <p:cNvSpPr>
            <a:spLocks noGrp="1"/>
          </p:cNvSpPr>
          <p:nvPr>
            <p:ph type="pic" sz="quarter" idx="14"/>
          </p:nvPr>
        </p:nvSpPr>
        <p:spPr>
          <a:xfrm>
            <a:off x="419891" y="2163097"/>
            <a:ext cx="480383" cy="639251"/>
          </a:xfrm>
          <a:prstGeom prst="rect">
            <a:avLst/>
          </a:prstGeom>
        </p:spPr>
        <p:txBody>
          <a:bodyPr/>
          <a:lstStyle/>
          <a:p>
            <a:r>
              <a:rPr lang="en-US"/>
              <a:t>Click icon to add picture</a:t>
            </a:r>
          </a:p>
        </p:txBody>
      </p:sp>
      <p:sp>
        <p:nvSpPr>
          <p:cNvPr id="50" name="Text Placeholder 34">
            <a:extLst>
              <a:ext uri="{FF2B5EF4-FFF2-40B4-BE49-F238E27FC236}">
                <a16:creationId xmlns:a16="http://schemas.microsoft.com/office/drawing/2014/main" id="{9EB1A855-F396-F94B-8A9C-7E3AB4868B2D}"/>
              </a:ext>
            </a:extLst>
          </p:cNvPr>
          <p:cNvSpPr>
            <a:spLocks noGrp="1"/>
          </p:cNvSpPr>
          <p:nvPr>
            <p:ph type="body" sz="quarter" idx="15"/>
          </p:nvPr>
        </p:nvSpPr>
        <p:spPr>
          <a:xfrm>
            <a:off x="294553" y="3480773"/>
            <a:ext cx="1625203" cy="1946276"/>
          </a:xfrm>
          <a:prstGeom prst="rect">
            <a:avLst/>
          </a:prstGeom>
        </p:spPr>
        <p:txBody>
          <a:bodyPr numCol="1"/>
          <a:lstStyle>
            <a:lvl1pPr marL="135017" indent="-135017">
              <a:lnSpc>
                <a:spcPct val="100000"/>
              </a:lnSpc>
              <a:buClr>
                <a:schemeClr val="bg1"/>
              </a:buClr>
              <a:buFont typeface="Arial" panose="020B0604020202020204" pitchFamily="34" charset="0"/>
              <a:buChar char="•"/>
              <a:defRPr sz="866">
                <a:solidFill>
                  <a:schemeClr val="bg1"/>
                </a:solidFill>
              </a:defRPr>
            </a:lvl1pPr>
            <a:lvl2pPr marL="226279" indent="-135017">
              <a:lnSpc>
                <a:spcPct val="100000"/>
              </a:lnSpc>
              <a:buClr>
                <a:schemeClr val="bg1"/>
              </a:buClr>
              <a:buFont typeface="Arial" panose="020B0604020202020204" pitchFamily="34" charset="0"/>
              <a:buChar char="•"/>
              <a:defRPr sz="866">
                <a:solidFill>
                  <a:schemeClr val="bg1"/>
                </a:solidFill>
              </a:defRPr>
            </a:lvl2pPr>
            <a:lvl3pPr marL="317540" indent="-135017">
              <a:lnSpc>
                <a:spcPct val="100000"/>
              </a:lnSpc>
              <a:buClr>
                <a:schemeClr val="bg1"/>
              </a:buClr>
              <a:buFont typeface="Arial" panose="020B0604020202020204" pitchFamily="34" charset="0"/>
              <a:buChar char="•"/>
              <a:defRPr sz="866">
                <a:solidFill>
                  <a:schemeClr val="bg1"/>
                </a:solidFill>
              </a:defRPr>
            </a:lvl3pPr>
            <a:lvl4pPr marL="410051" indent="-135017">
              <a:lnSpc>
                <a:spcPct val="100000"/>
              </a:lnSpc>
              <a:buClr>
                <a:schemeClr val="bg1"/>
              </a:buClr>
              <a:buFont typeface="Arial" panose="020B0604020202020204" pitchFamily="34" charset="0"/>
              <a:buChar char="•"/>
              <a:defRPr sz="866">
                <a:solidFill>
                  <a:schemeClr val="bg1"/>
                </a:solidFill>
              </a:defRPr>
            </a:lvl4pPr>
            <a:lvl5pPr marL="501313" indent="-135017">
              <a:lnSpc>
                <a:spcPct val="100000"/>
              </a:lnSpc>
              <a:buClr>
                <a:schemeClr val="bg1"/>
              </a:buClr>
              <a:buFont typeface="Arial" panose="020B0604020202020204" pitchFamily="34" charset="0"/>
              <a:buChar char="•"/>
              <a:defRPr sz="86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 name="Text Placeholder 27">
            <a:extLst>
              <a:ext uri="{FF2B5EF4-FFF2-40B4-BE49-F238E27FC236}">
                <a16:creationId xmlns:a16="http://schemas.microsoft.com/office/drawing/2014/main" id="{625EF7AD-3605-AE4A-BEE1-B0957C92B54D}"/>
              </a:ext>
            </a:extLst>
          </p:cNvPr>
          <p:cNvSpPr>
            <a:spLocks noGrp="1"/>
          </p:cNvSpPr>
          <p:nvPr>
            <p:ph type="body" sz="quarter" idx="16"/>
          </p:nvPr>
        </p:nvSpPr>
        <p:spPr>
          <a:xfrm>
            <a:off x="2638314" y="2891093"/>
            <a:ext cx="1641456" cy="606732"/>
          </a:xfrm>
          <a:prstGeom prst="rect">
            <a:avLst/>
          </a:prstGeom>
        </p:spPr>
        <p:txBody>
          <a:bodyPr numCol="1"/>
          <a:lstStyle>
            <a:lvl1pPr marL="183773" indent="-183773">
              <a:lnSpc>
                <a:spcPct val="100000"/>
              </a:lnSpc>
              <a:spcAft>
                <a:spcPts val="472"/>
              </a:spcAft>
              <a:buFont typeface="+mj-lt"/>
              <a:buAutoNum type="arabicPeriod"/>
              <a:tabLst/>
              <a:defRPr sz="1260" b="1" i="0">
                <a:solidFill>
                  <a:schemeClr val="bg1"/>
                </a:solidFill>
                <a:latin typeface="Nunito Sans" pitchFamily="2" charset="77"/>
              </a:defRPr>
            </a:lvl1pPr>
            <a:lvl2pPr marL="276285" indent="-92512">
              <a:lnSpc>
                <a:spcPct val="100000"/>
              </a:lnSpc>
              <a:buFont typeface="Arial" panose="020B0604020202020204" pitchFamily="34" charset="0"/>
              <a:buChar char="•"/>
              <a:tabLst/>
              <a:defRPr sz="866">
                <a:solidFill>
                  <a:schemeClr val="bg1"/>
                </a:solidFill>
              </a:defRPr>
            </a:lvl2pPr>
            <a:lvl3pPr marL="276285" indent="-92512">
              <a:lnSpc>
                <a:spcPct val="100000"/>
              </a:lnSpc>
              <a:buFont typeface="Arial" panose="020B0604020202020204" pitchFamily="34" charset="0"/>
              <a:buChar char="•"/>
              <a:tabLst/>
              <a:defRPr sz="866">
                <a:solidFill>
                  <a:schemeClr val="bg1"/>
                </a:solidFill>
              </a:defRPr>
            </a:lvl3pPr>
            <a:lvl4pPr marL="276285" indent="-92512">
              <a:lnSpc>
                <a:spcPct val="100000"/>
              </a:lnSpc>
              <a:buFont typeface="Arial" panose="020B0604020202020204" pitchFamily="34" charset="0"/>
              <a:buChar char="•"/>
              <a:tabLst/>
              <a:defRPr sz="866">
                <a:solidFill>
                  <a:schemeClr val="bg1"/>
                </a:solidFill>
              </a:defRPr>
            </a:lvl4pPr>
            <a:lvl5pPr marL="276285" indent="-92512">
              <a:lnSpc>
                <a:spcPct val="100000"/>
              </a:lnSpc>
              <a:buFont typeface="Arial" panose="020B0604020202020204" pitchFamily="34" charset="0"/>
              <a:buChar char="•"/>
              <a:tabLst/>
              <a:defRPr sz="866">
                <a:solidFill>
                  <a:schemeClr val="bg1"/>
                </a:solidFill>
              </a:defRPr>
            </a:lvl5pPr>
          </a:lstStyle>
          <a:p>
            <a:pPr lvl="0"/>
            <a:r>
              <a:rPr lang="en-US"/>
              <a:t>Click to edit Master text styles</a:t>
            </a:r>
          </a:p>
        </p:txBody>
      </p:sp>
      <p:sp>
        <p:nvSpPr>
          <p:cNvPr id="52" name="Picture Placeholder 32">
            <a:extLst>
              <a:ext uri="{FF2B5EF4-FFF2-40B4-BE49-F238E27FC236}">
                <a16:creationId xmlns:a16="http://schemas.microsoft.com/office/drawing/2014/main" id="{F9D69EE9-7235-0C4A-92EA-495DBA69B592}"/>
              </a:ext>
            </a:extLst>
          </p:cNvPr>
          <p:cNvSpPr>
            <a:spLocks noGrp="1"/>
          </p:cNvSpPr>
          <p:nvPr>
            <p:ph type="pic" sz="quarter" idx="17"/>
          </p:nvPr>
        </p:nvSpPr>
        <p:spPr>
          <a:xfrm>
            <a:off x="2624845" y="2163097"/>
            <a:ext cx="480383" cy="639251"/>
          </a:xfrm>
          <a:prstGeom prst="rect">
            <a:avLst/>
          </a:prstGeom>
        </p:spPr>
        <p:txBody>
          <a:bodyPr/>
          <a:lstStyle/>
          <a:p>
            <a:r>
              <a:rPr lang="en-US"/>
              <a:t>Click icon to add picture</a:t>
            </a:r>
          </a:p>
        </p:txBody>
      </p:sp>
      <p:sp>
        <p:nvSpPr>
          <p:cNvPr id="53" name="Text Placeholder 34">
            <a:extLst>
              <a:ext uri="{FF2B5EF4-FFF2-40B4-BE49-F238E27FC236}">
                <a16:creationId xmlns:a16="http://schemas.microsoft.com/office/drawing/2014/main" id="{79827C06-D977-5949-8B95-43445E45261A}"/>
              </a:ext>
            </a:extLst>
          </p:cNvPr>
          <p:cNvSpPr>
            <a:spLocks noGrp="1"/>
          </p:cNvSpPr>
          <p:nvPr>
            <p:ph type="body" sz="quarter" idx="18"/>
          </p:nvPr>
        </p:nvSpPr>
        <p:spPr>
          <a:xfrm>
            <a:off x="2499506" y="3480773"/>
            <a:ext cx="1625203" cy="1946276"/>
          </a:xfrm>
          <a:prstGeom prst="rect">
            <a:avLst/>
          </a:prstGeom>
        </p:spPr>
        <p:txBody>
          <a:bodyPr numCol="1"/>
          <a:lstStyle>
            <a:lvl1pPr marL="135017" indent="-135017">
              <a:lnSpc>
                <a:spcPct val="100000"/>
              </a:lnSpc>
              <a:buClr>
                <a:schemeClr val="bg1"/>
              </a:buClr>
              <a:buFont typeface="Arial" panose="020B0604020202020204" pitchFamily="34" charset="0"/>
              <a:buChar char="•"/>
              <a:defRPr sz="866">
                <a:solidFill>
                  <a:schemeClr val="bg1"/>
                </a:solidFill>
              </a:defRPr>
            </a:lvl1pPr>
            <a:lvl2pPr marL="226279" indent="-135017">
              <a:lnSpc>
                <a:spcPct val="100000"/>
              </a:lnSpc>
              <a:buClr>
                <a:schemeClr val="bg1"/>
              </a:buClr>
              <a:buFont typeface="Arial" panose="020B0604020202020204" pitchFamily="34" charset="0"/>
              <a:buChar char="•"/>
              <a:defRPr sz="866">
                <a:solidFill>
                  <a:schemeClr val="bg1"/>
                </a:solidFill>
              </a:defRPr>
            </a:lvl2pPr>
            <a:lvl3pPr marL="317540" indent="-135017">
              <a:lnSpc>
                <a:spcPct val="100000"/>
              </a:lnSpc>
              <a:buClr>
                <a:schemeClr val="bg1"/>
              </a:buClr>
              <a:buFont typeface="Arial" panose="020B0604020202020204" pitchFamily="34" charset="0"/>
              <a:buChar char="•"/>
              <a:defRPr sz="866">
                <a:solidFill>
                  <a:schemeClr val="bg1"/>
                </a:solidFill>
              </a:defRPr>
            </a:lvl3pPr>
            <a:lvl4pPr marL="410051" indent="-135017">
              <a:lnSpc>
                <a:spcPct val="100000"/>
              </a:lnSpc>
              <a:buClr>
                <a:schemeClr val="bg1"/>
              </a:buClr>
              <a:buFont typeface="Arial" panose="020B0604020202020204" pitchFamily="34" charset="0"/>
              <a:buChar char="•"/>
              <a:defRPr sz="866">
                <a:solidFill>
                  <a:schemeClr val="bg1"/>
                </a:solidFill>
              </a:defRPr>
            </a:lvl4pPr>
            <a:lvl5pPr marL="501313" indent="-135017">
              <a:lnSpc>
                <a:spcPct val="100000"/>
              </a:lnSpc>
              <a:buClr>
                <a:schemeClr val="bg1"/>
              </a:buClr>
              <a:buFont typeface="Arial" panose="020B0604020202020204" pitchFamily="34" charset="0"/>
              <a:buChar char="•"/>
              <a:defRPr sz="86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 name="Text Placeholder 27">
            <a:extLst>
              <a:ext uri="{FF2B5EF4-FFF2-40B4-BE49-F238E27FC236}">
                <a16:creationId xmlns:a16="http://schemas.microsoft.com/office/drawing/2014/main" id="{85C70908-0275-264E-B5E9-7B2DD7C236A0}"/>
              </a:ext>
            </a:extLst>
          </p:cNvPr>
          <p:cNvSpPr>
            <a:spLocks noGrp="1"/>
          </p:cNvSpPr>
          <p:nvPr>
            <p:ph type="body" sz="quarter" idx="19"/>
          </p:nvPr>
        </p:nvSpPr>
        <p:spPr>
          <a:xfrm>
            <a:off x="5102392" y="2891093"/>
            <a:ext cx="1641456" cy="606732"/>
          </a:xfrm>
          <a:prstGeom prst="rect">
            <a:avLst/>
          </a:prstGeom>
        </p:spPr>
        <p:txBody>
          <a:bodyPr numCol="1"/>
          <a:lstStyle>
            <a:lvl1pPr marL="183773" indent="-183773">
              <a:lnSpc>
                <a:spcPct val="100000"/>
              </a:lnSpc>
              <a:spcAft>
                <a:spcPts val="472"/>
              </a:spcAft>
              <a:buFont typeface="+mj-lt"/>
              <a:buAutoNum type="arabicPeriod"/>
              <a:tabLst/>
              <a:defRPr sz="1260" b="1" i="0">
                <a:solidFill>
                  <a:schemeClr val="bg1"/>
                </a:solidFill>
                <a:latin typeface="Nunito Sans" pitchFamily="2" charset="77"/>
              </a:defRPr>
            </a:lvl1pPr>
            <a:lvl2pPr marL="276285" indent="-92512">
              <a:lnSpc>
                <a:spcPct val="100000"/>
              </a:lnSpc>
              <a:buFont typeface="Arial" panose="020B0604020202020204" pitchFamily="34" charset="0"/>
              <a:buChar char="•"/>
              <a:tabLst/>
              <a:defRPr sz="866">
                <a:solidFill>
                  <a:schemeClr val="bg1"/>
                </a:solidFill>
              </a:defRPr>
            </a:lvl2pPr>
            <a:lvl3pPr marL="276285" indent="-92512">
              <a:lnSpc>
                <a:spcPct val="100000"/>
              </a:lnSpc>
              <a:buFont typeface="Arial" panose="020B0604020202020204" pitchFamily="34" charset="0"/>
              <a:buChar char="•"/>
              <a:tabLst/>
              <a:defRPr sz="866">
                <a:solidFill>
                  <a:schemeClr val="bg1"/>
                </a:solidFill>
              </a:defRPr>
            </a:lvl3pPr>
            <a:lvl4pPr marL="276285" indent="-92512">
              <a:lnSpc>
                <a:spcPct val="100000"/>
              </a:lnSpc>
              <a:buFont typeface="Arial" panose="020B0604020202020204" pitchFamily="34" charset="0"/>
              <a:buChar char="•"/>
              <a:tabLst/>
              <a:defRPr sz="866">
                <a:solidFill>
                  <a:schemeClr val="bg1"/>
                </a:solidFill>
              </a:defRPr>
            </a:lvl4pPr>
            <a:lvl5pPr marL="276285" indent="-92512">
              <a:lnSpc>
                <a:spcPct val="100000"/>
              </a:lnSpc>
              <a:buFont typeface="Arial" panose="020B0604020202020204" pitchFamily="34" charset="0"/>
              <a:buChar char="•"/>
              <a:tabLst/>
              <a:defRPr sz="866">
                <a:solidFill>
                  <a:schemeClr val="bg1"/>
                </a:solidFill>
              </a:defRPr>
            </a:lvl5pPr>
          </a:lstStyle>
          <a:p>
            <a:pPr lvl="0"/>
            <a:r>
              <a:rPr lang="en-US"/>
              <a:t>Click to edit Master text styles</a:t>
            </a:r>
          </a:p>
        </p:txBody>
      </p:sp>
      <p:sp>
        <p:nvSpPr>
          <p:cNvPr id="55" name="Picture Placeholder 32">
            <a:extLst>
              <a:ext uri="{FF2B5EF4-FFF2-40B4-BE49-F238E27FC236}">
                <a16:creationId xmlns:a16="http://schemas.microsoft.com/office/drawing/2014/main" id="{0FBDFAC6-AD2A-D44C-A7A6-9A974B3C0FB5}"/>
              </a:ext>
            </a:extLst>
          </p:cNvPr>
          <p:cNvSpPr>
            <a:spLocks noGrp="1"/>
          </p:cNvSpPr>
          <p:nvPr>
            <p:ph type="pic" sz="quarter" idx="20"/>
          </p:nvPr>
        </p:nvSpPr>
        <p:spPr>
          <a:xfrm>
            <a:off x="5088923" y="2163097"/>
            <a:ext cx="480383" cy="639251"/>
          </a:xfrm>
          <a:prstGeom prst="rect">
            <a:avLst/>
          </a:prstGeom>
        </p:spPr>
        <p:txBody>
          <a:bodyPr/>
          <a:lstStyle/>
          <a:p>
            <a:r>
              <a:rPr lang="en-US"/>
              <a:t>Click icon to add picture</a:t>
            </a:r>
          </a:p>
        </p:txBody>
      </p:sp>
      <p:sp>
        <p:nvSpPr>
          <p:cNvPr id="56" name="Text Placeholder 34">
            <a:extLst>
              <a:ext uri="{FF2B5EF4-FFF2-40B4-BE49-F238E27FC236}">
                <a16:creationId xmlns:a16="http://schemas.microsoft.com/office/drawing/2014/main" id="{5296064C-CA46-E849-9CD1-CD44BE874B2B}"/>
              </a:ext>
            </a:extLst>
          </p:cNvPr>
          <p:cNvSpPr>
            <a:spLocks noGrp="1"/>
          </p:cNvSpPr>
          <p:nvPr>
            <p:ph type="body" sz="quarter" idx="21"/>
          </p:nvPr>
        </p:nvSpPr>
        <p:spPr>
          <a:xfrm>
            <a:off x="4963584" y="3480773"/>
            <a:ext cx="1625203" cy="1946276"/>
          </a:xfrm>
          <a:prstGeom prst="rect">
            <a:avLst/>
          </a:prstGeom>
        </p:spPr>
        <p:txBody>
          <a:bodyPr numCol="1"/>
          <a:lstStyle>
            <a:lvl1pPr marL="135017" indent="-135017">
              <a:lnSpc>
                <a:spcPct val="100000"/>
              </a:lnSpc>
              <a:buClr>
                <a:schemeClr val="bg1"/>
              </a:buClr>
              <a:buFont typeface="Arial" panose="020B0604020202020204" pitchFamily="34" charset="0"/>
              <a:buChar char="•"/>
              <a:defRPr sz="866">
                <a:solidFill>
                  <a:schemeClr val="bg1"/>
                </a:solidFill>
              </a:defRPr>
            </a:lvl1pPr>
            <a:lvl2pPr marL="226279" indent="-135017">
              <a:lnSpc>
                <a:spcPct val="100000"/>
              </a:lnSpc>
              <a:buClr>
                <a:schemeClr val="bg1"/>
              </a:buClr>
              <a:buFont typeface="Arial" panose="020B0604020202020204" pitchFamily="34" charset="0"/>
              <a:buChar char="•"/>
              <a:defRPr sz="866">
                <a:solidFill>
                  <a:schemeClr val="bg1"/>
                </a:solidFill>
              </a:defRPr>
            </a:lvl2pPr>
            <a:lvl3pPr marL="317540" indent="-135017">
              <a:lnSpc>
                <a:spcPct val="100000"/>
              </a:lnSpc>
              <a:buClr>
                <a:schemeClr val="bg1"/>
              </a:buClr>
              <a:buFont typeface="Arial" panose="020B0604020202020204" pitchFamily="34" charset="0"/>
              <a:buChar char="•"/>
              <a:defRPr sz="866">
                <a:solidFill>
                  <a:schemeClr val="bg1"/>
                </a:solidFill>
              </a:defRPr>
            </a:lvl3pPr>
            <a:lvl4pPr marL="410051" indent="-135017">
              <a:lnSpc>
                <a:spcPct val="100000"/>
              </a:lnSpc>
              <a:buClr>
                <a:schemeClr val="bg1"/>
              </a:buClr>
              <a:buFont typeface="Arial" panose="020B0604020202020204" pitchFamily="34" charset="0"/>
              <a:buChar char="•"/>
              <a:defRPr sz="866">
                <a:solidFill>
                  <a:schemeClr val="bg1"/>
                </a:solidFill>
              </a:defRPr>
            </a:lvl4pPr>
            <a:lvl5pPr marL="501313" indent="-135017">
              <a:lnSpc>
                <a:spcPct val="100000"/>
              </a:lnSpc>
              <a:buClr>
                <a:schemeClr val="bg1"/>
              </a:buClr>
              <a:buFont typeface="Arial" panose="020B0604020202020204" pitchFamily="34" charset="0"/>
              <a:buChar char="•"/>
              <a:defRPr sz="86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 name="Text Placeholder 27">
            <a:extLst>
              <a:ext uri="{FF2B5EF4-FFF2-40B4-BE49-F238E27FC236}">
                <a16:creationId xmlns:a16="http://schemas.microsoft.com/office/drawing/2014/main" id="{B8E8D66F-D37D-4C40-AD73-2D58B1BEC0E1}"/>
              </a:ext>
            </a:extLst>
          </p:cNvPr>
          <p:cNvSpPr>
            <a:spLocks noGrp="1"/>
          </p:cNvSpPr>
          <p:nvPr>
            <p:ph type="body" sz="quarter" idx="22"/>
          </p:nvPr>
        </p:nvSpPr>
        <p:spPr>
          <a:xfrm>
            <a:off x="7537635" y="2891093"/>
            <a:ext cx="1641456" cy="606732"/>
          </a:xfrm>
          <a:prstGeom prst="rect">
            <a:avLst/>
          </a:prstGeom>
        </p:spPr>
        <p:txBody>
          <a:bodyPr numCol="1"/>
          <a:lstStyle>
            <a:lvl1pPr marL="183773" indent="-183773">
              <a:lnSpc>
                <a:spcPct val="100000"/>
              </a:lnSpc>
              <a:spcAft>
                <a:spcPts val="472"/>
              </a:spcAft>
              <a:buFont typeface="+mj-lt"/>
              <a:buAutoNum type="arabicPeriod"/>
              <a:tabLst/>
              <a:defRPr sz="1260" b="1" i="0">
                <a:solidFill>
                  <a:schemeClr val="bg1"/>
                </a:solidFill>
                <a:latin typeface="Nunito Sans" pitchFamily="2" charset="77"/>
              </a:defRPr>
            </a:lvl1pPr>
            <a:lvl2pPr marL="276285" indent="-92512">
              <a:lnSpc>
                <a:spcPct val="100000"/>
              </a:lnSpc>
              <a:buFont typeface="Arial" panose="020B0604020202020204" pitchFamily="34" charset="0"/>
              <a:buChar char="•"/>
              <a:tabLst/>
              <a:defRPr sz="866">
                <a:solidFill>
                  <a:schemeClr val="bg1"/>
                </a:solidFill>
              </a:defRPr>
            </a:lvl2pPr>
            <a:lvl3pPr marL="276285" indent="-92512">
              <a:lnSpc>
                <a:spcPct val="100000"/>
              </a:lnSpc>
              <a:buFont typeface="Arial" panose="020B0604020202020204" pitchFamily="34" charset="0"/>
              <a:buChar char="•"/>
              <a:tabLst/>
              <a:defRPr sz="866">
                <a:solidFill>
                  <a:schemeClr val="bg1"/>
                </a:solidFill>
              </a:defRPr>
            </a:lvl3pPr>
            <a:lvl4pPr marL="276285" indent="-92512">
              <a:lnSpc>
                <a:spcPct val="100000"/>
              </a:lnSpc>
              <a:buFont typeface="Arial" panose="020B0604020202020204" pitchFamily="34" charset="0"/>
              <a:buChar char="•"/>
              <a:tabLst/>
              <a:defRPr sz="866">
                <a:solidFill>
                  <a:schemeClr val="bg1"/>
                </a:solidFill>
              </a:defRPr>
            </a:lvl4pPr>
            <a:lvl5pPr marL="276285" indent="-92512">
              <a:lnSpc>
                <a:spcPct val="100000"/>
              </a:lnSpc>
              <a:buFont typeface="Arial" panose="020B0604020202020204" pitchFamily="34" charset="0"/>
              <a:buChar char="•"/>
              <a:tabLst/>
              <a:defRPr sz="866">
                <a:solidFill>
                  <a:schemeClr val="bg1"/>
                </a:solidFill>
              </a:defRPr>
            </a:lvl5pPr>
          </a:lstStyle>
          <a:p>
            <a:pPr lvl="0"/>
            <a:r>
              <a:rPr lang="en-US"/>
              <a:t>Click to edit Master text styles</a:t>
            </a:r>
          </a:p>
        </p:txBody>
      </p:sp>
      <p:sp>
        <p:nvSpPr>
          <p:cNvPr id="58" name="Picture Placeholder 32">
            <a:extLst>
              <a:ext uri="{FF2B5EF4-FFF2-40B4-BE49-F238E27FC236}">
                <a16:creationId xmlns:a16="http://schemas.microsoft.com/office/drawing/2014/main" id="{23AA61B0-4A46-BB4F-9E14-BADEADD0A29F}"/>
              </a:ext>
            </a:extLst>
          </p:cNvPr>
          <p:cNvSpPr>
            <a:spLocks noGrp="1"/>
          </p:cNvSpPr>
          <p:nvPr>
            <p:ph type="pic" sz="quarter" idx="23"/>
          </p:nvPr>
        </p:nvSpPr>
        <p:spPr>
          <a:xfrm>
            <a:off x="7524166" y="2163097"/>
            <a:ext cx="480383" cy="639251"/>
          </a:xfrm>
          <a:prstGeom prst="rect">
            <a:avLst/>
          </a:prstGeom>
        </p:spPr>
        <p:txBody>
          <a:bodyPr/>
          <a:lstStyle/>
          <a:p>
            <a:r>
              <a:rPr lang="en-US"/>
              <a:t>Click icon to add picture</a:t>
            </a:r>
          </a:p>
        </p:txBody>
      </p:sp>
      <p:sp>
        <p:nvSpPr>
          <p:cNvPr id="59" name="Text Placeholder 34">
            <a:extLst>
              <a:ext uri="{FF2B5EF4-FFF2-40B4-BE49-F238E27FC236}">
                <a16:creationId xmlns:a16="http://schemas.microsoft.com/office/drawing/2014/main" id="{ED8DB1E2-7FB3-E34A-A2B3-19F1BDECD97C}"/>
              </a:ext>
            </a:extLst>
          </p:cNvPr>
          <p:cNvSpPr>
            <a:spLocks noGrp="1"/>
          </p:cNvSpPr>
          <p:nvPr>
            <p:ph type="body" sz="quarter" idx="24"/>
          </p:nvPr>
        </p:nvSpPr>
        <p:spPr>
          <a:xfrm>
            <a:off x="7398827" y="3480773"/>
            <a:ext cx="1625203" cy="1946276"/>
          </a:xfrm>
          <a:prstGeom prst="rect">
            <a:avLst/>
          </a:prstGeom>
        </p:spPr>
        <p:txBody>
          <a:bodyPr numCol="1"/>
          <a:lstStyle>
            <a:lvl1pPr marL="135017" indent="-135017">
              <a:lnSpc>
                <a:spcPct val="100000"/>
              </a:lnSpc>
              <a:buClr>
                <a:schemeClr val="bg1"/>
              </a:buClr>
              <a:buFont typeface="Arial" panose="020B0604020202020204" pitchFamily="34" charset="0"/>
              <a:buChar char="•"/>
              <a:defRPr sz="866">
                <a:solidFill>
                  <a:schemeClr val="bg1"/>
                </a:solidFill>
              </a:defRPr>
            </a:lvl1pPr>
            <a:lvl2pPr marL="226279" indent="-135017">
              <a:lnSpc>
                <a:spcPct val="100000"/>
              </a:lnSpc>
              <a:buClr>
                <a:schemeClr val="bg1"/>
              </a:buClr>
              <a:buFont typeface="Arial" panose="020B0604020202020204" pitchFamily="34" charset="0"/>
              <a:buChar char="•"/>
              <a:defRPr sz="866">
                <a:solidFill>
                  <a:schemeClr val="bg1"/>
                </a:solidFill>
              </a:defRPr>
            </a:lvl2pPr>
            <a:lvl3pPr marL="317540" indent="-135017">
              <a:lnSpc>
                <a:spcPct val="100000"/>
              </a:lnSpc>
              <a:buClr>
                <a:schemeClr val="bg1"/>
              </a:buClr>
              <a:buFont typeface="Arial" panose="020B0604020202020204" pitchFamily="34" charset="0"/>
              <a:buChar char="•"/>
              <a:defRPr sz="866">
                <a:solidFill>
                  <a:schemeClr val="bg1"/>
                </a:solidFill>
              </a:defRPr>
            </a:lvl3pPr>
            <a:lvl4pPr marL="410051" indent="-135017">
              <a:lnSpc>
                <a:spcPct val="100000"/>
              </a:lnSpc>
              <a:buClr>
                <a:schemeClr val="bg1"/>
              </a:buClr>
              <a:buFont typeface="Arial" panose="020B0604020202020204" pitchFamily="34" charset="0"/>
              <a:buChar char="•"/>
              <a:defRPr sz="866">
                <a:solidFill>
                  <a:schemeClr val="bg1"/>
                </a:solidFill>
              </a:defRPr>
            </a:lvl4pPr>
            <a:lvl5pPr marL="501313" indent="-135017">
              <a:lnSpc>
                <a:spcPct val="100000"/>
              </a:lnSpc>
              <a:buClr>
                <a:schemeClr val="bg1"/>
              </a:buClr>
              <a:buFont typeface="Arial" panose="020B0604020202020204" pitchFamily="34" charset="0"/>
              <a:buChar char="•"/>
              <a:defRPr sz="86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656866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1_Project Timeline">
    <p:spTree>
      <p:nvGrpSpPr>
        <p:cNvPr id="1" name=""/>
        <p:cNvGrpSpPr/>
        <p:nvPr/>
      </p:nvGrpSpPr>
      <p:grpSpPr>
        <a:xfrm>
          <a:off x="0" y="0"/>
          <a:ext cx="0" cy="0"/>
          <a:chOff x="0" y="0"/>
          <a:chExt cx="0" cy="0"/>
        </a:xfrm>
      </p:grpSpPr>
      <p:sp>
        <p:nvSpPr>
          <p:cNvPr id="3" name="Pentagon 9">
            <a:extLst>
              <a:ext uri="{FF2B5EF4-FFF2-40B4-BE49-F238E27FC236}">
                <a16:creationId xmlns:a16="http://schemas.microsoft.com/office/drawing/2014/main" id="{FA57A858-E209-4545-9A5F-1171D43F19B2}"/>
              </a:ext>
            </a:extLst>
          </p:cNvPr>
          <p:cNvSpPr>
            <a:spLocks/>
          </p:cNvSpPr>
          <p:nvPr/>
        </p:nvSpPr>
        <p:spPr>
          <a:xfrm>
            <a:off x="5418238" y="20"/>
            <a:ext cx="4182962" cy="6857980"/>
          </a:xfrm>
          <a:prstGeom prst="homePlate">
            <a:avLst>
              <a:gd name="adj" fmla="val 0"/>
            </a:avLst>
          </a:prstGeom>
          <a:solidFill>
            <a:schemeClr val="accent2"/>
          </a:solidFill>
          <a:ln w="6350" cap="flat" cmpd="sng" algn="ctr">
            <a:noFill/>
            <a:prstDash val="solid"/>
            <a:miter lim="800000"/>
          </a:ln>
          <a:effectLst/>
        </p:spPr>
        <p:txBody>
          <a:bodyPr lIns="226800" rtlCol="0" anchor="ctr"/>
          <a:lstStyle/>
          <a:p>
            <a:pPr algn="ctr" defTabSz="720077">
              <a:defRPr/>
            </a:pPr>
            <a:endParaRPr lang="ko-KR" altLang="en-US" sz="945" b="1" kern="0">
              <a:solidFill>
                <a:prstClr val="white"/>
              </a:solidFill>
              <a:ea typeface="맑은 고딕" panose="020B0503020000020004" pitchFamily="34" charset="-127"/>
              <a:cs typeface="Arial" panose="020B0604020202020204" pitchFamily="34" charset="0"/>
            </a:endParaRPr>
          </a:p>
        </p:txBody>
      </p:sp>
      <p:sp>
        <p:nvSpPr>
          <p:cNvPr id="4" name="Pentagon 9">
            <a:extLst>
              <a:ext uri="{FF2B5EF4-FFF2-40B4-BE49-F238E27FC236}">
                <a16:creationId xmlns:a16="http://schemas.microsoft.com/office/drawing/2014/main" id="{4A25CF8D-94B9-F044-B95F-2B531AC2CA20}"/>
              </a:ext>
            </a:extLst>
          </p:cNvPr>
          <p:cNvSpPr>
            <a:spLocks/>
          </p:cNvSpPr>
          <p:nvPr/>
        </p:nvSpPr>
        <p:spPr>
          <a:xfrm>
            <a:off x="2128601" y="0"/>
            <a:ext cx="5083965" cy="6870760"/>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0 w 3551523"/>
              <a:gd name="connsiteY0" fmla="*/ 0 h 2769449"/>
              <a:gd name="connsiteX1" fmla="*/ 2792511 w 3551523"/>
              <a:gd name="connsiteY1" fmla="*/ 4496 h 2769449"/>
              <a:gd name="connsiteX2" fmla="*/ 3551523 w 3551523"/>
              <a:gd name="connsiteY2" fmla="*/ 1398848 h 2769449"/>
              <a:gd name="connsiteX3" fmla="*/ 2792511 w 3551523"/>
              <a:gd name="connsiteY3" fmla="*/ 2769449 h 2769449"/>
              <a:gd name="connsiteX4" fmla="*/ 999937 w 3551523"/>
              <a:gd name="connsiteY4" fmla="*/ 2769449 h 2769449"/>
              <a:gd name="connsiteX5" fmla="*/ 0 w 3551523"/>
              <a:gd name="connsiteY5" fmla="*/ 0 h 2769449"/>
              <a:gd name="connsiteX0" fmla="*/ 1 w 3551524"/>
              <a:gd name="connsiteY0" fmla="*/ 0 h 2773945"/>
              <a:gd name="connsiteX1" fmla="*/ 2792512 w 3551524"/>
              <a:gd name="connsiteY1" fmla="*/ 4496 h 2773945"/>
              <a:gd name="connsiteX2" fmla="*/ 3551524 w 3551524"/>
              <a:gd name="connsiteY2" fmla="*/ 1398848 h 2773945"/>
              <a:gd name="connsiteX3" fmla="*/ 2792512 w 3551524"/>
              <a:gd name="connsiteY3" fmla="*/ 2769449 h 2773945"/>
              <a:gd name="connsiteX4" fmla="*/ 0 w 3551524"/>
              <a:gd name="connsiteY4" fmla="*/ 2773945 h 2773945"/>
              <a:gd name="connsiteX5" fmla="*/ 1 w 3551524"/>
              <a:gd name="connsiteY5" fmla="*/ 0 h 2773945"/>
              <a:gd name="connsiteX0" fmla="*/ 1 w 3551524"/>
              <a:gd name="connsiteY0" fmla="*/ 0 h 2770105"/>
              <a:gd name="connsiteX1" fmla="*/ 2792512 w 3551524"/>
              <a:gd name="connsiteY1" fmla="*/ 656 h 2770105"/>
              <a:gd name="connsiteX2" fmla="*/ 3551524 w 3551524"/>
              <a:gd name="connsiteY2" fmla="*/ 1395008 h 2770105"/>
              <a:gd name="connsiteX3" fmla="*/ 2792512 w 3551524"/>
              <a:gd name="connsiteY3" fmla="*/ 2765609 h 2770105"/>
              <a:gd name="connsiteX4" fmla="*/ 0 w 3551524"/>
              <a:gd name="connsiteY4" fmla="*/ 2770105 h 2770105"/>
              <a:gd name="connsiteX5" fmla="*/ 1 w 3551524"/>
              <a:gd name="connsiteY5" fmla="*/ 0 h 27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1524" h="2770105">
                <a:moveTo>
                  <a:pt x="1" y="0"/>
                </a:moveTo>
                <a:lnTo>
                  <a:pt x="2792512" y="656"/>
                </a:lnTo>
                <a:lnTo>
                  <a:pt x="3551524" y="1395008"/>
                </a:lnTo>
                <a:lnTo>
                  <a:pt x="2792512" y="2765609"/>
                </a:lnTo>
                <a:lnTo>
                  <a:pt x="0" y="2770105"/>
                </a:lnTo>
                <a:cubicBezTo>
                  <a:pt x="0" y="1845457"/>
                  <a:pt x="1" y="924648"/>
                  <a:pt x="1" y="0"/>
                </a:cubicBezTo>
                <a:close/>
              </a:path>
            </a:pathLst>
          </a:custGeom>
          <a:solidFill>
            <a:schemeClr val="tx2">
              <a:lumMod val="60000"/>
              <a:lumOff val="40000"/>
            </a:schemeClr>
          </a:solidFill>
          <a:ln w="6350" cap="flat" cmpd="sng" algn="ctr">
            <a:noFill/>
            <a:prstDash val="solid"/>
            <a:miter lim="800000"/>
          </a:ln>
          <a:effectLst/>
        </p:spPr>
        <p:txBody>
          <a:bodyPr rtlCol="0" anchor="ctr"/>
          <a:lstStyle/>
          <a:p>
            <a:pPr algn="ctr" defTabSz="720077">
              <a:defRPr/>
            </a:pPr>
            <a:endParaRPr lang="ko-KR" altLang="en-US" sz="945" b="1" kern="0">
              <a:solidFill>
                <a:prstClr val="white"/>
              </a:solidFill>
              <a:ea typeface="맑은 고딕" panose="020B0503020000020004" pitchFamily="34" charset="-127"/>
              <a:cs typeface="Arial" panose="020B0604020202020204" pitchFamily="34" charset="0"/>
            </a:endParaRPr>
          </a:p>
        </p:txBody>
      </p:sp>
      <p:sp>
        <p:nvSpPr>
          <p:cNvPr id="5" name="Pentagon 9">
            <a:extLst>
              <a:ext uri="{FF2B5EF4-FFF2-40B4-BE49-F238E27FC236}">
                <a16:creationId xmlns:a16="http://schemas.microsoft.com/office/drawing/2014/main" id="{98CD580D-F8A5-8E44-9307-F884DD153BCC}"/>
              </a:ext>
            </a:extLst>
          </p:cNvPr>
          <p:cNvSpPr>
            <a:spLocks/>
          </p:cNvSpPr>
          <p:nvPr/>
        </p:nvSpPr>
        <p:spPr>
          <a:xfrm>
            <a:off x="633988" y="-4801"/>
            <a:ext cx="4179460" cy="6873933"/>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0 w 3735561"/>
              <a:gd name="connsiteY0" fmla="*/ 0 h 2764953"/>
              <a:gd name="connsiteX1" fmla="*/ 2976549 w 3735561"/>
              <a:gd name="connsiteY1" fmla="*/ 0 h 2764953"/>
              <a:gd name="connsiteX2" fmla="*/ 3735561 w 3735561"/>
              <a:gd name="connsiteY2" fmla="*/ 1394352 h 2764953"/>
              <a:gd name="connsiteX3" fmla="*/ 2976549 w 3735561"/>
              <a:gd name="connsiteY3" fmla="*/ 2764953 h 2764953"/>
              <a:gd name="connsiteX4" fmla="*/ 1183975 w 3735561"/>
              <a:gd name="connsiteY4" fmla="*/ 2764953 h 2764953"/>
              <a:gd name="connsiteX5" fmla="*/ 0 w 3735561"/>
              <a:gd name="connsiteY5" fmla="*/ 0 h 2764953"/>
              <a:gd name="connsiteX0" fmla="*/ 30673 w 3766234"/>
              <a:gd name="connsiteY0" fmla="*/ 0 h 2773945"/>
              <a:gd name="connsiteX1" fmla="*/ 3007222 w 3766234"/>
              <a:gd name="connsiteY1" fmla="*/ 0 h 2773945"/>
              <a:gd name="connsiteX2" fmla="*/ 3766234 w 3766234"/>
              <a:gd name="connsiteY2" fmla="*/ 1394352 h 2773945"/>
              <a:gd name="connsiteX3" fmla="*/ 3007222 w 3766234"/>
              <a:gd name="connsiteY3" fmla="*/ 2764953 h 2773945"/>
              <a:gd name="connsiteX4" fmla="*/ 0 w 3766234"/>
              <a:gd name="connsiteY4" fmla="*/ 2773945 h 2773945"/>
              <a:gd name="connsiteX5" fmla="*/ 30673 w 3766234"/>
              <a:gd name="connsiteY5" fmla="*/ 0 h 2773945"/>
              <a:gd name="connsiteX0" fmla="*/ 846573 w 3766234"/>
              <a:gd name="connsiteY0" fmla="*/ 0 h 2778441"/>
              <a:gd name="connsiteX1" fmla="*/ 3007222 w 3766234"/>
              <a:gd name="connsiteY1" fmla="*/ 4496 h 2778441"/>
              <a:gd name="connsiteX2" fmla="*/ 3766234 w 3766234"/>
              <a:gd name="connsiteY2" fmla="*/ 1398848 h 2778441"/>
              <a:gd name="connsiteX3" fmla="*/ 3007222 w 3766234"/>
              <a:gd name="connsiteY3" fmla="*/ 2769449 h 2778441"/>
              <a:gd name="connsiteX4" fmla="*/ 0 w 3766234"/>
              <a:gd name="connsiteY4" fmla="*/ 2778441 h 2778441"/>
              <a:gd name="connsiteX5" fmla="*/ 846573 w 3766234"/>
              <a:gd name="connsiteY5" fmla="*/ 0 h 2778441"/>
              <a:gd name="connsiteX0" fmla="*/ 0 w 2919661"/>
              <a:gd name="connsiteY0" fmla="*/ 0 h 2773945"/>
              <a:gd name="connsiteX1" fmla="*/ 2160649 w 2919661"/>
              <a:gd name="connsiteY1" fmla="*/ 4496 h 2773945"/>
              <a:gd name="connsiteX2" fmla="*/ 2919661 w 2919661"/>
              <a:gd name="connsiteY2" fmla="*/ 1398848 h 2773945"/>
              <a:gd name="connsiteX3" fmla="*/ 2160649 w 2919661"/>
              <a:gd name="connsiteY3" fmla="*/ 2769449 h 2773945"/>
              <a:gd name="connsiteX4" fmla="*/ 0 w 2919661"/>
              <a:gd name="connsiteY4" fmla="*/ 2773945 h 2773945"/>
              <a:gd name="connsiteX5" fmla="*/ 0 w 2919661"/>
              <a:gd name="connsiteY5" fmla="*/ 0 h 2773945"/>
              <a:gd name="connsiteX0" fmla="*/ 0 w 2919661"/>
              <a:gd name="connsiteY0" fmla="*/ 0 h 2771385"/>
              <a:gd name="connsiteX1" fmla="*/ 2160649 w 2919661"/>
              <a:gd name="connsiteY1" fmla="*/ 1936 h 2771385"/>
              <a:gd name="connsiteX2" fmla="*/ 2919661 w 2919661"/>
              <a:gd name="connsiteY2" fmla="*/ 1396288 h 2771385"/>
              <a:gd name="connsiteX3" fmla="*/ 2160649 w 2919661"/>
              <a:gd name="connsiteY3" fmla="*/ 2766889 h 2771385"/>
              <a:gd name="connsiteX4" fmla="*/ 0 w 2919661"/>
              <a:gd name="connsiteY4" fmla="*/ 2771385 h 2771385"/>
              <a:gd name="connsiteX5" fmla="*/ 0 w 2919661"/>
              <a:gd name="connsiteY5" fmla="*/ 0 h 2771385"/>
              <a:gd name="connsiteX0" fmla="*/ 0 w 2919661"/>
              <a:gd name="connsiteY0" fmla="*/ 0 h 2771385"/>
              <a:gd name="connsiteX1" fmla="*/ 2160649 w 2919661"/>
              <a:gd name="connsiteY1" fmla="*/ 1936 h 2771385"/>
              <a:gd name="connsiteX2" fmla="*/ 2919661 w 2919661"/>
              <a:gd name="connsiteY2" fmla="*/ 1396288 h 2771385"/>
              <a:gd name="connsiteX3" fmla="*/ 2158902 w 2919661"/>
              <a:gd name="connsiteY3" fmla="*/ 2770729 h 2771385"/>
              <a:gd name="connsiteX4" fmla="*/ 0 w 2919661"/>
              <a:gd name="connsiteY4" fmla="*/ 2771385 h 2771385"/>
              <a:gd name="connsiteX5" fmla="*/ 0 w 2919661"/>
              <a:gd name="connsiteY5" fmla="*/ 0 h 2771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661" h="2771385">
                <a:moveTo>
                  <a:pt x="0" y="0"/>
                </a:moveTo>
                <a:lnTo>
                  <a:pt x="2160649" y="1936"/>
                </a:lnTo>
                <a:lnTo>
                  <a:pt x="2919661" y="1396288"/>
                </a:lnTo>
                <a:lnTo>
                  <a:pt x="2158902" y="2770729"/>
                </a:lnTo>
                <a:lnTo>
                  <a:pt x="0" y="2771385"/>
                </a:lnTo>
                <a:lnTo>
                  <a:pt x="0" y="0"/>
                </a:lnTo>
                <a:close/>
              </a:path>
            </a:pathLst>
          </a:custGeom>
          <a:solidFill>
            <a:schemeClr val="accent1"/>
          </a:solidFill>
          <a:ln w="6350" cap="flat" cmpd="sng" algn="ctr">
            <a:noFill/>
            <a:prstDash val="solid"/>
            <a:miter lim="800000"/>
          </a:ln>
          <a:effectLst/>
        </p:spPr>
        <p:txBody>
          <a:bodyPr rtlCol="0" anchor="ctr"/>
          <a:lstStyle/>
          <a:p>
            <a:pPr algn="ctr" defTabSz="720077">
              <a:defRPr/>
            </a:pPr>
            <a:endParaRPr lang="ko-KR" altLang="en-US" sz="945" b="1" kern="0">
              <a:solidFill>
                <a:prstClr val="white"/>
              </a:solidFill>
              <a:ea typeface="맑은 고딕" panose="020B0503020000020004" pitchFamily="34" charset="-127"/>
              <a:cs typeface="Arial" panose="020B0604020202020204" pitchFamily="34" charset="0"/>
            </a:endParaRPr>
          </a:p>
        </p:txBody>
      </p:sp>
      <p:sp>
        <p:nvSpPr>
          <p:cNvPr id="6" name="Pentagon 9">
            <a:extLst>
              <a:ext uri="{FF2B5EF4-FFF2-40B4-BE49-F238E27FC236}">
                <a16:creationId xmlns:a16="http://schemas.microsoft.com/office/drawing/2014/main" id="{900E0813-7AE3-314A-93A8-6DAE9DB5DCB2}"/>
              </a:ext>
            </a:extLst>
          </p:cNvPr>
          <p:cNvSpPr>
            <a:spLocks/>
          </p:cNvSpPr>
          <p:nvPr/>
        </p:nvSpPr>
        <p:spPr>
          <a:xfrm>
            <a:off x="-5522" y="-3175"/>
            <a:ext cx="2403708" cy="6873853"/>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226164 w 2551586"/>
              <a:gd name="connsiteY0" fmla="*/ 0 h 2770073"/>
              <a:gd name="connsiteX1" fmla="*/ 1792574 w 2551586"/>
              <a:gd name="connsiteY1" fmla="*/ 5120 h 2770073"/>
              <a:gd name="connsiteX2" fmla="*/ 2551586 w 2551586"/>
              <a:gd name="connsiteY2" fmla="*/ 1399472 h 2770073"/>
              <a:gd name="connsiteX3" fmla="*/ 1792574 w 2551586"/>
              <a:gd name="connsiteY3" fmla="*/ 2770073 h 2770073"/>
              <a:gd name="connsiteX4" fmla="*/ 0 w 2551586"/>
              <a:gd name="connsiteY4" fmla="*/ 2770073 h 2770073"/>
              <a:gd name="connsiteX5" fmla="*/ 226164 w 2551586"/>
              <a:gd name="connsiteY5" fmla="*/ 0 h 2770073"/>
              <a:gd name="connsiteX0" fmla="*/ 24232 w 2349654"/>
              <a:gd name="connsiteY0" fmla="*/ 0 h 2770073"/>
              <a:gd name="connsiteX1" fmla="*/ 1590642 w 2349654"/>
              <a:gd name="connsiteY1" fmla="*/ 5120 h 2770073"/>
              <a:gd name="connsiteX2" fmla="*/ 2349654 w 2349654"/>
              <a:gd name="connsiteY2" fmla="*/ 1399472 h 2770073"/>
              <a:gd name="connsiteX3" fmla="*/ 1590642 w 2349654"/>
              <a:gd name="connsiteY3" fmla="*/ 2770073 h 2770073"/>
              <a:gd name="connsiteX4" fmla="*/ 0 w 2349654"/>
              <a:gd name="connsiteY4" fmla="*/ 2770073 h 2770073"/>
              <a:gd name="connsiteX5" fmla="*/ 24232 w 2349654"/>
              <a:gd name="connsiteY5" fmla="*/ 0 h 2770073"/>
              <a:gd name="connsiteX0" fmla="*/ 286645 w 2349654"/>
              <a:gd name="connsiteY0" fmla="*/ 0 h 2770073"/>
              <a:gd name="connsiteX1" fmla="*/ 1590642 w 2349654"/>
              <a:gd name="connsiteY1" fmla="*/ 5120 h 2770073"/>
              <a:gd name="connsiteX2" fmla="*/ 2349654 w 2349654"/>
              <a:gd name="connsiteY2" fmla="*/ 1399472 h 2770073"/>
              <a:gd name="connsiteX3" fmla="*/ 1590642 w 2349654"/>
              <a:gd name="connsiteY3" fmla="*/ 2770073 h 2770073"/>
              <a:gd name="connsiteX4" fmla="*/ 0 w 2349654"/>
              <a:gd name="connsiteY4" fmla="*/ 2770073 h 2770073"/>
              <a:gd name="connsiteX5" fmla="*/ 286645 w 2349654"/>
              <a:gd name="connsiteY5" fmla="*/ 0 h 2770073"/>
              <a:gd name="connsiteX0" fmla="*/ 166077 w 2349654"/>
              <a:gd name="connsiteY0" fmla="*/ 0 h 2765577"/>
              <a:gd name="connsiteX1" fmla="*/ 1590642 w 2349654"/>
              <a:gd name="connsiteY1" fmla="*/ 624 h 2765577"/>
              <a:gd name="connsiteX2" fmla="*/ 2349654 w 2349654"/>
              <a:gd name="connsiteY2" fmla="*/ 1394976 h 2765577"/>
              <a:gd name="connsiteX3" fmla="*/ 1590642 w 2349654"/>
              <a:gd name="connsiteY3" fmla="*/ 2765577 h 2765577"/>
              <a:gd name="connsiteX4" fmla="*/ 0 w 2349654"/>
              <a:gd name="connsiteY4" fmla="*/ 2765577 h 2765577"/>
              <a:gd name="connsiteX5" fmla="*/ 166077 w 2349654"/>
              <a:gd name="connsiteY5" fmla="*/ 0 h 2765577"/>
              <a:gd name="connsiteX0" fmla="*/ 10047 w 2193624"/>
              <a:gd name="connsiteY0" fmla="*/ 0 h 2774569"/>
              <a:gd name="connsiteX1" fmla="*/ 1434612 w 2193624"/>
              <a:gd name="connsiteY1" fmla="*/ 624 h 2774569"/>
              <a:gd name="connsiteX2" fmla="*/ 2193624 w 2193624"/>
              <a:gd name="connsiteY2" fmla="*/ 1394976 h 2774569"/>
              <a:gd name="connsiteX3" fmla="*/ 1434612 w 2193624"/>
              <a:gd name="connsiteY3" fmla="*/ 2765577 h 2774569"/>
              <a:gd name="connsiteX4" fmla="*/ 0 w 2193624"/>
              <a:gd name="connsiteY4" fmla="*/ 2774569 h 2774569"/>
              <a:gd name="connsiteX5" fmla="*/ 10047 w 2193624"/>
              <a:gd name="connsiteY5" fmla="*/ 0 h 2774569"/>
              <a:gd name="connsiteX0" fmla="*/ 10047 w 2193624"/>
              <a:gd name="connsiteY0" fmla="*/ 656 h 2775225"/>
              <a:gd name="connsiteX1" fmla="*/ 1430573 w 2193624"/>
              <a:gd name="connsiteY1" fmla="*/ 0 h 2775225"/>
              <a:gd name="connsiteX2" fmla="*/ 2193624 w 2193624"/>
              <a:gd name="connsiteY2" fmla="*/ 1395632 h 2775225"/>
              <a:gd name="connsiteX3" fmla="*/ 1434612 w 2193624"/>
              <a:gd name="connsiteY3" fmla="*/ 2766233 h 2775225"/>
              <a:gd name="connsiteX4" fmla="*/ 0 w 2193624"/>
              <a:gd name="connsiteY4" fmla="*/ 2775225 h 2775225"/>
              <a:gd name="connsiteX5" fmla="*/ 10047 w 2193624"/>
              <a:gd name="connsiteY5" fmla="*/ 656 h 2775225"/>
              <a:gd name="connsiteX0" fmla="*/ 0 w 2195693"/>
              <a:gd name="connsiteY0" fmla="*/ 0 h 2775849"/>
              <a:gd name="connsiteX1" fmla="*/ 1432642 w 2195693"/>
              <a:gd name="connsiteY1" fmla="*/ 624 h 2775849"/>
              <a:gd name="connsiteX2" fmla="*/ 2195693 w 2195693"/>
              <a:gd name="connsiteY2" fmla="*/ 1396256 h 2775849"/>
              <a:gd name="connsiteX3" fmla="*/ 1436681 w 2195693"/>
              <a:gd name="connsiteY3" fmla="*/ 2766857 h 2775849"/>
              <a:gd name="connsiteX4" fmla="*/ 2069 w 2195693"/>
              <a:gd name="connsiteY4" fmla="*/ 2775849 h 2775849"/>
              <a:gd name="connsiteX5" fmla="*/ 0 w 2195693"/>
              <a:gd name="connsiteY5" fmla="*/ 0 h 2775849"/>
              <a:gd name="connsiteX0" fmla="*/ 155 w 2195848"/>
              <a:gd name="connsiteY0" fmla="*/ 0 h 2770729"/>
              <a:gd name="connsiteX1" fmla="*/ 1432797 w 2195848"/>
              <a:gd name="connsiteY1" fmla="*/ 624 h 2770729"/>
              <a:gd name="connsiteX2" fmla="*/ 2195848 w 2195848"/>
              <a:gd name="connsiteY2" fmla="*/ 1396256 h 2770729"/>
              <a:gd name="connsiteX3" fmla="*/ 1436836 w 2195848"/>
              <a:gd name="connsiteY3" fmla="*/ 2766857 h 2770729"/>
              <a:gd name="connsiteX4" fmla="*/ 205 w 2195848"/>
              <a:gd name="connsiteY4" fmla="*/ 2770729 h 2770729"/>
              <a:gd name="connsiteX5" fmla="*/ 155 w 2195848"/>
              <a:gd name="connsiteY5" fmla="*/ 0 h 2770729"/>
              <a:gd name="connsiteX0" fmla="*/ 155 w 2195848"/>
              <a:gd name="connsiteY0" fmla="*/ 0 h 2771977"/>
              <a:gd name="connsiteX1" fmla="*/ 1432797 w 2195848"/>
              <a:gd name="connsiteY1" fmla="*/ 624 h 2771977"/>
              <a:gd name="connsiteX2" fmla="*/ 2195848 w 2195848"/>
              <a:gd name="connsiteY2" fmla="*/ 1396256 h 2771977"/>
              <a:gd name="connsiteX3" fmla="*/ 1430778 w 2195848"/>
              <a:gd name="connsiteY3" fmla="*/ 2771977 h 2771977"/>
              <a:gd name="connsiteX4" fmla="*/ 205 w 2195848"/>
              <a:gd name="connsiteY4" fmla="*/ 2770729 h 2771977"/>
              <a:gd name="connsiteX5" fmla="*/ 155 w 2195848"/>
              <a:gd name="connsiteY5" fmla="*/ 0 h 2771977"/>
              <a:gd name="connsiteX0" fmla="*/ 395738 w 2195644"/>
              <a:gd name="connsiteY0" fmla="*/ 45459 h 2771353"/>
              <a:gd name="connsiteX1" fmla="*/ 1432593 w 2195644"/>
              <a:gd name="connsiteY1" fmla="*/ 0 h 2771353"/>
              <a:gd name="connsiteX2" fmla="*/ 2195644 w 2195644"/>
              <a:gd name="connsiteY2" fmla="*/ 1395632 h 2771353"/>
              <a:gd name="connsiteX3" fmla="*/ 1430574 w 2195644"/>
              <a:gd name="connsiteY3" fmla="*/ 2771353 h 2771353"/>
              <a:gd name="connsiteX4" fmla="*/ 1 w 2195644"/>
              <a:gd name="connsiteY4" fmla="*/ 2770105 h 2771353"/>
              <a:gd name="connsiteX5" fmla="*/ 395738 w 2195644"/>
              <a:gd name="connsiteY5" fmla="*/ 45459 h 2771353"/>
              <a:gd name="connsiteX0" fmla="*/ 256405 w 2195644"/>
              <a:gd name="connsiteY0" fmla="*/ 656 h 2771353"/>
              <a:gd name="connsiteX1" fmla="*/ 1432593 w 2195644"/>
              <a:gd name="connsiteY1" fmla="*/ 0 h 2771353"/>
              <a:gd name="connsiteX2" fmla="*/ 2195644 w 2195644"/>
              <a:gd name="connsiteY2" fmla="*/ 1395632 h 2771353"/>
              <a:gd name="connsiteX3" fmla="*/ 1430574 w 2195644"/>
              <a:gd name="connsiteY3" fmla="*/ 2771353 h 2771353"/>
              <a:gd name="connsiteX4" fmla="*/ 1 w 2195644"/>
              <a:gd name="connsiteY4" fmla="*/ 2770105 h 2771353"/>
              <a:gd name="connsiteX5" fmla="*/ 256405 w 2195644"/>
              <a:gd name="connsiteY5" fmla="*/ 656 h 2771353"/>
              <a:gd name="connsiteX0" fmla="*/ 20160 w 1959399"/>
              <a:gd name="connsiteY0" fmla="*/ 656 h 2771353"/>
              <a:gd name="connsiteX1" fmla="*/ 1196348 w 1959399"/>
              <a:gd name="connsiteY1" fmla="*/ 0 h 2771353"/>
              <a:gd name="connsiteX2" fmla="*/ 1959399 w 1959399"/>
              <a:gd name="connsiteY2" fmla="*/ 1395632 h 2771353"/>
              <a:gd name="connsiteX3" fmla="*/ 1194329 w 1959399"/>
              <a:gd name="connsiteY3" fmla="*/ 2771353 h 2771353"/>
              <a:gd name="connsiteX4" fmla="*/ 17 w 1959399"/>
              <a:gd name="connsiteY4" fmla="*/ 2754744 h 2771353"/>
              <a:gd name="connsiteX5" fmla="*/ 20160 w 1959399"/>
              <a:gd name="connsiteY5" fmla="*/ 656 h 2771353"/>
              <a:gd name="connsiteX0" fmla="*/ 0 w 1939239"/>
              <a:gd name="connsiteY0" fmla="*/ 656 h 2771353"/>
              <a:gd name="connsiteX1" fmla="*/ 1176188 w 1939239"/>
              <a:gd name="connsiteY1" fmla="*/ 0 h 2771353"/>
              <a:gd name="connsiteX2" fmla="*/ 1939239 w 1939239"/>
              <a:gd name="connsiteY2" fmla="*/ 1395632 h 2771353"/>
              <a:gd name="connsiteX3" fmla="*/ 1174169 w 1939239"/>
              <a:gd name="connsiteY3" fmla="*/ 2771353 h 2771353"/>
              <a:gd name="connsiteX4" fmla="*/ 129287 w 1939239"/>
              <a:gd name="connsiteY4" fmla="*/ 2738103 h 2771353"/>
              <a:gd name="connsiteX5" fmla="*/ 0 w 1939239"/>
              <a:gd name="connsiteY5" fmla="*/ 656 h 2771353"/>
              <a:gd name="connsiteX0" fmla="*/ 2063 w 1941302"/>
              <a:gd name="connsiteY0" fmla="*/ 656 h 2771353"/>
              <a:gd name="connsiteX1" fmla="*/ 1178251 w 1941302"/>
              <a:gd name="connsiteY1" fmla="*/ 0 h 2771353"/>
              <a:gd name="connsiteX2" fmla="*/ 1941302 w 1941302"/>
              <a:gd name="connsiteY2" fmla="*/ 1395632 h 2771353"/>
              <a:gd name="connsiteX3" fmla="*/ 1176232 w 1941302"/>
              <a:gd name="connsiteY3" fmla="*/ 2771353 h 2771353"/>
              <a:gd name="connsiteX4" fmla="*/ 94 w 1941302"/>
              <a:gd name="connsiteY4" fmla="*/ 2770105 h 2771353"/>
              <a:gd name="connsiteX5" fmla="*/ 2063 w 1941302"/>
              <a:gd name="connsiteY5" fmla="*/ 656 h 277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1302" h="2771353">
                <a:moveTo>
                  <a:pt x="2063" y="656"/>
                </a:moveTo>
                <a:lnTo>
                  <a:pt x="1178251" y="0"/>
                </a:lnTo>
                <a:lnTo>
                  <a:pt x="1941302" y="1395632"/>
                </a:lnTo>
                <a:lnTo>
                  <a:pt x="1176232" y="2771353"/>
                </a:lnTo>
                <a:lnTo>
                  <a:pt x="94" y="2770105"/>
                </a:lnTo>
                <a:cubicBezTo>
                  <a:pt x="-596" y="1844822"/>
                  <a:pt x="2753" y="925939"/>
                  <a:pt x="2063" y="656"/>
                </a:cubicBezTo>
                <a:close/>
              </a:path>
            </a:pathLst>
          </a:custGeom>
          <a:solidFill>
            <a:schemeClr val="tx2">
              <a:lumMod val="50000"/>
            </a:schemeClr>
          </a:solidFill>
          <a:ln w="6350" cap="flat" cmpd="sng" algn="ctr">
            <a:noFill/>
            <a:prstDash val="solid"/>
            <a:miter lim="800000"/>
          </a:ln>
          <a:effectLst/>
        </p:spPr>
        <p:txBody>
          <a:bodyPr rtlCol="0" anchor="ctr"/>
          <a:lstStyle/>
          <a:p>
            <a:pPr algn="ctr" defTabSz="720077">
              <a:defRPr/>
            </a:pPr>
            <a:endParaRPr lang="ko-KR" altLang="en-US" sz="945" b="1" kern="0">
              <a:solidFill>
                <a:prstClr val="white"/>
              </a:solidFill>
              <a:ea typeface="맑은 고딕" panose="020B0503020000020004" pitchFamily="34" charset="-127"/>
              <a:cs typeface="Arial" panose="020B0604020202020204" pitchFamily="34" charset="0"/>
            </a:endParaRPr>
          </a:p>
        </p:txBody>
      </p:sp>
      <p:pic>
        <p:nvPicPr>
          <p:cNvPr id="7" name="Graphic 6">
            <a:extLst>
              <a:ext uri="{FF2B5EF4-FFF2-40B4-BE49-F238E27FC236}">
                <a16:creationId xmlns:a16="http://schemas.microsoft.com/office/drawing/2014/main" id="{D7192713-C8A2-E848-BBFB-82145BE5B29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598575" y="6394777"/>
            <a:ext cx="650081" cy="323286"/>
          </a:xfrm>
          <a:prstGeom prst="rect">
            <a:avLst/>
          </a:prstGeom>
        </p:spPr>
      </p:pic>
      <p:sp>
        <p:nvSpPr>
          <p:cNvPr id="9" name="Slide Number Placeholder 4">
            <a:extLst>
              <a:ext uri="{FF2B5EF4-FFF2-40B4-BE49-F238E27FC236}">
                <a16:creationId xmlns:a16="http://schemas.microsoft.com/office/drawing/2014/main" id="{ED15002B-A04D-9F4E-AAC4-653F6A725496}"/>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bg1"/>
                </a:solidFill>
              </a:defRPr>
            </a:lvl1pPr>
          </a:lstStyle>
          <a:p>
            <a:fld id="{C6C9BAF6-3175-4D7A-8E69-9CAEFF78666F}" type="slidenum">
              <a:rPr lang="en-AU" smtClean="0"/>
              <a:pPr/>
              <a:t>‹#›</a:t>
            </a:fld>
            <a:endParaRPr lang="en-AU"/>
          </a:p>
        </p:txBody>
      </p:sp>
      <p:sp>
        <p:nvSpPr>
          <p:cNvPr id="48" name="Text Placeholder 27">
            <a:extLst>
              <a:ext uri="{FF2B5EF4-FFF2-40B4-BE49-F238E27FC236}">
                <a16:creationId xmlns:a16="http://schemas.microsoft.com/office/drawing/2014/main" id="{589FEF69-2612-9944-AE13-29D16ACAB932}"/>
              </a:ext>
            </a:extLst>
          </p:cNvPr>
          <p:cNvSpPr>
            <a:spLocks noGrp="1"/>
          </p:cNvSpPr>
          <p:nvPr>
            <p:ph type="body" sz="quarter" idx="13"/>
          </p:nvPr>
        </p:nvSpPr>
        <p:spPr>
          <a:xfrm>
            <a:off x="808403" y="2806456"/>
            <a:ext cx="1468873" cy="466572"/>
          </a:xfrm>
          <a:prstGeom prst="rect">
            <a:avLst/>
          </a:prstGeom>
        </p:spPr>
        <p:txBody>
          <a:bodyPr numCol="1"/>
          <a:lstStyle>
            <a:lvl1pPr marL="0" indent="0">
              <a:lnSpc>
                <a:spcPct val="100000"/>
              </a:lnSpc>
              <a:spcAft>
                <a:spcPts val="472"/>
              </a:spcAft>
              <a:buFontTx/>
              <a:buNone/>
              <a:tabLst/>
              <a:defRPr sz="1260" b="1" i="0">
                <a:solidFill>
                  <a:schemeClr val="bg1"/>
                </a:solidFill>
                <a:latin typeface="Nunito Sans" pitchFamily="2" charset="77"/>
              </a:defRPr>
            </a:lvl1pPr>
            <a:lvl2pPr marL="276285" indent="-92512">
              <a:lnSpc>
                <a:spcPct val="100000"/>
              </a:lnSpc>
              <a:buFont typeface="Arial" panose="020B0604020202020204" pitchFamily="34" charset="0"/>
              <a:buChar char="•"/>
              <a:tabLst/>
              <a:defRPr sz="866">
                <a:solidFill>
                  <a:schemeClr val="bg1"/>
                </a:solidFill>
              </a:defRPr>
            </a:lvl2pPr>
            <a:lvl3pPr marL="276285" indent="-92512">
              <a:lnSpc>
                <a:spcPct val="100000"/>
              </a:lnSpc>
              <a:buFont typeface="Arial" panose="020B0604020202020204" pitchFamily="34" charset="0"/>
              <a:buChar char="•"/>
              <a:tabLst/>
              <a:defRPr sz="866">
                <a:solidFill>
                  <a:schemeClr val="bg1"/>
                </a:solidFill>
              </a:defRPr>
            </a:lvl3pPr>
            <a:lvl4pPr marL="276285" indent="-92512">
              <a:lnSpc>
                <a:spcPct val="100000"/>
              </a:lnSpc>
              <a:buFont typeface="Arial" panose="020B0604020202020204" pitchFamily="34" charset="0"/>
              <a:buChar char="•"/>
              <a:tabLst/>
              <a:defRPr sz="866">
                <a:solidFill>
                  <a:schemeClr val="bg1"/>
                </a:solidFill>
              </a:defRPr>
            </a:lvl4pPr>
            <a:lvl5pPr marL="276285" indent="-92512">
              <a:lnSpc>
                <a:spcPct val="100000"/>
              </a:lnSpc>
              <a:buFont typeface="Arial" panose="020B0604020202020204" pitchFamily="34" charset="0"/>
              <a:buChar char="•"/>
              <a:tabLst/>
              <a:defRPr sz="866">
                <a:solidFill>
                  <a:schemeClr val="bg1"/>
                </a:solidFill>
              </a:defRPr>
            </a:lvl5pPr>
          </a:lstStyle>
          <a:p>
            <a:pPr lvl="0"/>
            <a:r>
              <a:rPr lang="en-US"/>
              <a:t>Click to edit Master text styles</a:t>
            </a:r>
          </a:p>
        </p:txBody>
      </p:sp>
      <p:sp>
        <p:nvSpPr>
          <p:cNvPr id="50" name="Text Placeholder 34">
            <a:extLst>
              <a:ext uri="{FF2B5EF4-FFF2-40B4-BE49-F238E27FC236}">
                <a16:creationId xmlns:a16="http://schemas.microsoft.com/office/drawing/2014/main" id="{9EB1A855-F396-F94B-8A9C-7E3AB4868B2D}"/>
              </a:ext>
            </a:extLst>
          </p:cNvPr>
          <p:cNvSpPr>
            <a:spLocks noGrp="1"/>
          </p:cNvSpPr>
          <p:nvPr>
            <p:ph type="body" sz="quarter" idx="15"/>
          </p:nvPr>
        </p:nvSpPr>
        <p:spPr>
          <a:xfrm>
            <a:off x="294553" y="3394509"/>
            <a:ext cx="1625203" cy="1496669"/>
          </a:xfrm>
          <a:prstGeom prst="rect">
            <a:avLst/>
          </a:prstGeom>
        </p:spPr>
        <p:txBody>
          <a:bodyPr numCol="1"/>
          <a:lstStyle>
            <a:lvl1pPr marL="135017" indent="-135017">
              <a:lnSpc>
                <a:spcPct val="100000"/>
              </a:lnSpc>
              <a:buClr>
                <a:schemeClr val="bg1"/>
              </a:buClr>
              <a:buFont typeface="Arial" panose="020B0604020202020204" pitchFamily="34" charset="0"/>
              <a:buChar char="•"/>
              <a:defRPr sz="866">
                <a:solidFill>
                  <a:schemeClr val="bg1"/>
                </a:solidFill>
              </a:defRPr>
            </a:lvl1pPr>
            <a:lvl2pPr marL="226279" indent="-135017">
              <a:lnSpc>
                <a:spcPct val="100000"/>
              </a:lnSpc>
              <a:buClr>
                <a:schemeClr val="bg1"/>
              </a:buClr>
              <a:buFont typeface="Arial" panose="020B0604020202020204" pitchFamily="34" charset="0"/>
              <a:buChar char="•"/>
              <a:defRPr sz="866">
                <a:solidFill>
                  <a:schemeClr val="bg1"/>
                </a:solidFill>
              </a:defRPr>
            </a:lvl2pPr>
            <a:lvl3pPr marL="317540" indent="-135017">
              <a:lnSpc>
                <a:spcPct val="100000"/>
              </a:lnSpc>
              <a:buClr>
                <a:schemeClr val="bg1"/>
              </a:buClr>
              <a:buFont typeface="Arial" panose="020B0604020202020204" pitchFamily="34" charset="0"/>
              <a:buChar char="•"/>
              <a:defRPr sz="866">
                <a:solidFill>
                  <a:schemeClr val="bg1"/>
                </a:solidFill>
              </a:defRPr>
            </a:lvl3pPr>
            <a:lvl4pPr marL="410051" indent="-135017">
              <a:lnSpc>
                <a:spcPct val="100000"/>
              </a:lnSpc>
              <a:buClr>
                <a:schemeClr val="bg1"/>
              </a:buClr>
              <a:buFont typeface="Arial" panose="020B0604020202020204" pitchFamily="34" charset="0"/>
              <a:buChar char="•"/>
              <a:defRPr sz="866">
                <a:solidFill>
                  <a:schemeClr val="bg1"/>
                </a:solidFill>
              </a:defRPr>
            </a:lvl4pPr>
            <a:lvl5pPr marL="501313" indent="-135017">
              <a:lnSpc>
                <a:spcPct val="100000"/>
              </a:lnSpc>
              <a:buClr>
                <a:schemeClr val="bg1"/>
              </a:buClr>
              <a:buFont typeface="Arial" panose="020B0604020202020204" pitchFamily="34" charset="0"/>
              <a:buChar char="•"/>
              <a:defRPr sz="86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 name="Text Placeholder 27">
            <a:extLst>
              <a:ext uri="{FF2B5EF4-FFF2-40B4-BE49-F238E27FC236}">
                <a16:creationId xmlns:a16="http://schemas.microsoft.com/office/drawing/2014/main" id="{625EF7AD-3605-AE4A-BEE1-B0957C92B54D}"/>
              </a:ext>
            </a:extLst>
          </p:cNvPr>
          <p:cNvSpPr>
            <a:spLocks noGrp="1"/>
          </p:cNvSpPr>
          <p:nvPr>
            <p:ph type="body" sz="quarter" idx="16"/>
          </p:nvPr>
        </p:nvSpPr>
        <p:spPr>
          <a:xfrm>
            <a:off x="3013356" y="2806456"/>
            <a:ext cx="1468873" cy="466572"/>
          </a:xfrm>
          <a:prstGeom prst="rect">
            <a:avLst/>
          </a:prstGeom>
        </p:spPr>
        <p:txBody>
          <a:bodyPr numCol="1"/>
          <a:lstStyle>
            <a:lvl1pPr marL="0" indent="0">
              <a:lnSpc>
                <a:spcPct val="100000"/>
              </a:lnSpc>
              <a:spcAft>
                <a:spcPts val="472"/>
              </a:spcAft>
              <a:buFontTx/>
              <a:buNone/>
              <a:tabLst/>
              <a:defRPr sz="1260" b="1" i="0">
                <a:solidFill>
                  <a:schemeClr val="bg2"/>
                </a:solidFill>
                <a:latin typeface="Nunito Sans" pitchFamily="2" charset="77"/>
              </a:defRPr>
            </a:lvl1pPr>
            <a:lvl2pPr marL="276285" indent="-92512">
              <a:lnSpc>
                <a:spcPct val="100000"/>
              </a:lnSpc>
              <a:buFont typeface="Arial" panose="020B0604020202020204" pitchFamily="34" charset="0"/>
              <a:buChar char="•"/>
              <a:tabLst/>
              <a:defRPr sz="866">
                <a:solidFill>
                  <a:schemeClr val="bg1"/>
                </a:solidFill>
              </a:defRPr>
            </a:lvl2pPr>
            <a:lvl3pPr marL="276285" indent="-92512">
              <a:lnSpc>
                <a:spcPct val="100000"/>
              </a:lnSpc>
              <a:buFont typeface="Arial" panose="020B0604020202020204" pitchFamily="34" charset="0"/>
              <a:buChar char="•"/>
              <a:tabLst/>
              <a:defRPr sz="866">
                <a:solidFill>
                  <a:schemeClr val="bg1"/>
                </a:solidFill>
              </a:defRPr>
            </a:lvl3pPr>
            <a:lvl4pPr marL="276285" indent="-92512">
              <a:lnSpc>
                <a:spcPct val="100000"/>
              </a:lnSpc>
              <a:buFont typeface="Arial" panose="020B0604020202020204" pitchFamily="34" charset="0"/>
              <a:buChar char="•"/>
              <a:tabLst/>
              <a:defRPr sz="866">
                <a:solidFill>
                  <a:schemeClr val="bg1"/>
                </a:solidFill>
              </a:defRPr>
            </a:lvl4pPr>
            <a:lvl5pPr marL="276285" indent="-92512">
              <a:lnSpc>
                <a:spcPct val="100000"/>
              </a:lnSpc>
              <a:buFont typeface="Arial" panose="020B0604020202020204" pitchFamily="34" charset="0"/>
              <a:buChar char="•"/>
              <a:tabLst/>
              <a:defRPr sz="866">
                <a:solidFill>
                  <a:schemeClr val="bg1"/>
                </a:solidFill>
              </a:defRPr>
            </a:lvl5pPr>
          </a:lstStyle>
          <a:p>
            <a:pPr lvl="0"/>
            <a:r>
              <a:rPr lang="en-US"/>
              <a:t>Click to edit Master text styles</a:t>
            </a:r>
          </a:p>
        </p:txBody>
      </p:sp>
      <p:sp>
        <p:nvSpPr>
          <p:cNvPr id="53" name="Text Placeholder 34">
            <a:extLst>
              <a:ext uri="{FF2B5EF4-FFF2-40B4-BE49-F238E27FC236}">
                <a16:creationId xmlns:a16="http://schemas.microsoft.com/office/drawing/2014/main" id="{79827C06-D977-5949-8B95-43445E45261A}"/>
              </a:ext>
            </a:extLst>
          </p:cNvPr>
          <p:cNvSpPr>
            <a:spLocks noGrp="1"/>
          </p:cNvSpPr>
          <p:nvPr>
            <p:ph type="body" sz="quarter" idx="18"/>
          </p:nvPr>
        </p:nvSpPr>
        <p:spPr>
          <a:xfrm>
            <a:off x="2499506" y="3394509"/>
            <a:ext cx="1625203" cy="1496669"/>
          </a:xfrm>
          <a:prstGeom prst="rect">
            <a:avLst/>
          </a:prstGeom>
        </p:spPr>
        <p:txBody>
          <a:bodyPr numCol="1"/>
          <a:lstStyle>
            <a:lvl1pPr marL="135017" indent="-135017">
              <a:lnSpc>
                <a:spcPct val="100000"/>
              </a:lnSpc>
              <a:buClr>
                <a:schemeClr val="bg1"/>
              </a:buClr>
              <a:buFont typeface="Arial" panose="020B0604020202020204" pitchFamily="34" charset="0"/>
              <a:buChar char="•"/>
              <a:defRPr sz="866">
                <a:solidFill>
                  <a:schemeClr val="bg1"/>
                </a:solidFill>
              </a:defRPr>
            </a:lvl1pPr>
            <a:lvl2pPr marL="226279" indent="-135017">
              <a:lnSpc>
                <a:spcPct val="100000"/>
              </a:lnSpc>
              <a:buClr>
                <a:schemeClr val="bg1"/>
              </a:buClr>
              <a:buFont typeface="Arial" panose="020B0604020202020204" pitchFamily="34" charset="0"/>
              <a:buChar char="•"/>
              <a:defRPr sz="866">
                <a:solidFill>
                  <a:schemeClr val="bg1"/>
                </a:solidFill>
              </a:defRPr>
            </a:lvl2pPr>
            <a:lvl3pPr marL="317540" indent="-135017">
              <a:lnSpc>
                <a:spcPct val="100000"/>
              </a:lnSpc>
              <a:buClr>
                <a:schemeClr val="bg1"/>
              </a:buClr>
              <a:buFont typeface="Arial" panose="020B0604020202020204" pitchFamily="34" charset="0"/>
              <a:buChar char="•"/>
              <a:defRPr sz="866">
                <a:solidFill>
                  <a:schemeClr val="bg1"/>
                </a:solidFill>
              </a:defRPr>
            </a:lvl3pPr>
            <a:lvl4pPr marL="410051" indent="-135017">
              <a:lnSpc>
                <a:spcPct val="100000"/>
              </a:lnSpc>
              <a:buClr>
                <a:schemeClr val="bg1"/>
              </a:buClr>
              <a:buFont typeface="Arial" panose="020B0604020202020204" pitchFamily="34" charset="0"/>
              <a:buChar char="•"/>
              <a:defRPr sz="866">
                <a:solidFill>
                  <a:schemeClr val="bg1"/>
                </a:solidFill>
              </a:defRPr>
            </a:lvl4pPr>
            <a:lvl5pPr marL="501313" indent="-135017">
              <a:lnSpc>
                <a:spcPct val="100000"/>
              </a:lnSpc>
              <a:buClr>
                <a:schemeClr val="bg1"/>
              </a:buClr>
              <a:buFont typeface="Arial" panose="020B0604020202020204" pitchFamily="34" charset="0"/>
              <a:buChar char="•"/>
              <a:defRPr sz="86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 name="Text Placeholder 27">
            <a:extLst>
              <a:ext uri="{FF2B5EF4-FFF2-40B4-BE49-F238E27FC236}">
                <a16:creationId xmlns:a16="http://schemas.microsoft.com/office/drawing/2014/main" id="{85C70908-0275-264E-B5E9-7B2DD7C236A0}"/>
              </a:ext>
            </a:extLst>
          </p:cNvPr>
          <p:cNvSpPr>
            <a:spLocks noGrp="1"/>
          </p:cNvSpPr>
          <p:nvPr>
            <p:ph type="body" sz="quarter" idx="19"/>
          </p:nvPr>
        </p:nvSpPr>
        <p:spPr>
          <a:xfrm>
            <a:off x="5477434" y="2804828"/>
            <a:ext cx="1468873" cy="466572"/>
          </a:xfrm>
          <a:prstGeom prst="rect">
            <a:avLst/>
          </a:prstGeom>
        </p:spPr>
        <p:txBody>
          <a:bodyPr numCol="1"/>
          <a:lstStyle>
            <a:lvl1pPr marL="0" indent="0">
              <a:lnSpc>
                <a:spcPct val="100000"/>
              </a:lnSpc>
              <a:spcAft>
                <a:spcPts val="472"/>
              </a:spcAft>
              <a:buFontTx/>
              <a:buNone/>
              <a:tabLst/>
              <a:defRPr sz="1260" b="1" i="0">
                <a:solidFill>
                  <a:schemeClr val="bg1"/>
                </a:solidFill>
                <a:latin typeface="Nunito Sans" pitchFamily="2" charset="77"/>
              </a:defRPr>
            </a:lvl1pPr>
            <a:lvl2pPr marL="276285" indent="-92512">
              <a:lnSpc>
                <a:spcPct val="100000"/>
              </a:lnSpc>
              <a:buFont typeface="Arial" panose="020B0604020202020204" pitchFamily="34" charset="0"/>
              <a:buChar char="•"/>
              <a:tabLst/>
              <a:defRPr sz="866">
                <a:solidFill>
                  <a:schemeClr val="bg1"/>
                </a:solidFill>
              </a:defRPr>
            </a:lvl2pPr>
            <a:lvl3pPr marL="276285" indent="-92512">
              <a:lnSpc>
                <a:spcPct val="100000"/>
              </a:lnSpc>
              <a:buFont typeface="Arial" panose="020B0604020202020204" pitchFamily="34" charset="0"/>
              <a:buChar char="•"/>
              <a:tabLst/>
              <a:defRPr sz="866">
                <a:solidFill>
                  <a:schemeClr val="bg1"/>
                </a:solidFill>
              </a:defRPr>
            </a:lvl3pPr>
            <a:lvl4pPr marL="276285" indent="-92512">
              <a:lnSpc>
                <a:spcPct val="100000"/>
              </a:lnSpc>
              <a:buFont typeface="Arial" panose="020B0604020202020204" pitchFamily="34" charset="0"/>
              <a:buChar char="•"/>
              <a:tabLst/>
              <a:defRPr sz="866">
                <a:solidFill>
                  <a:schemeClr val="bg1"/>
                </a:solidFill>
              </a:defRPr>
            </a:lvl4pPr>
            <a:lvl5pPr marL="276285" indent="-92512">
              <a:lnSpc>
                <a:spcPct val="100000"/>
              </a:lnSpc>
              <a:buFont typeface="Arial" panose="020B0604020202020204" pitchFamily="34" charset="0"/>
              <a:buChar char="•"/>
              <a:tabLst/>
              <a:defRPr sz="866">
                <a:solidFill>
                  <a:schemeClr val="bg1"/>
                </a:solidFill>
              </a:defRPr>
            </a:lvl5pPr>
          </a:lstStyle>
          <a:p>
            <a:pPr lvl="0"/>
            <a:r>
              <a:rPr lang="en-US"/>
              <a:t>Click to edit Master text styles</a:t>
            </a:r>
          </a:p>
        </p:txBody>
      </p:sp>
      <p:sp>
        <p:nvSpPr>
          <p:cNvPr id="56" name="Text Placeholder 34">
            <a:extLst>
              <a:ext uri="{FF2B5EF4-FFF2-40B4-BE49-F238E27FC236}">
                <a16:creationId xmlns:a16="http://schemas.microsoft.com/office/drawing/2014/main" id="{5296064C-CA46-E849-9CD1-CD44BE874B2B}"/>
              </a:ext>
            </a:extLst>
          </p:cNvPr>
          <p:cNvSpPr>
            <a:spLocks noGrp="1"/>
          </p:cNvSpPr>
          <p:nvPr>
            <p:ph type="body" sz="quarter" idx="21"/>
          </p:nvPr>
        </p:nvSpPr>
        <p:spPr>
          <a:xfrm>
            <a:off x="4963584" y="3394509"/>
            <a:ext cx="1625203" cy="1496669"/>
          </a:xfrm>
          <a:prstGeom prst="rect">
            <a:avLst/>
          </a:prstGeom>
        </p:spPr>
        <p:txBody>
          <a:bodyPr numCol="1"/>
          <a:lstStyle>
            <a:lvl1pPr marL="135017" indent="-135017">
              <a:lnSpc>
                <a:spcPct val="100000"/>
              </a:lnSpc>
              <a:buClr>
                <a:schemeClr val="bg1"/>
              </a:buClr>
              <a:buFont typeface="Arial" panose="020B0604020202020204" pitchFamily="34" charset="0"/>
              <a:buChar char="•"/>
              <a:defRPr sz="866">
                <a:solidFill>
                  <a:schemeClr val="bg1"/>
                </a:solidFill>
              </a:defRPr>
            </a:lvl1pPr>
            <a:lvl2pPr marL="226279" indent="-135017">
              <a:lnSpc>
                <a:spcPct val="100000"/>
              </a:lnSpc>
              <a:buClr>
                <a:schemeClr val="bg1"/>
              </a:buClr>
              <a:buFont typeface="Arial" panose="020B0604020202020204" pitchFamily="34" charset="0"/>
              <a:buChar char="•"/>
              <a:defRPr sz="866">
                <a:solidFill>
                  <a:schemeClr val="bg1"/>
                </a:solidFill>
              </a:defRPr>
            </a:lvl2pPr>
            <a:lvl3pPr marL="317540" indent="-135017">
              <a:lnSpc>
                <a:spcPct val="100000"/>
              </a:lnSpc>
              <a:buClr>
                <a:schemeClr val="bg1"/>
              </a:buClr>
              <a:buFont typeface="Arial" panose="020B0604020202020204" pitchFamily="34" charset="0"/>
              <a:buChar char="•"/>
              <a:defRPr sz="866">
                <a:solidFill>
                  <a:schemeClr val="bg1"/>
                </a:solidFill>
              </a:defRPr>
            </a:lvl3pPr>
            <a:lvl4pPr marL="410051" indent="-135017">
              <a:lnSpc>
                <a:spcPct val="100000"/>
              </a:lnSpc>
              <a:buClr>
                <a:schemeClr val="bg1"/>
              </a:buClr>
              <a:buFont typeface="Arial" panose="020B0604020202020204" pitchFamily="34" charset="0"/>
              <a:buChar char="•"/>
              <a:defRPr sz="866">
                <a:solidFill>
                  <a:schemeClr val="bg1"/>
                </a:solidFill>
              </a:defRPr>
            </a:lvl4pPr>
            <a:lvl5pPr marL="501313" indent="-135017">
              <a:lnSpc>
                <a:spcPct val="100000"/>
              </a:lnSpc>
              <a:buClr>
                <a:schemeClr val="bg1"/>
              </a:buClr>
              <a:buFont typeface="Arial" panose="020B0604020202020204" pitchFamily="34" charset="0"/>
              <a:buChar char="•"/>
              <a:defRPr sz="86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 name="Text Placeholder 27">
            <a:extLst>
              <a:ext uri="{FF2B5EF4-FFF2-40B4-BE49-F238E27FC236}">
                <a16:creationId xmlns:a16="http://schemas.microsoft.com/office/drawing/2014/main" id="{B8E8D66F-D37D-4C40-AD73-2D58B1BEC0E1}"/>
              </a:ext>
            </a:extLst>
          </p:cNvPr>
          <p:cNvSpPr>
            <a:spLocks noGrp="1"/>
          </p:cNvSpPr>
          <p:nvPr>
            <p:ph type="body" sz="quarter" idx="22"/>
          </p:nvPr>
        </p:nvSpPr>
        <p:spPr>
          <a:xfrm>
            <a:off x="7912677" y="2804828"/>
            <a:ext cx="1468873" cy="466572"/>
          </a:xfrm>
          <a:prstGeom prst="rect">
            <a:avLst/>
          </a:prstGeom>
        </p:spPr>
        <p:txBody>
          <a:bodyPr numCol="1"/>
          <a:lstStyle>
            <a:lvl1pPr marL="0" indent="0">
              <a:lnSpc>
                <a:spcPct val="100000"/>
              </a:lnSpc>
              <a:spcAft>
                <a:spcPts val="472"/>
              </a:spcAft>
              <a:buFontTx/>
              <a:buNone/>
              <a:tabLst/>
              <a:defRPr sz="1260" b="1" i="0">
                <a:solidFill>
                  <a:schemeClr val="bg1"/>
                </a:solidFill>
                <a:latin typeface="Nunito Sans" pitchFamily="2" charset="77"/>
              </a:defRPr>
            </a:lvl1pPr>
            <a:lvl2pPr marL="276285" indent="-92512">
              <a:lnSpc>
                <a:spcPct val="100000"/>
              </a:lnSpc>
              <a:buFont typeface="Arial" panose="020B0604020202020204" pitchFamily="34" charset="0"/>
              <a:buChar char="•"/>
              <a:tabLst/>
              <a:defRPr sz="866">
                <a:solidFill>
                  <a:schemeClr val="bg1"/>
                </a:solidFill>
              </a:defRPr>
            </a:lvl2pPr>
            <a:lvl3pPr marL="276285" indent="-92512">
              <a:lnSpc>
                <a:spcPct val="100000"/>
              </a:lnSpc>
              <a:buFont typeface="Arial" panose="020B0604020202020204" pitchFamily="34" charset="0"/>
              <a:buChar char="•"/>
              <a:tabLst/>
              <a:defRPr sz="866">
                <a:solidFill>
                  <a:schemeClr val="bg1"/>
                </a:solidFill>
              </a:defRPr>
            </a:lvl3pPr>
            <a:lvl4pPr marL="276285" indent="-92512">
              <a:lnSpc>
                <a:spcPct val="100000"/>
              </a:lnSpc>
              <a:buFont typeface="Arial" panose="020B0604020202020204" pitchFamily="34" charset="0"/>
              <a:buChar char="•"/>
              <a:tabLst/>
              <a:defRPr sz="866">
                <a:solidFill>
                  <a:schemeClr val="bg1"/>
                </a:solidFill>
              </a:defRPr>
            </a:lvl4pPr>
            <a:lvl5pPr marL="276285" indent="-92512">
              <a:lnSpc>
                <a:spcPct val="100000"/>
              </a:lnSpc>
              <a:buFont typeface="Arial" panose="020B0604020202020204" pitchFamily="34" charset="0"/>
              <a:buChar char="•"/>
              <a:tabLst/>
              <a:defRPr sz="866">
                <a:solidFill>
                  <a:schemeClr val="bg1"/>
                </a:solidFill>
              </a:defRPr>
            </a:lvl5pPr>
          </a:lstStyle>
          <a:p>
            <a:pPr lvl="0"/>
            <a:r>
              <a:rPr lang="en-US"/>
              <a:t>Click to edit Master text styles</a:t>
            </a:r>
          </a:p>
        </p:txBody>
      </p:sp>
      <p:sp>
        <p:nvSpPr>
          <p:cNvPr id="59" name="Text Placeholder 34">
            <a:extLst>
              <a:ext uri="{FF2B5EF4-FFF2-40B4-BE49-F238E27FC236}">
                <a16:creationId xmlns:a16="http://schemas.microsoft.com/office/drawing/2014/main" id="{ED8DB1E2-7FB3-E34A-A2B3-19F1BDECD97C}"/>
              </a:ext>
            </a:extLst>
          </p:cNvPr>
          <p:cNvSpPr>
            <a:spLocks noGrp="1"/>
          </p:cNvSpPr>
          <p:nvPr>
            <p:ph type="body" sz="quarter" idx="24"/>
          </p:nvPr>
        </p:nvSpPr>
        <p:spPr>
          <a:xfrm>
            <a:off x="7398827" y="3394509"/>
            <a:ext cx="1625203" cy="1496669"/>
          </a:xfrm>
          <a:prstGeom prst="rect">
            <a:avLst/>
          </a:prstGeom>
        </p:spPr>
        <p:txBody>
          <a:bodyPr numCol="1"/>
          <a:lstStyle>
            <a:lvl1pPr marL="135017" indent="-135017">
              <a:lnSpc>
                <a:spcPct val="100000"/>
              </a:lnSpc>
              <a:buClr>
                <a:schemeClr val="bg1"/>
              </a:buClr>
              <a:buFont typeface="Arial" panose="020B0604020202020204" pitchFamily="34" charset="0"/>
              <a:buChar char="•"/>
              <a:defRPr sz="866">
                <a:solidFill>
                  <a:schemeClr val="bg1"/>
                </a:solidFill>
              </a:defRPr>
            </a:lvl1pPr>
            <a:lvl2pPr marL="226279" indent="-135017">
              <a:lnSpc>
                <a:spcPct val="100000"/>
              </a:lnSpc>
              <a:buClr>
                <a:schemeClr val="bg1"/>
              </a:buClr>
              <a:buFont typeface="Arial" panose="020B0604020202020204" pitchFamily="34" charset="0"/>
              <a:buChar char="•"/>
              <a:defRPr sz="866">
                <a:solidFill>
                  <a:schemeClr val="bg1"/>
                </a:solidFill>
              </a:defRPr>
            </a:lvl2pPr>
            <a:lvl3pPr marL="317540" indent="-135017">
              <a:lnSpc>
                <a:spcPct val="100000"/>
              </a:lnSpc>
              <a:buClr>
                <a:schemeClr val="bg1"/>
              </a:buClr>
              <a:buFont typeface="Arial" panose="020B0604020202020204" pitchFamily="34" charset="0"/>
              <a:buChar char="•"/>
              <a:defRPr sz="866">
                <a:solidFill>
                  <a:schemeClr val="bg1"/>
                </a:solidFill>
              </a:defRPr>
            </a:lvl3pPr>
            <a:lvl4pPr marL="410051" indent="-135017">
              <a:lnSpc>
                <a:spcPct val="100000"/>
              </a:lnSpc>
              <a:buClr>
                <a:schemeClr val="bg1"/>
              </a:buClr>
              <a:buFont typeface="Arial" panose="020B0604020202020204" pitchFamily="34" charset="0"/>
              <a:buChar char="•"/>
              <a:defRPr sz="866">
                <a:solidFill>
                  <a:schemeClr val="bg1"/>
                </a:solidFill>
              </a:defRPr>
            </a:lvl4pPr>
            <a:lvl5pPr marL="501313" indent="-135017">
              <a:lnSpc>
                <a:spcPct val="100000"/>
              </a:lnSpc>
              <a:buClr>
                <a:schemeClr val="bg1"/>
              </a:buClr>
              <a:buFont typeface="Arial" panose="020B0604020202020204" pitchFamily="34" charset="0"/>
              <a:buChar char="•"/>
              <a:defRPr sz="86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7">
            <a:extLst>
              <a:ext uri="{FF2B5EF4-FFF2-40B4-BE49-F238E27FC236}">
                <a16:creationId xmlns:a16="http://schemas.microsoft.com/office/drawing/2014/main" id="{E0BC5935-CC2B-2943-B595-D1C13684ED2A}"/>
              </a:ext>
            </a:extLst>
          </p:cNvPr>
          <p:cNvSpPr>
            <a:spLocks noGrp="1"/>
          </p:cNvSpPr>
          <p:nvPr>
            <p:ph type="body" sz="quarter" idx="25" hasCustomPrompt="1"/>
          </p:nvPr>
        </p:nvSpPr>
        <p:spPr>
          <a:xfrm>
            <a:off x="290702" y="2809526"/>
            <a:ext cx="593947" cy="466572"/>
          </a:xfrm>
          <a:prstGeom prst="rect">
            <a:avLst/>
          </a:prstGeom>
        </p:spPr>
        <p:txBody>
          <a:bodyPr numCol="1"/>
          <a:lstStyle>
            <a:lvl1pPr marL="0" indent="0">
              <a:lnSpc>
                <a:spcPct val="100000"/>
              </a:lnSpc>
              <a:spcAft>
                <a:spcPts val="472"/>
              </a:spcAft>
              <a:buFontTx/>
              <a:buNone/>
              <a:tabLst/>
              <a:defRPr sz="2835" b="1" i="0">
                <a:solidFill>
                  <a:schemeClr val="bg1"/>
                </a:solidFill>
                <a:latin typeface="+mj-lt"/>
              </a:defRPr>
            </a:lvl1pPr>
            <a:lvl2pPr marL="276285" indent="-92512">
              <a:lnSpc>
                <a:spcPct val="100000"/>
              </a:lnSpc>
              <a:buFont typeface="Arial" panose="020B0604020202020204" pitchFamily="34" charset="0"/>
              <a:buChar char="•"/>
              <a:tabLst/>
              <a:defRPr sz="866">
                <a:solidFill>
                  <a:schemeClr val="bg1"/>
                </a:solidFill>
              </a:defRPr>
            </a:lvl2pPr>
            <a:lvl3pPr marL="276285" indent="-92512">
              <a:lnSpc>
                <a:spcPct val="100000"/>
              </a:lnSpc>
              <a:buFont typeface="Arial" panose="020B0604020202020204" pitchFamily="34" charset="0"/>
              <a:buChar char="•"/>
              <a:tabLst/>
              <a:defRPr sz="866">
                <a:solidFill>
                  <a:schemeClr val="bg1"/>
                </a:solidFill>
              </a:defRPr>
            </a:lvl3pPr>
            <a:lvl4pPr marL="276285" indent="-92512">
              <a:lnSpc>
                <a:spcPct val="100000"/>
              </a:lnSpc>
              <a:buFont typeface="Arial" panose="020B0604020202020204" pitchFamily="34" charset="0"/>
              <a:buChar char="•"/>
              <a:tabLst/>
              <a:defRPr sz="866">
                <a:solidFill>
                  <a:schemeClr val="bg1"/>
                </a:solidFill>
              </a:defRPr>
            </a:lvl4pPr>
            <a:lvl5pPr marL="276285" indent="-92512">
              <a:lnSpc>
                <a:spcPct val="100000"/>
              </a:lnSpc>
              <a:buFont typeface="Arial" panose="020B0604020202020204" pitchFamily="34" charset="0"/>
              <a:buChar char="•"/>
              <a:tabLst/>
              <a:defRPr sz="866">
                <a:solidFill>
                  <a:schemeClr val="bg1"/>
                </a:solidFill>
              </a:defRPr>
            </a:lvl5pPr>
          </a:lstStyle>
          <a:p>
            <a:pPr lvl="0"/>
            <a:r>
              <a:rPr lang="en-US"/>
              <a:t>01</a:t>
            </a:r>
          </a:p>
        </p:txBody>
      </p:sp>
      <p:sp>
        <p:nvSpPr>
          <p:cNvPr id="22" name="Text Placeholder 27">
            <a:extLst>
              <a:ext uri="{FF2B5EF4-FFF2-40B4-BE49-F238E27FC236}">
                <a16:creationId xmlns:a16="http://schemas.microsoft.com/office/drawing/2014/main" id="{22D512E4-4FA2-5A4D-AB43-7D6D1C729791}"/>
              </a:ext>
            </a:extLst>
          </p:cNvPr>
          <p:cNvSpPr>
            <a:spLocks noGrp="1"/>
          </p:cNvSpPr>
          <p:nvPr>
            <p:ph type="body" sz="quarter" idx="26" hasCustomPrompt="1"/>
          </p:nvPr>
        </p:nvSpPr>
        <p:spPr>
          <a:xfrm>
            <a:off x="2495655" y="2809526"/>
            <a:ext cx="593947" cy="466572"/>
          </a:xfrm>
          <a:prstGeom prst="rect">
            <a:avLst/>
          </a:prstGeom>
        </p:spPr>
        <p:txBody>
          <a:bodyPr numCol="1"/>
          <a:lstStyle>
            <a:lvl1pPr marL="0" indent="0">
              <a:lnSpc>
                <a:spcPct val="100000"/>
              </a:lnSpc>
              <a:spcAft>
                <a:spcPts val="472"/>
              </a:spcAft>
              <a:buFontTx/>
              <a:buNone/>
              <a:tabLst/>
              <a:defRPr sz="2835" b="1" i="0">
                <a:solidFill>
                  <a:schemeClr val="bg1"/>
                </a:solidFill>
                <a:latin typeface="+mj-lt"/>
              </a:defRPr>
            </a:lvl1pPr>
            <a:lvl2pPr marL="276285" indent="-92512">
              <a:lnSpc>
                <a:spcPct val="100000"/>
              </a:lnSpc>
              <a:buFont typeface="Arial" panose="020B0604020202020204" pitchFamily="34" charset="0"/>
              <a:buChar char="•"/>
              <a:tabLst/>
              <a:defRPr sz="866">
                <a:solidFill>
                  <a:schemeClr val="bg1"/>
                </a:solidFill>
              </a:defRPr>
            </a:lvl2pPr>
            <a:lvl3pPr marL="276285" indent="-92512">
              <a:lnSpc>
                <a:spcPct val="100000"/>
              </a:lnSpc>
              <a:buFont typeface="Arial" panose="020B0604020202020204" pitchFamily="34" charset="0"/>
              <a:buChar char="•"/>
              <a:tabLst/>
              <a:defRPr sz="866">
                <a:solidFill>
                  <a:schemeClr val="bg1"/>
                </a:solidFill>
              </a:defRPr>
            </a:lvl3pPr>
            <a:lvl4pPr marL="276285" indent="-92512">
              <a:lnSpc>
                <a:spcPct val="100000"/>
              </a:lnSpc>
              <a:buFont typeface="Arial" panose="020B0604020202020204" pitchFamily="34" charset="0"/>
              <a:buChar char="•"/>
              <a:tabLst/>
              <a:defRPr sz="866">
                <a:solidFill>
                  <a:schemeClr val="bg1"/>
                </a:solidFill>
              </a:defRPr>
            </a:lvl4pPr>
            <a:lvl5pPr marL="276285" indent="-92512">
              <a:lnSpc>
                <a:spcPct val="100000"/>
              </a:lnSpc>
              <a:buFont typeface="Arial" panose="020B0604020202020204" pitchFamily="34" charset="0"/>
              <a:buChar char="•"/>
              <a:tabLst/>
              <a:defRPr sz="866">
                <a:solidFill>
                  <a:schemeClr val="bg1"/>
                </a:solidFill>
              </a:defRPr>
            </a:lvl5pPr>
          </a:lstStyle>
          <a:p>
            <a:pPr lvl="0"/>
            <a:r>
              <a:rPr lang="en-US"/>
              <a:t>02</a:t>
            </a:r>
          </a:p>
        </p:txBody>
      </p:sp>
      <p:sp>
        <p:nvSpPr>
          <p:cNvPr id="23" name="Text Placeholder 27">
            <a:extLst>
              <a:ext uri="{FF2B5EF4-FFF2-40B4-BE49-F238E27FC236}">
                <a16:creationId xmlns:a16="http://schemas.microsoft.com/office/drawing/2014/main" id="{1BC12817-F62A-D342-B0BF-9CC7EFFA6E35}"/>
              </a:ext>
            </a:extLst>
          </p:cNvPr>
          <p:cNvSpPr>
            <a:spLocks noGrp="1"/>
          </p:cNvSpPr>
          <p:nvPr>
            <p:ph type="body" sz="quarter" idx="27" hasCustomPrompt="1"/>
          </p:nvPr>
        </p:nvSpPr>
        <p:spPr>
          <a:xfrm>
            <a:off x="4959733" y="2807898"/>
            <a:ext cx="593947" cy="466572"/>
          </a:xfrm>
          <a:prstGeom prst="rect">
            <a:avLst/>
          </a:prstGeom>
        </p:spPr>
        <p:txBody>
          <a:bodyPr numCol="1"/>
          <a:lstStyle>
            <a:lvl1pPr marL="0" indent="0">
              <a:lnSpc>
                <a:spcPct val="100000"/>
              </a:lnSpc>
              <a:spcAft>
                <a:spcPts val="472"/>
              </a:spcAft>
              <a:buFontTx/>
              <a:buNone/>
              <a:tabLst/>
              <a:defRPr sz="2835" b="1" i="0">
                <a:solidFill>
                  <a:schemeClr val="bg1"/>
                </a:solidFill>
                <a:latin typeface="+mj-lt"/>
              </a:defRPr>
            </a:lvl1pPr>
            <a:lvl2pPr marL="276285" indent="-92512">
              <a:lnSpc>
                <a:spcPct val="100000"/>
              </a:lnSpc>
              <a:buFont typeface="Arial" panose="020B0604020202020204" pitchFamily="34" charset="0"/>
              <a:buChar char="•"/>
              <a:tabLst/>
              <a:defRPr sz="866">
                <a:solidFill>
                  <a:schemeClr val="bg1"/>
                </a:solidFill>
              </a:defRPr>
            </a:lvl2pPr>
            <a:lvl3pPr marL="276285" indent="-92512">
              <a:lnSpc>
                <a:spcPct val="100000"/>
              </a:lnSpc>
              <a:buFont typeface="Arial" panose="020B0604020202020204" pitchFamily="34" charset="0"/>
              <a:buChar char="•"/>
              <a:tabLst/>
              <a:defRPr sz="866">
                <a:solidFill>
                  <a:schemeClr val="bg1"/>
                </a:solidFill>
              </a:defRPr>
            </a:lvl3pPr>
            <a:lvl4pPr marL="276285" indent="-92512">
              <a:lnSpc>
                <a:spcPct val="100000"/>
              </a:lnSpc>
              <a:buFont typeface="Arial" panose="020B0604020202020204" pitchFamily="34" charset="0"/>
              <a:buChar char="•"/>
              <a:tabLst/>
              <a:defRPr sz="866">
                <a:solidFill>
                  <a:schemeClr val="bg1"/>
                </a:solidFill>
              </a:defRPr>
            </a:lvl4pPr>
            <a:lvl5pPr marL="276285" indent="-92512">
              <a:lnSpc>
                <a:spcPct val="100000"/>
              </a:lnSpc>
              <a:buFont typeface="Arial" panose="020B0604020202020204" pitchFamily="34" charset="0"/>
              <a:buChar char="•"/>
              <a:tabLst/>
              <a:defRPr sz="866">
                <a:solidFill>
                  <a:schemeClr val="bg1"/>
                </a:solidFill>
              </a:defRPr>
            </a:lvl5pPr>
          </a:lstStyle>
          <a:p>
            <a:pPr lvl="0"/>
            <a:r>
              <a:rPr lang="en-US"/>
              <a:t>03</a:t>
            </a:r>
          </a:p>
        </p:txBody>
      </p:sp>
      <p:sp>
        <p:nvSpPr>
          <p:cNvPr id="24" name="Text Placeholder 27">
            <a:extLst>
              <a:ext uri="{FF2B5EF4-FFF2-40B4-BE49-F238E27FC236}">
                <a16:creationId xmlns:a16="http://schemas.microsoft.com/office/drawing/2014/main" id="{6DF3CB29-88E5-E44B-B212-F4922618505A}"/>
              </a:ext>
            </a:extLst>
          </p:cNvPr>
          <p:cNvSpPr>
            <a:spLocks noGrp="1"/>
          </p:cNvSpPr>
          <p:nvPr>
            <p:ph type="body" sz="quarter" idx="28" hasCustomPrompt="1"/>
          </p:nvPr>
        </p:nvSpPr>
        <p:spPr>
          <a:xfrm>
            <a:off x="7394976" y="2807898"/>
            <a:ext cx="593947" cy="466572"/>
          </a:xfrm>
          <a:prstGeom prst="rect">
            <a:avLst/>
          </a:prstGeom>
        </p:spPr>
        <p:txBody>
          <a:bodyPr numCol="1"/>
          <a:lstStyle>
            <a:lvl1pPr marL="0" indent="0">
              <a:lnSpc>
                <a:spcPct val="100000"/>
              </a:lnSpc>
              <a:spcAft>
                <a:spcPts val="472"/>
              </a:spcAft>
              <a:buFontTx/>
              <a:buNone/>
              <a:tabLst/>
              <a:defRPr sz="2835" b="1" i="0">
                <a:solidFill>
                  <a:schemeClr val="bg1"/>
                </a:solidFill>
                <a:latin typeface="+mj-lt"/>
              </a:defRPr>
            </a:lvl1pPr>
            <a:lvl2pPr marL="276285" indent="-92512">
              <a:lnSpc>
                <a:spcPct val="100000"/>
              </a:lnSpc>
              <a:buFont typeface="Arial" panose="020B0604020202020204" pitchFamily="34" charset="0"/>
              <a:buChar char="•"/>
              <a:tabLst/>
              <a:defRPr sz="866">
                <a:solidFill>
                  <a:schemeClr val="bg1"/>
                </a:solidFill>
              </a:defRPr>
            </a:lvl2pPr>
            <a:lvl3pPr marL="276285" indent="-92512">
              <a:lnSpc>
                <a:spcPct val="100000"/>
              </a:lnSpc>
              <a:buFont typeface="Arial" panose="020B0604020202020204" pitchFamily="34" charset="0"/>
              <a:buChar char="•"/>
              <a:tabLst/>
              <a:defRPr sz="866">
                <a:solidFill>
                  <a:schemeClr val="bg1"/>
                </a:solidFill>
              </a:defRPr>
            </a:lvl3pPr>
            <a:lvl4pPr marL="276285" indent="-92512">
              <a:lnSpc>
                <a:spcPct val="100000"/>
              </a:lnSpc>
              <a:buFont typeface="Arial" panose="020B0604020202020204" pitchFamily="34" charset="0"/>
              <a:buChar char="•"/>
              <a:tabLst/>
              <a:defRPr sz="866">
                <a:solidFill>
                  <a:schemeClr val="bg1"/>
                </a:solidFill>
              </a:defRPr>
            </a:lvl4pPr>
            <a:lvl5pPr marL="276285" indent="-92512">
              <a:lnSpc>
                <a:spcPct val="100000"/>
              </a:lnSpc>
              <a:buFont typeface="Arial" panose="020B0604020202020204" pitchFamily="34" charset="0"/>
              <a:buChar char="•"/>
              <a:tabLst/>
              <a:defRPr sz="866">
                <a:solidFill>
                  <a:schemeClr val="bg1"/>
                </a:solidFill>
              </a:defRPr>
            </a:lvl5pPr>
          </a:lstStyle>
          <a:p>
            <a:pPr lvl="0"/>
            <a:r>
              <a:rPr lang="en-US"/>
              <a:t>04</a:t>
            </a:r>
          </a:p>
        </p:txBody>
      </p:sp>
    </p:spTree>
    <p:extLst>
      <p:ext uri="{BB962C8B-B14F-4D97-AF65-F5344CB8AC3E}">
        <p14:creationId xmlns:p14="http://schemas.microsoft.com/office/powerpoint/2010/main" val="3294411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266158" y="6454777"/>
            <a:ext cx="335042" cy="174625"/>
          </a:xfrm>
          <a:prstGeom prst="rect">
            <a:avLst/>
          </a:prstGeom>
        </p:spPr>
        <p:txBody>
          <a:bodyPr lIns="0" tIns="0" rIns="0" bIns="0" anchor="b" anchorCtr="0"/>
          <a:lstStyle>
            <a:lvl1pPr algn="l">
              <a:defRPr sz="708">
                <a:solidFill>
                  <a:schemeClr val="tx1"/>
                </a:solidFill>
              </a:defRPr>
            </a:lvl1pPr>
          </a:lstStyle>
          <a:p>
            <a:fld id="{CB7FE98A-78B1-495F-8A5C-53E48422F91F}" type="slidenum">
              <a:rPr lang="en-US" smtClean="0"/>
              <a:pPr/>
              <a:t>‹#›</a:t>
            </a:fld>
            <a:endParaRPr lang="en-US"/>
          </a:p>
        </p:txBody>
      </p:sp>
      <p:pic>
        <p:nvPicPr>
          <p:cNvPr id="22" name="Picture 21" descr="A picture containing text, clipart&#10;&#10;Description automatically generated">
            <a:extLst>
              <a:ext uri="{FF2B5EF4-FFF2-40B4-BE49-F238E27FC236}">
                <a16:creationId xmlns:a16="http://schemas.microsoft.com/office/drawing/2014/main" id="{9413284D-1E7B-9640-8727-0AC9E8F0F6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68784" y="6481064"/>
            <a:ext cx="509664" cy="148336"/>
          </a:xfrm>
          <a:prstGeom prst="rect">
            <a:avLst/>
          </a:prstGeom>
        </p:spPr>
      </p:pic>
      <p:sp>
        <p:nvSpPr>
          <p:cNvPr id="33" name="Text Placeholder 3">
            <a:extLst>
              <a:ext uri="{FF2B5EF4-FFF2-40B4-BE49-F238E27FC236}">
                <a16:creationId xmlns:a16="http://schemas.microsoft.com/office/drawing/2014/main" id="{6C7AEDD9-6E7B-0D42-BDD4-405322DFF1F2}"/>
              </a:ext>
            </a:extLst>
          </p:cNvPr>
          <p:cNvSpPr>
            <a:spLocks noGrp="1"/>
          </p:cNvSpPr>
          <p:nvPr>
            <p:ph type="body" sz="quarter" idx="13"/>
          </p:nvPr>
        </p:nvSpPr>
        <p:spPr>
          <a:xfrm>
            <a:off x="593282" y="987951"/>
            <a:ext cx="6030753" cy="274431"/>
          </a:xfrm>
          <a:prstGeom prst="rect">
            <a:avLst/>
          </a:prstGeom>
        </p:spPr>
        <p:txBody>
          <a:bodyPr/>
          <a:lstStyle>
            <a:lvl1pPr>
              <a:defRPr sz="1575"/>
            </a:lvl1pPr>
          </a:lstStyle>
          <a:p>
            <a:r>
              <a:rPr lang="en-US"/>
              <a:t>Subhead location</a:t>
            </a:r>
          </a:p>
        </p:txBody>
      </p:sp>
      <p:sp>
        <p:nvSpPr>
          <p:cNvPr id="31" name="Title 2">
            <a:extLst>
              <a:ext uri="{FF2B5EF4-FFF2-40B4-BE49-F238E27FC236}">
                <a16:creationId xmlns:a16="http://schemas.microsoft.com/office/drawing/2014/main" id="{F1E89204-1773-BF40-89D6-885C0FD7046C}"/>
              </a:ext>
            </a:extLst>
          </p:cNvPr>
          <p:cNvSpPr>
            <a:spLocks noGrp="1"/>
          </p:cNvSpPr>
          <p:nvPr>
            <p:ph type="title" hasCustomPrompt="1"/>
          </p:nvPr>
        </p:nvSpPr>
        <p:spPr>
          <a:xfrm>
            <a:off x="594074" y="590049"/>
            <a:ext cx="6030754" cy="373839"/>
          </a:xfrm>
          <a:prstGeom prst="rect">
            <a:avLst/>
          </a:prstGeom>
        </p:spPr>
        <p:txBody>
          <a:bodyPr>
            <a:noAutofit/>
          </a:bodyPr>
          <a:lstStyle>
            <a:lvl1pPr>
              <a:defRPr sz="2205"/>
            </a:lvl1pPr>
          </a:lstStyle>
          <a:p>
            <a:r>
              <a:rPr lang="en-US"/>
              <a:t>Click to add title</a:t>
            </a:r>
            <a:endParaRPr lang="en-US" sz="1418" spc="0"/>
          </a:p>
        </p:txBody>
      </p:sp>
      <p:grpSp>
        <p:nvGrpSpPr>
          <p:cNvPr id="32" name="Group 31">
            <a:extLst>
              <a:ext uri="{FF2B5EF4-FFF2-40B4-BE49-F238E27FC236}">
                <a16:creationId xmlns:a16="http://schemas.microsoft.com/office/drawing/2014/main" id="{1D988FD6-9509-F045-84B9-82AA2FAB4C7F}"/>
              </a:ext>
            </a:extLst>
          </p:cNvPr>
          <p:cNvGrpSpPr/>
          <p:nvPr userDrawn="1"/>
        </p:nvGrpSpPr>
        <p:grpSpPr>
          <a:xfrm>
            <a:off x="3244406" y="2781635"/>
            <a:ext cx="3112389" cy="2165230"/>
            <a:chOff x="4124960" y="2296160"/>
            <a:chExt cx="3952240" cy="3876040"/>
          </a:xfrm>
        </p:grpSpPr>
        <p:cxnSp>
          <p:nvCxnSpPr>
            <p:cNvPr id="35" name="Straight Connector 34">
              <a:extLst>
                <a:ext uri="{FF2B5EF4-FFF2-40B4-BE49-F238E27FC236}">
                  <a16:creationId xmlns:a16="http://schemas.microsoft.com/office/drawing/2014/main" id="{F8407B62-7315-3844-9DF7-29D73653568E}"/>
                </a:ext>
              </a:extLst>
            </p:cNvPr>
            <p:cNvCxnSpPr>
              <a:cxnSpLocks/>
            </p:cNvCxnSpPr>
            <p:nvPr/>
          </p:nvCxnSpPr>
          <p:spPr>
            <a:xfrm>
              <a:off x="4124960" y="2296160"/>
              <a:ext cx="0" cy="3876040"/>
            </a:xfrm>
            <a:prstGeom prst="line">
              <a:avLst/>
            </a:prstGeom>
            <a:ln w="28575">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cxnSp>
          <p:nvCxnSpPr>
            <p:cNvPr id="48" name="Straight Connector 47">
              <a:extLst>
                <a:ext uri="{FF2B5EF4-FFF2-40B4-BE49-F238E27FC236}">
                  <a16:creationId xmlns:a16="http://schemas.microsoft.com/office/drawing/2014/main" id="{ABA65192-70C9-F346-8E87-F667E90A542C}"/>
                </a:ext>
              </a:extLst>
            </p:cNvPr>
            <p:cNvCxnSpPr>
              <a:cxnSpLocks/>
            </p:cNvCxnSpPr>
            <p:nvPr/>
          </p:nvCxnSpPr>
          <p:spPr>
            <a:xfrm>
              <a:off x="8077200" y="2296160"/>
              <a:ext cx="0" cy="3876040"/>
            </a:xfrm>
            <a:prstGeom prst="line">
              <a:avLst/>
            </a:prstGeom>
            <a:ln w="28575">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grpSp>
      <p:sp>
        <p:nvSpPr>
          <p:cNvPr id="49" name="Text Placeholder 34">
            <a:extLst>
              <a:ext uri="{FF2B5EF4-FFF2-40B4-BE49-F238E27FC236}">
                <a16:creationId xmlns:a16="http://schemas.microsoft.com/office/drawing/2014/main" id="{262FEB2C-F017-7440-A8ED-D1A754E8E7A1}"/>
              </a:ext>
            </a:extLst>
          </p:cNvPr>
          <p:cNvSpPr>
            <a:spLocks noGrp="1"/>
          </p:cNvSpPr>
          <p:nvPr>
            <p:ph type="body" sz="quarter" idx="16" hasCustomPrompt="1"/>
          </p:nvPr>
        </p:nvSpPr>
        <p:spPr>
          <a:xfrm>
            <a:off x="712911" y="3950726"/>
            <a:ext cx="2469422" cy="659711"/>
          </a:xfrm>
          <a:prstGeom prst="rect">
            <a:avLst/>
          </a:prstGeom>
        </p:spPr>
        <p:txBody>
          <a:bodyPr numCol="1"/>
          <a:lstStyle>
            <a:lvl1pPr>
              <a:defRPr sz="1181"/>
            </a:lvl1pPr>
            <a:lvl2pPr>
              <a:defRPr sz="1181"/>
            </a:lvl2pPr>
            <a:lvl3pPr>
              <a:defRPr sz="1181"/>
            </a:lvl3pPr>
            <a:lvl4pPr>
              <a:defRPr sz="1181"/>
            </a:lvl4pPr>
            <a:lvl5pPr>
              <a:defRPr sz="1181"/>
            </a:lvl5pPr>
          </a:lstStyle>
          <a:p>
            <a:pPr algn="ctr"/>
            <a:r>
              <a:rPr lang="en-US" sz="1181"/>
              <a:t>of Kroll Employees should use for “big numbers” on one slide.</a:t>
            </a:r>
          </a:p>
        </p:txBody>
      </p:sp>
      <p:sp>
        <p:nvSpPr>
          <p:cNvPr id="50" name="Text Placeholder 5">
            <a:extLst>
              <a:ext uri="{FF2B5EF4-FFF2-40B4-BE49-F238E27FC236}">
                <a16:creationId xmlns:a16="http://schemas.microsoft.com/office/drawing/2014/main" id="{71413E9A-08D1-F543-8043-DE941ABE39D2}"/>
              </a:ext>
            </a:extLst>
          </p:cNvPr>
          <p:cNvSpPr>
            <a:spLocks noGrp="1"/>
          </p:cNvSpPr>
          <p:nvPr>
            <p:ph type="body" sz="quarter" idx="15" hasCustomPrompt="1"/>
          </p:nvPr>
        </p:nvSpPr>
        <p:spPr>
          <a:xfrm>
            <a:off x="859019" y="3055835"/>
            <a:ext cx="2166521" cy="884238"/>
          </a:xfrm>
          <a:prstGeom prst="rect">
            <a:avLst/>
          </a:prstGeom>
        </p:spPr>
        <p:txBody>
          <a:bodyPr lIns="0" tIns="0" rIns="0" bIns="0" numCol="1" anchor="b" anchorCtr="0"/>
          <a:lstStyle>
            <a:lvl1pPr algn="ctr">
              <a:defRPr sz="4253" b="1" i="0">
                <a:solidFill>
                  <a:schemeClr val="accent1"/>
                </a:solidFill>
                <a:latin typeface="Nunito Sans ExtraBold" pitchFamily="2" charset="77"/>
              </a:defRPr>
            </a:lvl1pPr>
          </a:lstStyle>
          <a:p>
            <a:pPr lvl="0"/>
            <a:r>
              <a:rPr lang="en-US"/>
              <a:t>100%</a:t>
            </a:r>
          </a:p>
        </p:txBody>
      </p:sp>
      <p:sp>
        <p:nvSpPr>
          <p:cNvPr id="51" name="Text Placeholder 34">
            <a:extLst>
              <a:ext uri="{FF2B5EF4-FFF2-40B4-BE49-F238E27FC236}">
                <a16:creationId xmlns:a16="http://schemas.microsoft.com/office/drawing/2014/main" id="{0D46385A-84FF-9D44-81FE-0020EE76A026}"/>
              </a:ext>
            </a:extLst>
          </p:cNvPr>
          <p:cNvSpPr>
            <a:spLocks noGrp="1"/>
          </p:cNvSpPr>
          <p:nvPr>
            <p:ph type="body" sz="quarter" idx="17" hasCustomPrompt="1"/>
          </p:nvPr>
        </p:nvSpPr>
        <p:spPr>
          <a:xfrm>
            <a:off x="3574358" y="3950726"/>
            <a:ext cx="2469422" cy="659711"/>
          </a:xfrm>
          <a:prstGeom prst="rect">
            <a:avLst/>
          </a:prstGeom>
        </p:spPr>
        <p:txBody>
          <a:bodyPr numCol="1"/>
          <a:lstStyle>
            <a:lvl1pPr>
              <a:defRPr sz="1181"/>
            </a:lvl1pPr>
            <a:lvl2pPr>
              <a:defRPr sz="1181"/>
            </a:lvl2pPr>
            <a:lvl3pPr>
              <a:defRPr sz="1181"/>
            </a:lvl3pPr>
            <a:lvl4pPr>
              <a:defRPr sz="1181"/>
            </a:lvl4pPr>
            <a:lvl5pPr>
              <a:defRPr sz="1181"/>
            </a:lvl5pPr>
          </a:lstStyle>
          <a:p>
            <a:pPr algn="ctr"/>
            <a:r>
              <a:rPr lang="en-US" sz="1181"/>
              <a:t>of Kroll Employees should use for “big numbers” on one slide.</a:t>
            </a:r>
          </a:p>
        </p:txBody>
      </p:sp>
      <p:sp>
        <p:nvSpPr>
          <p:cNvPr id="52" name="Text Placeholder 5">
            <a:extLst>
              <a:ext uri="{FF2B5EF4-FFF2-40B4-BE49-F238E27FC236}">
                <a16:creationId xmlns:a16="http://schemas.microsoft.com/office/drawing/2014/main" id="{6D32CEE1-4220-A74A-92C5-285E2820CC8D}"/>
              </a:ext>
            </a:extLst>
          </p:cNvPr>
          <p:cNvSpPr>
            <a:spLocks noGrp="1"/>
          </p:cNvSpPr>
          <p:nvPr>
            <p:ph type="body" sz="quarter" idx="18" hasCustomPrompt="1"/>
          </p:nvPr>
        </p:nvSpPr>
        <p:spPr>
          <a:xfrm>
            <a:off x="3720465" y="3055835"/>
            <a:ext cx="2166521" cy="884238"/>
          </a:xfrm>
          <a:prstGeom prst="rect">
            <a:avLst/>
          </a:prstGeom>
        </p:spPr>
        <p:txBody>
          <a:bodyPr lIns="0" tIns="0" rIns="0" bIns="0" numCol="1" anchor="b" anchorCtr="0"/>
          <a:lstStyle>
            <a:lvl1pPr algn="ctr">
              <a:defRPr sz="4253" b="1" i="0">
                <a:solidFill>
                  <a:schemeClr val="accent1"/>
                </a:solidFill>
                <a:latin typeface="Nunito Sans ExtraBold" pitchFamily="2" charset="77"/>
              </a:defRPr>
            </a:lvl1pPr>
          </a:lstStyle>
          <a:p>
            <a:pPr lvl="0"/>
            <a:r>
              <a:rPr lang="en-US"/>
              <a:t>100%</a:t>
            </a:r>
          </a:p>
        </p:txBody>
      </p:sp>
      <p:sp>
        <p:nvSpPr>
          <p:cNvPr id="53" name="Text Placeholder 34">
            <a:extLst>
              <a:ext uri="{FF2B5EF4-FFF2-40B4-BE49-F238E27FC236}">
                <a16:creationId xmlns:a16="http://schemas.microsoft.com/office/drawing/2014/main" id="{96615F43-044A-0D4C-921C-231DEF8A1DDC}"/>
              </a:ext>
            </a:extLst>
          </p:cNvPr>
          <p:cNvSpPr>
            <a:spLocks noGrp="1"/>
          </p:cNvSpPr>
          <p:nvPr>
            <p:ph type="body" sz="quarter" idx="19" hasCustomPrompt="1"/>
          </p:nvPr>
        </p:nvSpPr>
        <p:spPr>
          <a:xfrm>
            <a:off x="6471696" y="3950726"/>
            <a:ext cx="2469422" cy="659711"/>
          </a:xfrm>
          <a:prstGeom prst="rect">
            <a:avLst/>
          </a:prstGeom>
        </p:spPr>
        <p:txBody>
          <a:bodyPr numCol="1"/>
          <a:lstStyle>
            <a:lvl1pPr>
              <a:defRPr sz="1181"/>
            </a:lvl1pPr>
            <a:lvl2pPr>
              <a:defRPr sz="1181"/>
            </a:lvl2pPr>
            <a:lvl3pPr>
              <a:defRPr sz="1181"/>
            </a:lvl3pPr>
            <a:lvl4pPr>
              <a:defRPr sz="1181"/>
            </a:lvl4pPr>
            <a:lvl5pPr>
              <a:defRPr sz="1181"/>
            </a:lvl5pPr>
          </a:lstStyle>
          <a:p>
            <a:pPr algn="ctr"/>
            <a:r>
              <a:rPr lang="en-US" sz="1181"/>
              <a:t>of Kroll Employees should use for “big numbers” on one slide.</a:t>
            </a:r>
          </a:p>
        </p:txBody>
      </p:sp>
      <p:sp>
        <p:nvSpPr>
          <p:cNvPr id="54" name="Text Placeholder 5">
            <a:extLst>
              <a:ext uri="{FF2B5EF4-FFF2-40B4-BE49-F238E27FC236}">
                <a16:creationId xmlns:a16="http://schemas.microsoft.com/office/drawing/2014/main" id="{2A2B164F-01D0-9642-BA28-A9BE5483CBF4}"/>
              </a:ext>
            </a:extLst>
          </p:cNvPr>
          <p:cNvSpPr>
            <a:spLocks noGrp="1"/>
          </p:cNvSpPr>
          <p:nvPr>
            <p:ph type="body" sz="quarter" idx="20" hasCustomPrompt="1"/>
          </p:nvPr>
        </p:nvSpPr>
        <p:spPr>
          <a:xfrm>
            <a:off x="6617804" y="3055835"/>
            <a:ext cx="2166521" cy="884238"/>
          </a:xfrm>
          <a:prstGeom prst="rect">
            <a:avLst/>
          </a:prstGeom>
        </p:spPr>
        <p:txBody>
          <a:bodyPr lIns="0" tIns="0" rIns="0" bIns="0" numCol="1" anchor="b" anchorCtr="0"/>
          <a:lstStyle>
            <a:lvl1pPr algn="ctr">
              <a:defRPr sz="4253" b="1" i="0">
                <a:solidFill>
                  <a:schemeClr val="accent1"/>
                </a:solidFill>
                <a:latin typeface="Nunito Sans ExtraBold" pitchFamily="2" charset="77"/>
              </a:defRPr>
            </a:lvl1pPr>
          </a:lstStyle>
          <a:p>
            <a:pPr lvl="0"/>
            <a:r>
              <a:rPr lang="en-US"/>
              <a:t>100%</a:t>
            </a:r>
          </a:p>
        </p:txBody>
      </p:sp>
      <p:sp>
        <p:nvSpPr>
          <p:cNvPr id="19" name="Freeform 18">
            <a:extLst>
              <a:ext uri="{FF2B5EF4-FFF2-40B4-BE49-F238E27FC236}">
                <a16:creationId xmlns:a16="http://schemas.microsoft.com/office/drawing/2014/main" id="{0F5D0DCC-90B7-8E4E-98D9-3252D5BA6E18}"/>
              </a:ext>
            </a:extLst>
          </p:cNvPr>
          <p:cNvSpPr/>
          <p:nvPr userDrawn="1"/>
        </p:nvSpPr>
        <p:spPr>
          <a:xfrm rot="10800000" flipH="1" flipV="1">
            <a:off x="5505950" y="-14991"/>
            <a:ext cx="4112057"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20" name="Freeform 19">
            <a:extLst>
              <a:ext uri="{FF2B5EF4-FFF2-40B4-BE49-F238E27FC236}">
                <a16:creationId xmlns:a16="http://schemas.microsoft.com/office/drawing/2014/main" id="{3C878292-0E26-B149-A962-FFC38764C78E}"/>
              </a:ext>
            </a:extLst>
          </p:cNvPr>
          <p:cNvSpPr/>
          <p:nvPr userDrawn="1"/>
        </p:nvSpPr>
        <p:spPr>
          <a:xfrm rot="5400000" flipH="1">
            <a:off x="-96041" y="5806249"/>
            <a:ext cx="1151802" cy="9871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23" name="Footer Placeholder 6">
            <a:extLst>
              <a:ext uri="{FF2B5EF4-FFF2-40B4-BE49-F238E27FC236}">
                <a16:creationId xmlns:a16="http://schemas.microsoft.com/office/drawing/2014/main" id="{2F8891BF-6B56-AD46-9F4C-3C2E649872E3}"/>
              </a:ext>
            </a:extLst>
          </p:cNvPr>
          <p:cNvSpPr>
            <a:spLocks noGrp="1"/>
          </p:cNvSpPr>
          <p:nvPr>
            <p:ph type="ftr" sz="quarter" idx="3"/>
          </p:nvPr>
        </p:nvSpPr>
        <p:spPr>
          <a:xfrm>
            <a:off x="142928" y="179996"/>
            <a:ext cx="1632294" cy="177453"/>
          </a:xfrm>
          <a:prstGeom prst="rect">
            <a:avLst/>
          </a:prstGeom>
        </p:spPr>
        <p:txBody>
          <a:bodyPr vert="horz" lIns="91440" tIns="45720" rIns="91440" bIns="45720" rtlCol="0" anchor="ctr"/>
          <a:lstStyle>
            <a:lvl1pPr algn="l">
              <a:defRPr sz="630">
                <a:solidFill>
                  <a:schemeClr val="accent1"/>
                </a:solidFill>
              </a:defRPr>
            </a:lvl1pPr>
          </a:lstStyle>
          <a:p>
            <a:endParaRPr lang="en-US"/>
          </a:p>
        </p:txBody>
      </p:sp>
    </p:spTree>
    <p:extLst>
      <p:ext uri="{BB962C8B-B14F-4D97-AF65-F5344CB8AC3E}">
        <p14:creationId xmlns:p14="http://schemas.microsoft.com/office/powerpoint/2010/main" val="254375890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1_Main Point">
    <p:bg>
      <p:bgRef idx="1001">
        <a:schemeClr val="bg2"/>
      </p:bgRef>
    </p:bg>
    <p:spTree>
      <p:nvGrpSpPr>
        <p:cNvPr id="1" name=""/>
        <p:cNvGrpSpPr/>
        <p:nvPr/>
      </p:nvGrpSpPr>
      <p:grpSpPr>
        <a:xfrm>
          <a:off x="0" y="0"/>
          <a:ext cx="0" cy="0"/>
          <a:chOff x="0" y="0"/>
          <a:chExt cx="0" cy="0"/>
        </a:xfrm>
      </p:grpSpPr>
      <p:sp>
        <p:nvSpPr>
          <p:cNvPr id="88" name="SmartArt Placeholder 87">
            <a:extLst>
              <a:ext uri="{FF2B5EF4-FFF2-40B4-BE49-F238E27FC236}">
                <a16:creationId xmlns:a16="http://schemas.microsoft.com/office/drawing/2014/main" id="{D5A09A20-B8A2-BB4F-88ED-9FC203F7DD50}"/>
              </a:ext>
            </a:extLst>
          </p:cNvPr>
          <p:cNvSpPr>
            <a:spLocks noGrp="1"/>
          </p:cNvSpPr>
          <p:nvPr>
            <p:ph type="dgm" sz="quarter" idx="48"/>
          </p:nvPr>
        </p:nvSpPr>
        <p:spPr>
          <a:xfrm>
            <a:off x="1183648" y="2895601"/>
            <a:ext cx="4036557" cy="1308101"/>
          </a:xfrm>
          <a:custGeom>
            <a:avLst/>
            <a:gdLst>
              <a:gd name="connsiteX0" fmla="*/ 0 w 5125787"/>
              <a:gd name="connsiteY0" fmla="*/ 0 h 1308101"/>
              <a:gd name="connsiteX1" fmla="*/ 5113533 w 5125787"/>
              <a:gd name="connsiteY1" fmla="*/ 0 h 1308101"/>
              <a:gd name="connsiteX2" fmla="*/ 5092087 w 5125787"/>
              <a:gd name="connsiteY2" fmla="*/ 11115 h 1308101"/>
              <a:gd name="connsiteX3" fmla="*/ 4735830 w 5125787"/>
              <a:gd name="connsiteY3" fmla="*/ 650875 h 1308101"/>
              <a:gd name="connsiteX4" fmla="*/ 5092087 w 5125787"/>
              <a:gd name="connsiteY4" fmla="*/ 1290636 h 1308101"/>
              <a:gd name="connsiteX5" fmla="*/ 5125787 w 5125787"/>
              <a:gd name="connsiteY5" fmla="*/ 1308101 h 1308101"/>
              <a:gd name="connsiteX6" fmla="*/ 0 w 5125787"/>
              <a:gd name="connsiteY6" fmla="*/ 1308101 h 130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5787" h="1308101">
                <a:moveTo>
                  <a:pt x="0" y="0"/>
                </a:moveTo>
                <a:lnTo>
                  <a:pt x="5113533" y="0"/>
                </a:lnTo>
                <a:lnTo>
                  <a:pt x="5092087" y="11115"/>
                </a:lnTo>
                <a:cubicBezTo>
                  <a:pt x="4877147" y="149763"/>
                  <a:pt x="4735830" y="384562"/>
                  <a:pt x="4735830" y="650875"/>
                </a:cubicBezTo>
                <a:cubicBezTo>
                  <a:pt x="4735830" y="917188"/>
                  <a:pt x="4877147" y="1151987"/>
                  <a:pt x="5092087" y="1290636"/>
                </a:cubicBezTo>
                <a:lnTo>
                  <a:pt x="5125787" y="1308101"/>
                </a:lnTo>
                <a:lnTo>
                  <a:pt x="0" y="1308101"/>
                </a:lnTo>
                <a:close/>
              </a:path>
            </a:pathLst>
          </a:custGeom>
          <a:solidFill>
            <a:schemeClr val="bg1"/>
          </a:solidFill>
          <a:ln>
            <a:noFill/>
          </a:ln>
        </p:spPr>
        <p:txBody>
          <a:bodyPr wrap="square">
            <a:noAutofit/>
          </a:bodyPr>
          <a:lstStyle/>
          <a:p>
            <a:r>
              <a:rPr lang="en-US"/>
              <a:t>Click icon to add SmartArt graphic</a:t>
            </a:r>
          </a:p>
        </p:txBody>
      </p:sp>
      <p:sp>
        <p:nvSpPr>
          <p:cNvPr id="89" name="SmartArt Placeholder 88">
            <a:extLst>
              <a:ext uri="{FF2B5EF4-FFF2-40B4-BE49-F238E27FC236}">
                <a16:creationId xmlns:a16="http://schemas.microsoft.com/office/drawing/2014/main" id="{BB74FA97-97E4-484E-8FA8-053C87D75C44}"/>
              </a:ext>
            </a:extLst>
          </p:cNvPr>
          <p:cNvSpPr>
            <a:spLocks noGrp="1"/>
          </p:cNvSpPr>
          <p:nvPr>
            <p:ph type="dgm" sz="quarter" idx="49"/>
          </p:nvPr>
        </p:nvSpPr>
        <p:spPr>
          <a:xfrm>
            <a:off x="1183648" y="4495801"/>
            <a:ext cx="4036557" cy="1308101"/>
          </a:xfrm>
          <a:custGeom>
            <a:avLst/>
            <a:gdLst>
              <a:gd name="connsiteX0" fmla="*/ 0 w 5125787"/>
              <a:gd name="connsiteY0" fmla="*/ 0 h 1308101"/>
              <a:gd name="connsiteX1" fmla="*/ 5113533 w 5125787"/>
              <a:gd name="connsiteY1" fmla="*/ 0 h 1308101"/>
              <a:gd name="connsiteX2" fmla="*/ 5092087 w 5125787"/>
              <a:gd name="connsiteY2" fmla="*/ 11115 h 1308101"/>
              <a:gd name="connsiteX3" fmla="*/ 4735830 w 5125787"/>
              <a:gd name="connsiteY3" fmla="*/ 650875 h 1308101"/>
              <a:gd name="connsiteX4" fmla="*/ 5092087 w 5125787"/>
              <a:gd name="connsiteY4" fmla="*/ 1290636 h 1308101"/>
              <a:gd name="connsiteX5" fmla="*/ 5125787 w 5125787"/>
              <a:gd name="connsiteY5" fmla="*/ 1308101 h 1308101"/>
              <a:gd name="connsiteX6" fmla="*/ 0 w 5125787"/>
              <a:gd name="connsiteY6" fmla="*/ 1308101 h 130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5787" h="1308101">
                <a:moveTo>
                  <a:pt x="0" y="0"/>
                </a:moveTo>
                <a:lnTo>
                  <a:pt x="5113533" y="0"/>
                </a:lnTo>
                <a:lnTo>
                  <a:pt x="5092087" y="11115"/>
                </a:lnTo>
                <a:cubicBezTo>
                  <a:pt x="4877147" y="149763"/>
                  <a:pt x="4735830" y="384562"/>
                  <a:pt x="4735830" y="650875"/>
                </a:cubicBezTo>
                <a:cubicBezTo>
                  <a:pt x="4735830" y="917188"/>
                  <a:pt x="4877147" y="1151987"/>
                  <a:pt x="5092087" y="1290636"/>
                </a:cubicBezTo>
                <a:lnTo>
                  <a:pt x="5125787" y="1308101"/>
                </a:lnTo>
                <a:lnTo>
                  <a:pt x="0" y="1308101"/>
                </a:lnTo>
                <a:close/>
              </a:path>
            </a:pathLst>
          </a:custGeom>
          <a:solidFill>
            <a:schemeClr val="bg1">
              <a:lumMod val="60000"/>
              <a:lumOff val="40000"/>
            </a:schemeClr>
          </a:solidFill>
          <a:ln>
            <a:noFill/>
          </a:ln>
        </p:spPr>
        <p:txBody>
          <a:bodyPr wrap="square">
            <a:noAutofit/>
          </a:bodyPr>
          <a:lstStyle/>
          <a:p>
            <a:r>
              <a:rPr lang="en-US"/>
              <a:t>Click icon to add SmartArt graphic</a:t>
            </a:r>
          </a:p>
        </p:txBody>
      </p:sp>
      <p:sp>
        <p:nvSpPr>
          <p:cNvPr id="94" name="SmartArt Placeholder 90">
            <a:extLst>
              <a:ext uri="{FF2B5EF4-FFF2-40B4-BE49-F238E27FC236}">
                <a16:creationId xmlns:a16="http://schemas.microsoft.com/office/drawing/2014/main" id="{52F1745A-4207-5048-BE93-3271FA9868DF}"/>
              </a:ext>
            </a:extLst>
          </p:cNvPr>
          <p:cNvSpPr>
            <a:spLocks noGrp="1"/>
          </p:cNvSpPr>
          <p:nvPr>
            <p:ph type="dgm" sz="quarter" idx="50"/>
          </p:nvPr>
        </p:nvSpPr>
        <p:spPr>
          <a:xfrm>
            <a:off x="5500688" y="1336676"/>
            <a:ext cx="4100513" cy="1298575"/>
          </a:xfrm>
          <a:prstGeom prst="rect">
            <a:avLst/>
          </a:prstGeom>
          <a:solidFill>
            <a:schemeClr val="bg2">
              <a:lumMod val="50000"/>
            </a:schemeClr>
          </a:solidFill>
        </p:spPr>
        <p:txBody>
          <a:bodyPr/>
          <a:lstStyle/>
          <a:p>
            <a:r>
              <a:rPr lang="en-US"/>
              <a:t>Click icon to add SmartArt graphic</a:t>
            </a:r>
          </a:p>
        </p:txBody>
      </p:sp>
      <p:sp>
        <p:nvSpPr>
          <p:cNvPr id="95" name="SmartArt Placeholder 90">
            <a:extLst>
              <a:ext uri="{FF2B5EF4-FFF2-40B4-BE49-F238E27FC236}">
                <a16:creationId xmlns:a16="http://schemas.microsoft.com/office/drawing/2014/main" id="{0CFCFEC0-76FD-4848-9C1F-588A7B44FF55}"/>
              </a:ext>
            </a:extLst>
          </p:cNvPr>
          <p:cNvSpPr>
            <a:spLocks noGrp="1"/>
          </p:cNvSpPr>
          <p:nvPr>
            <p:ph type="dgm" sz="quarter" idx="51"/>
          </p:nvPr>
        </p:nvSpPr>
        <p:spPr>
          <a:xfrm>
            <a:off x="5500688" y="2895601"/>
            <a:ext cx="4100513" cy="1298575"/>
          </a:xfrm>
          <a:prstGeom prst="rect">
            <a:avLst/>
          </a:prstGeom>
          <a:solidFill>
            <a:schemeClr val="bg2">
              <a:lumMod val="50000"/>
            </a:schemeClr>
          </a:solidFill>
        </p:spPr>
        <p:txBody>
          <a:bodyPr/>
          <a:lstStyle/>
          <a:p>
            <a:r>
              <a:rPr lang="en-US"/>
              <a:t>Click icon to add SmartArt graphic</a:t>
            </a:r>
          </a:p>
        </p:txBody>
      </p:sp>
      <p:sp>
        <p:nvSpPr>
          <p:cNvPr id="96" name="SmartArt Placeholder 90">
            <a:extLst>
              <a:ext uri="{FF2B5EF4-FFF2-40B4-BE49-F238E27FC236}">
                <a16:creationId xmlns:a16="http://schemas.microsoft.com/office/drawing/2014/main" id="{950069DE-284D-DF46-9AC6-BC93CF1DF8C9}"/>
              </a:ext>
            </a:extLst>
          </p:cNvPr>
          <p:cNvSpPr>
            <a:spLocks noGrp="1"/>
          </p:cNvSpPr>
          <p:nvPr>
            <p:ph type="dgm" sz="quarter" idx="52"/>
          </p:nvPr>
        </p:nvSpPr>
        <p:spPr>
          <a:xfrm>
            <a:off x="5500688" y="4495801"/>
            <a:ext cx="4100513" cy="1298575"/>
          </a:xfrm>
          <a:prstGeom prst="rect">
            <a:avLst/>
          </a:prstGeom>
          <a:solidFill>
            <a:schemeClr val="bg1">
              <a:lumMod val="60000"/>
              <a:lumOff val="40000"/>
            </a:schemeClr>
          </a:solidFill>
        </p:spPr>
        <p:txBody>
          <a:bodyPr/>
          <a:lstStyle/>
          <a:p>
            <a:r>
              <a:rPr lang="en-US"/>
              <a:t>Click icon to add SmartArt graphic</a:t>
            </a:r>
          </a:p>
        </p:txBody>
      </p:sp>
      <p:sp>
        <p:nvSpPr>
          <p:cNvPr id="87" name="SmartArt Placeholder 86">
            <a:extLst>
              <a:ext uri="{FF2B5EF4-FFF2-40B4-BE49-F238E27FC236}">
                <a16:creationId xmlns:a16="http://schemas.microsoft.com/office/drawing/2014/main" id="{3893D273-0766-CA44-AF91-EB9CAEDEE188}"/>
              </a:ext>
            </a:extLst>
          </p:cNvPr>
          <p:cNvSpPr>
            <a:spLocks noGrp="1"/>
          </p:cNvSpPr>
          <p:nvPr>
            <p:ph type="dgm" sz="quarter" idx="47"/>
          </p:nvPr>
        </p:nvSpPr>
        <p:spPr>
          <a:xfrm>
            <a:off x="1183648" y="1330326"/>
            <a:ext cx="4036557" cy="1308101"/>
          </a:xfrm>
          <a:custGeom>
            <a:avLst/>
            <a:gdLst>
              <a:gd name="connsiteX0" fmla="*/ 0 w 5125787"/>
              <a:gd name="connsiteY0" fmla="*/ 0 h 1308101"/>
              <a:gd name="connsiteX1" fmla="*/ 5113533 w 5125787"/>
              <a:gd name="connsiteY1" fmla="*/ 0 h 1308101"/>
              <a:gd name="connsiteX2" fmla="*/ 5092087 w 5125787"/>
              <a:gd name="connsiteY2" fmla="*/ 11115 h 1308101"/>
              <a:gd name="connsiteX3" fmla="*/ 4735830 w 5125787"/>
              <a:gd name="connsiteY3" fmla="*/ 650875 h 1308101"/>
              <a:gd name="connsiteX4" fmla="*/ 5092087 w 5125787"/>
              <a:gd name="connsiteY4" fmla="*/ 1290636 h 1308101"/>
              <a:gd name="connsiteX5" fmla="*/ 5125787 w 5125787"/>
              <a:gd name="connsiteY5" fmla="*/ 1308101 h 1308101"/>
              <a:gd name="connsiteX6" fmla="*/ 0 w 5125787"/>
              <a:gd name="connsiteY6" fmla="*/ 1308101 h 130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5787" h="1308101">
                <a:moveTo>
                  <a:pt x="0" y="0"/>
                </a:moveTo>
                <a:lnTo>
                  <a:pt x="5113533" y="0"/>
                </a:lnTo>
                <a:lnTo>
                  <a:pt x="5092087" y="11115"/>
                </a:lnTo>
                <a:cubicBezTo>
                  <a:pt x="4877147" y="149763"/>
                  <a:pt x="4735830" y="384562"/>
                  <a:pt x="4735830" y="650875"/>
                </a:cubicBezTo>
                <a:cubicBezTo>
                  <a:pt x="4735830" y="917188"/>
                  <a:pt x="4877147" y="1151987"/>
                  <a:pt x="5092087" y="1290636"/>
                </a:cubicBezTo>
                <a:lnTo>
                  <a:pt x="5125787" y="1308101"/>
                </a:lnTo>
                <a:lnTo>
                  <a:pt x="0" y="1308101"/>
                </a:lnTo>
                <a:close/>
              </a:path>
            </a:pathLst>
          </a:custGeom>
          <a:solidFill>
            <a:schemeClr val="accent2"/>
          </a:solidFill>
          <a:ln>
            <a:noFill/>
          </a:ln>
        </p:spPr>
        <p:txBody>
          <a:bodyPr wrap="square">
            <a:noAutofit/>
          </a:bodyPr>
          <a:lstStyle/>
          <a:p>
            <a:r>
              <a:rPr lang="en-US"/>
              <a:t>Click icon to add SmartArt graphic</a:t>
            </a:r>
          </a:p>
        </p:txBody>
      </p:sp>
      <p:pic>
        <p:nvPicPr>
          <p:cNvPr id="14" name="Graphic 13">
            <a:extLst>
              <a:ext uri="{FF2B5EF4-FFF2-40B4-BE49-F238E27FC236}">
                <a16:creationId xmlns:a16="http://schemas.microsoft.com/office/drawing/2014/main" id="{DB8FBEF3-D2E0-7942-B21B-5228C09189E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98575" y="6394778"/>
            <a:ext cx="650081" cy="323287"/>
          </a:xfrm>
          <a:prstGeom prst="rect">
            <a:avLst/>
          </a:prstGeom>
        </p:spPr>
      </p:pic>
      <p:sp>
        <p:nvSpPr>
          <p:cNvPr id="18" name="Slide Number Placeholder 4">
            <a:extLst>
              <a:ext uri="{FF2B5EF4-FFF2-40B4-BE49-F238E27FC236}">
                <a16:creationId xmlns:a16="http://schemas.microsoft.com/office/drawing/2014/main" id="{BAA7C75E-F4D7-2145-9AB9-7F45EDF0EDAA}"/>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sp>
        <p:nvSpPr>
          <p:cNvPr id="37" name="Slide Number Placeholder 5">
            <a:extLst>
              <a:ext uri="{FF2B5EF4-FFF2-40B4-BE49-F238E27FC236}">
                <a16:creationId xmlns:a16="http://schemas.microsoft.com/office/drawing/2014/main" id="{0FAD38F4-8EB9-7C46-890C-FEAD44BA0F7C}"/>
              </a:ext>
            </a:extLst>
          </p:cNvPr>
          <p:cNvSpPr txBox="1">
            <a:spLocks/>
          </p:cNvSpPr>
          <p:nvPr/>
        </p:nvSpPr>
        <p:spPr>
          <a:xfrm>
            <a:off x="9308549" y="6464300"/>
            <a:ext cx="29265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7FE98A-78B1-495F-8A5C-53E48422F91F}" type="slidenum">
              <a:rPr lang="en-US" sz="1418" smtClean="0"/>
              <a:pPr/>
              <a:t>‹#›</a:t>
            </a:fld>
            <a:endParaRPr lang="en-US" sz="1418"/>
          </a:p>
        </p:txBody>
      </p:sp>
      <p:sp>
        <p:nvSpPr>
          <p:cNvPr id="38" name="Text Placeholder 48">
            <a:extLst>
              <a:ext uri="{FF2B5EF4-FFF2-40B4-BE49-F238E27FC236}">
                <a16:creationId xmlns:a16="http://schemas.microsoft.com/office/drawing/2014/main" id="{AED35761-2814-1348-BCD2-560223B31E3E}"/>
              </a:ext>
            </a:extLst>
          </p:cNvPr>
          <p:cNvSpPr>
            <a:spLocks noGrp="1"/>
          </p:cNvSpPr>
          <p:nvPr>
            <p:ph type="body" sz="quarter" idx="27" hasCustomPrompt="1"/>
          </p:nvPr>
        </p:nvSpPr>
        <p:spPr>
          <a:xfrm>
            <a:off x="589066" y="551222"/>
            <a:ext cx="6047005" cy="361950"/>
          </a:xfrm>
          <a:prstGeom prst="rect">
            <a:avLst/>
          </a:prstGeom>
        </p:spPr>
        <p:txBody>
          <a:bodyPr/>
          <a:lstStyle>
            <a:lvl1pPr>
              <a:defRPr sz="2205" b="1" i="0">
                <a:solidFill>
                  <a:schemeClr val="tx1"/>
                </a:solidFill>
                <a:latin typeface="Nunito Sans ExtraBold" pitchFamily="2" charset="77"/>
              </a:defRPr>
            </a:lvl1pPr>
          </a:lstStyle>
          <a:p>
            <a:pPr lvl="0"/>
            <a:r>
              <a:rPr lang="en-US"/>
              <a:t>Text Only</a:t>
            </a:r>
          </a:p>
        </p:txBody>
      </p:sp>
      <p:sp>
        <p:nvSpPr>
          <p:cNvPr id="48" name="Picture Placeholder 45">
            <a:extLst>
              <a:ext uri="{FF2B5EF4-FFF2-40B4-BE49-F238E27FC236}">
                <a16:creationId xmlns:a16="http://schemas.microsoft.com/office/drawing/2014/main" id="{B3F0A6BB-378A-414C-960C-A87B0D2E6A73}"/>
              </a:ext>
            </a:extLst>
          </p:cNvPr>
          <p:cNvSpPr>
            <a:spLocks noGrp="1"/>
          </p:cNvSpPr>
          <p:nvPr>
            <p:ph type="pic" sz="quarter" idx="28"/>
          </p:nvPr>
        </p:nvSpPr>
        <p:spPr>
          <a:xfrm>
            <a:off x="634873" y="1331020"/>
            <a:ext cx="1049521" cy="1308993"/>
          </a:xfrm>
          <a:prstGeom prst="ellipse">
            <a:avLst/>
          </a:prstGeom>
        </p:spPr>
        <p:txBody>
          <a:bodyPr/>
          <a:lstStyle/>
          <a:p>
            <a:r>
              <a:rPr lang="en-US"/>
              <a:t>Click icon to add picture</a:t>
            </a:r>
          </a:p>
        </p:txBody>
      </p:sp>
      <p:sp>
        <p:nvSpPr>
          <p:cNvPr id="49" name="Picture Placeholder 45">
            <a:extLst>
              <a:ext uri="{FF2B5EF4-FFF2-40B4-BE49-F238E27FC236}">
                <a16:creationId xmlns:a16="http://schemas.microsoft.com/office/drawing/2014/main" id="{FA2D8C46-F59E-344C-BD66-335964B3F96F}"/>
              </a:ext>
            </a:extLst>
          </p:cNvPr>
          <p:cNvSpPr>
            <a:spLocks noGrp="1"/>
          </p:cNvSpPr>
          <p:nvPr>
            <p:ph type="pic" sz="quarter" idx="29"/>
          </p:nvPr>
        </p:nvSpPr>
        <p:spPr>
          <a:xfrm>
            <a:off x="4980623" y="1331020"/>
            <a:ext cx="1049521" cy="1308993"/>
          </a:xfrm>
          <a:prstGeom prst="ellipse">
            <a:avLst/>
          </a:prstGeom>
        </p:spPr>
        <p:txBody>
          <a:bodyPr/>
          <a:lstStyle/>
          <a:p>
            <a:r>
              <a:rPr lang="en-US"/>
              <a:t>Click icon to add picture</a:t>
            </a:r>
          </a:p>
        </p:txBody>
      </p:sp>
      <p:sp>
        <p:nvSpPr>
          <p:cNvPr id="55" name="Text Placeholder 50">
            <a:extLst>
              <a:ext uri="{FF2B5EF4-FFF2-40B4-BE49-F238E27FC236}">
                <a16:creationId xmlns:a16="http://schemas.microsoft.com/office/drawing/2014/main" id="{8CC173A5-4B38-384A-9C4B-FBEE27555EDE}"/>
              </a:ext>
            </a:extLst>
          </p:cNvPr>
          <p:cNvSpPr>
            <a:spLocks noGrp="1"/>
          </p:cNvSpPr>
          <p:nvPr>
            <p:ph type="body" sz="quarter" idx="30" hasCustomPrompt="1"/>
          </p:nvPr>
        </p:nvSpPr>
        <p:spPr>
          <a:xfrm>
            <a:off x="1788903" y="1394102"/>
            <a:ext cx="2940368" cy="1185195"/>
          </a:xfrm>
          <a:prstGeom prst="rect">
            <a:avLst/>
          </a:prstGeom>
        </p:spPr>
        <p:txBody>
          <a:bodyPr numCol="1" anchor="ctr" anchorCtr="0"/>
          <a:lstStyle>
            <a:lvl1pPr>
              <a:lnSpc>
                <a:spcPct val="100000"/>
              </a:lnSpc>
              <a:defRPr sz="1575" b="1" i="0" spc="0">
                <a:latin typeface="Nunito Sans ExtraBold" pitchFamily="2" charset="77"/>
              </a:defRPr>
            </a:lvl1pPr>
            <a:lvl2pPr marL="0" indent="0">
              <a:tabLst/>
              <a:defRPr sz="1260"/>
            </a:lvl2pPr>
          </a:lstStyle>
          <a:p>
            <a:pPr lvl="0"/>
            <a:r>
              <a:rPr lang="en-US"/>
              <a:t>Name</a:t>
            </a:r>
          </a:p>
          <a:p>
            <a:pPr lvl="1"/>
            <a:r>
              <a:rPr lang="en-US"/>
              <a:t>Title</a:t>
            </a:r>
            <a:br>
              <a:rPr lang="en-US"/>
            </a:br>
            <a:r>
              <a:rPr lang="en-US"/>
              <a:t>Business Unit or Service Line</a:t>
            </a:r>
          </a:p>
        </p:txBody>
      </p:sp>
      <p:sp>
        <p:nvSpPr>
          <p:cNvPr id="57" name="Text Placeholder 50">
            <a:extLst>
              <a:ext uri="{FF2B5EF4-FFF2-40B4-BE49-F238E27FC236}">
                <a16:creationId xmlns:a16="http://schemas.microsoft.com/office/drawing/2014/main" id="{B4FD7677-84CA-114D-94D8-46555945C341}"/>
              </a:ext>
            </a:extLst>
          </p:cNvPr>
          <p:cNvSpPr>
            <a:spLocks noGrp="1"/>
          </p:cNvSpPr>
          <p:nvPr>
            <p:ph type="body" sz="quarter" idx="32" hasCustomPrompt="1"/>
          </p:nvPr>
        </p:nvSpPr>
        <p:spPr>
          <a:xfrm>
            <a:off x="6169450" y="1394103"/>
            <a:ext cx="2940368" cy="1176569"/>
          </a:xfrm>
          <a:prstGeom prst="rect">
            <a:avLst/>
          </a:prstGeom>
        </p:spPr>
        <p:txBody>
          <a:bodyPr numCol="1" anchor="ctr" anchorCtr="0"/>
          <a:lstStyle>
            <a:lvl1pPr>
              <a:lnSpc>
                <a:spcPct val="100000"/>
              </a:lnSpc>
              <a:defRPr sz="1575" b="1" i="0" spc="0">
                <a:latin typeface="Nunito Sans ExtraBold" pitchFamily="2" charset="77"/>
              </a:defRPr>
            </a:lvl1pPr>
            <a:lvl2pPr marL="0" indent="0">
              <a:tabLst/>
              <a:defRPr sz="1260"/>
            </a:lvl2pPr>
          </a:lstStyle>
          <a:p>
            <a:pPr lvl="0"/>
            <a:r>
              <a:rPr lang="en-US"/>
              <a:t>Name</a:t>
            </a:r>
          </a:p>
          <a:p>
            <a:pPr lvl="1"/>
            <a:r>
              <a:rPr lang="en-US"/>
              <a:t>Title</a:t>
            </a:r>
            <a:br>
              <a:rPr lang="en-US"/>
            </a:br>
            <a:r>
              <a:rPr lang="en-US"/>
              <a:t>Business Unit or Service Line</a:t>
            </a:r>
          </a:p>
        </p:txBody>
      </p:sp>
      <p:sp>
        <p:nvSpPr>
          <p:cNvPr id="59" name="Freeform 58">
            <a:extLst>
              <a:ext uri="{FF2B5EF4-FFF2-40B4-BE49-F238E27FC236}">
                <a16:creationId xmlns:a16="http://schemas.microsoft.com/office/drawing/2014/main" id="{2B809D9B-BFC2-AB45-8D44-E6D8171FFFEA}"/>
              </a:ext>
            </a:extLst>
          </p:cNvPr>
          <p:cNvSpPr/>
          <p:nvPr/>
        </p:nvSpPr>
        <p:spPr>
          <a:xfrm>
            <a:off x="1166728" y="2889165"/>
            <a:ext cx="4050388" cy="1311315"/>
          </a:xfrm>
          <a:custGeom>
            <a:avLst/>
            <a:gdLst>
              <a:gd name="connsiteX0" fmla="*/ 0 w 5143350"/>
              <a:gd name="connsiteY0" fmla="*/ 0 h 1311315"/>
              <a:gd name="connsiteX1" fmla="*/ 5143350 w 5143350"/>
              <a:gd name="connsiteY1" fmla="*/ 0 h 1311315"/>
              <a:gd name="connsiteX2" fmla="*/ 5084295 w 5143350"/>
              <a:gd name="connsiteY2" fmla="*/ 32054 h 1311315"/>
              <a:gd name="connsiteX3" fmla="*/ 4752400 w 5143350"/>
              <a:gd name="connsiteY3" fmla="*/ 656273 h 1311315"/>
              <a:gd name="connsiteX4" fmla="*/ 5084295 w 5143350"/>
              <a:gd name="connsiteY4" fmla="*/ 1280492 h 1311315"/>
              <a:gd name="connsiteX5" fmla="*/ 5141082 w 5143350"/>
              <a:gd name="connsiteY5" fmla="*/ 1311315 h 1311315"/>
              <a:gd name="connsiteX6" fmla="*/ 0 w 5143350"/>
              <a:gd name="connsiteY6" fmla="*/ 1311315 h 131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350" h="1311315">
                <a:moveTo>
                  <a:pt x="0" y="0"/>
                </a:moveTo>
                <a:lnTo>
                  <a:pt x="5143350" y="0"/>
                </a:lnTo>
                <a:lnTo>
                  <a:pt x="5084295" y="32054"/>
                </a:lnTo>
                <a:cubicBezTo>
                  <a:pt x="4884053" y="167335"/>
                  <a:pt x="4752400" y="396429"/>
                  <a:pt x="4752400" y="656273"/>
                </a:cubicBezTo>
                <a:cubicBezTo>
                  <a:pt x="4752400" y="916117"/>
                  <a:pt x="4884053" y="1145211"/>
                  <a:pt x="5084295" y="1280492"/>
                </a:cubicBezTo>
                <a:lnTo>
                  <a:pt x="5141082" y="1311315"/>
                </a:lnTo>
                <a:lnTo>
                  <a:pt x="0" y="131131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18"/>
          </a:p>
        </p:txBody>
      </p:sp>
      <p:sp>
        <p:nvSpPr>
          <p:cNvPr id="61" name="Picture Placeholder 45">
            <a:extLst>
              <a:ext uri="{FF2B5EF4-FFF2-40B4-BE49-F238E27FC236}">
                <a16:creationId xmlns:a16="http://schemas.microsoft.com/office/drawing/2014/main" id="{11545D1A-AF5E-0040-BB33-C995825EF8A3}"/>
              </a:ext>
            </a:extLst>
          </p:cNvPr>
          <p:cNvSpPr>
            <a:spLocks noGrp="1"/>
          </p:cNvSpPr>
          <p:nvPr>
            <p:ph type="pic" sz="quarter" idx="34"/>
          </p:nvPr>
        </p:nvSpPr>
        <p:spPr>
          <a:xfrm>
            <a:off x="634873" y="2894642"/>
            <a:ext cx="1049521" cy="1308993"/>
          </a:xfrm>
          <a:prstGeom prst="ellipse">
            <a:avLst/>
          </a:prstGeom>
        </p:spPr>
        <p:txBody>
          <a:bodyPr/>
          <a:lstStyle/>
          <a:p>
            <a:r>
              <a:rPr lang="en-US"/>
              <a:t>Click icon to add picture</a:t>
            </a:r>
          </a:p>
        </p:txBody>
      </p:sp>
      <p:sp>
        <p:nvSpPr>
          <p:cNvPr id="62" name="Picture Placeholder 45">
            <a:extLst>
              <a:ext uri="{FF2B5EF4-FFF2-40B4-BE49-F238E27FC236}">
                <a16:creationId xmlns:a16="http://schemas.microsoft.com/office/drawing/2014/main" id="{653F17FC-1326-D64D-BB99-5C13E1EE1633}"/>
              </a:ext>
            </a:extLst>
          </p:cNvPr>
          <p:cNvSpPr>
            <a:spLocks noGrp="1"/>
          </p:cNvSpPr>
          <p:nvPr>
            <p:ph type="pic" sz="quarter" idx="35"/>
          </p:nvPr>
        </p:nvSpPr>
        <p:spPr>
          <a:xfrm>
            <a:off x="4980623" y="2894642"/>
            <a:ext cx="1049521" cy="1308993"/>
          </a:xfrm>
          <a:prstGeom prst="ellipse">
            <a:avLst/>
          </a:prstGeom>
        </p:spPr>
        <p:txBody>
          <a:bodyPr/>
          <a:lstStyle/>
          <a:p>
            <a:r>
              <a:rPr lang="en-US"/>
              <a:t>Click icon to add picture</a:t>
            </a:r>
          </a:p>
        </p:txBody>
      </p:sp>
      <p:sp>
        <p:nvSpPr>
          <p:cNvPr id="63" name="Text Placeholder 50">
            <a:extLst>
              <a:ext uri="{FF2B5EF4-FFF2-40B4-BE49-F238E27FC236}">
                <a16:creationId xmlns:a16="http://schemas.microsoft.com/office/drawing/2014/main" id="{645DE34D-FACD-4446-9824-DDD6DB9BCBF0}"/>
              </a:ext>
            </a:extLst>
          </p:cNvPr>
          <p:cNvSpPr>
            <a:spLocks noGrp="1"/>
          </p:cNvSpPr>
          <p:nvPr>
            <p:ph type="body" sz="quarter" idx="36" hasCustomPrompt="1"/>
          </p:nvPr>
        </p:nvSpPr>
        <p:spPr>
          <a:xfrm>
            <a:off x="1788903" y="2957725"/>
            <a:ext cx="2940368" cy="1174328"/>
          </a:xfrm>
          <a:prstGeom prst="rect">
            <a:avLst/>
          </a:prstGeom>
        </p:spPr>
        <p:txBody>
          <a:bodyPr numCol="1" anchor="ctr" anchorCtr="0"/>
          <a:lstStyle>
            <a:lvl1pPr>
              <a:lnSpc>
                <a:spcPct val="100000"/>
              </a:lnSpc>
              <a:defRPr sz="1575" b="1" i="0" spc="0">
                <a:latin typeface="Nunito Sans ExtraBold" pitchFamily="2" charset="77"/>
              </a:defRPr>
            </a:lvl1pPr>
            <a:lvl2pPr marL="0" indent="0">
              <a:tabLst/>
              <a:defRPr sz="1260"/>
            </a:lvl2pPr>
          </a:lstStyle>
          <a:p>
            <a:pPr lvl="0"/>
            <a:r>
              <a:rPr lang="en-US"/>
              <a:t>Name</a:t>
            </a:r>
          </a:p>
          <a:p>
            <a:pPr lvl="1"/>
            <a:r>
              <a:rPr lang="en-US"/>
              <a:t>Title</a:t>
            </a:r>
            <a:br>
              <a:rPr lang="en-US"/>
            </a:br>
            <a:r>
              <a:rPr lang="en-US"/>
              <a:t>Business Unit or Service Line</a:t>
            </a:r>
          </a:p>
        </p:txBody>
      </p:sp>
      <p:sp>
        <p:nvSpPr>
          <p:cNvPr id="65" name="Text Placeholder 50">
            <a:extLst>
              <a:ext uri="{FF2B5EF4-FFF2-40B4-BE49-F238E27FC236}">
                <a16:creationId xmlns:a16="http://schemas.microsoft.com/office/drawing/2014/main" id="{8F2B5720-0A1A-B443-BD01-A5B334CF5D00}"/>
              </a:ext>
            </a:extLst>
          </p:cNvPr>
          <p:cNvSpPr>
            <a:spLocks noGrp="1"/>
          </p:cNvSpPr>
          <p:nvPr>
            <p:ph type="body" sz="quarter" idx="38" hasCustomPrompt="1"/>
          </p:nvPr>
        </p:nvSpPr>
        <p:spPr>
          <a:xfrm>
            <a:off x="6169450" y="2957725"/>
            <a:ext cx="2940368" cy="1174328"/>
          </a:xfrm>
          <a:prstGeom prst="rect">
            <a:avLst/>
          </a:prstGeom>
        </p:spPr>
        <p:txBody>
          <a:bodyPr numCol="1" anchor="ctr" anchorCtr="0"/>
          <a:lstStyle>
            <a:lvl1pPr>
              <a:lnSpc>
                <a:spcPct val="100000"/>
              </a:lnSpc>
              <a:defRPr sz="1575" b="1" i="0" spc="0">
                <a:latin typeface="Nunito Sans ExtraBold" pitchFamily="2" charset="77"/>
              </a:defRPr>
            </a:lvl1pPr>
            <a:lvl2pPr marL="0" indent="0">
              <a:tabLst/>
              <a:defRPr sz="1260"/>
            </a:lvl2pPr>
          </a:lstStyle>
          <a:p>
            <a:pPr lvl="0"/>
            <a:r>
              <a:rPr lang="en-US"/>
              <a:t>Name</a:t>
            </a:r>
          </a:p>
          <a:p>
            <a:pPr lvl="1"/>
            <a:r>
              <a:rPr lang="en-US"/>
              <a:t>Title</a:t>
            </a:r>
            <a:br>
              <a:rPr lang="en-US"/>
            </a:br>
            <a:r>
              <a:rPr lang="en-US"/>
              <a:t>Business Unit or Service Line</a:t>
            </a:r>
          </a:p>
        </p:txBody>
      </p:sp>
      <p:sp>
        <p:nvSpPr>
          <p:cNvPr id="67" name="Freeform 66">
            <a:extLst>
              <a:ext uri="{FF2B5EF4-FFF2-40B4-BE49-F238E27FC236}">
                <a16:creationId xmlns:a16="http://schemas.microsoft.com/office/drawing/2014/main" id="{123B927F-05E9-634B-A242-DB00F3948B14}"/>
              </a:ext>
            </a:extLst>
          </p:cNvPr>
          <p:cNvSpPr/>
          <p:nvPr/>
        </p:nvSpPr>
        <p:spPr>
          <a:xfrm>
            <a:off x="1166728" y="4489365"/>
            <a:ext cx="4050388" cy="1311315"/>
          </a:xfrm>
          <a:custGeom>
            <a:avLst/>
            <a:gdLst>
              <a:gd name="connsiteX0" fmla="*/ 0 w 5143350"/>
              <a:gd name="connsiteY0" fmla="*/ 0 h 1311315"/>
              <a:gd name="connsiteX1" fmla="*/ 5143350 w 5143350"/>
              <a:gd name="connsiteY1" fmla="*/ 0 h 1311315"/>
              <a:gd name="connsiteX2" fmla="*/ 5084295 w 5143350"/>
              <a:gd name="connsiteY2" fmla="*/ 32054 h 1311315"/>
              <a:gd name="connsiteX3" fmla="*/ 4752400 w 5143350"/>
              <a:gd name="connsiteY3" fmla="*/ 656273 h 1311315"/>
              <a:gd name="connsiteX4" fmla="*/ 5084295 w 5143350"/>
              <a:gd name="connsiteY4" fmla="*/ 1280492 h 1311315"/>
              <a:gd name="connsiteX5" fmla="*/ 5141082 w 5143350"/>
              <a:gd name="connsiteY5" fmla="*/ 1311315 h 1311315"/>
              <a:gd name="connsiteX6" fmla="*/ 0 w 5143350"/>
              <a:gd name="connsiteY6" fmla="*/ 1311315 h 131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350" h="1311315">
                <a:moveTo>
                  <a:pt x="0" y="0"/>
                </a:moveTo>
                <a:lnTo>
                  <a:pt x="5143350" y="0"/>
                </a:lnTo>
                <a:lnTo>
                  <a:pt x="5084295" y="32054"/>
                </a:lnTo>
                <a:cubicBezTo>
                  <a:pt x="4884053" y="167335"/>
                  <a:pt x="4752400" y="396429"/>
                  <a:pt x="4752400" y="656273"/>
                </a:cubicBezTo>
                <a:cubicBezTo>
                  <a:pt x="4752400" y="916117"/>
                  <a:pt x="4884053" y="1145211"/>
                  <a:pt x="5084295" y="1280492"/>
                </a:cubicBezTo>
                <a:lnTo>
                  <a:pt x="5141082" y="1311315"/>
                </a:lnTo>
                <a:lnTo>
                  <a:pt x="0" y="1311315"/>
                </a:lnTo>
                <a:close/>
              </a:path>
            </a:pathLst>
          </a:cu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18"/>
          </a:p>
        </p:txBody>
      </p:sp>
      <p:sp>
        <p:nvSpPr>
          <p:cNvPr id="69" name="Picture Placeholder 45">
            <a:extLst>
              <a:ext uri="{FF2B5EF4-FFF2-40B4-BE49-F238E27FC236}">
                <a16:creationId xmlns:a16="http://schemas.microsoft.com/office/drawing/2014/main" id="{1439BC8F-1165-ED4F-8749-33D2643DB9B7}"/>
              </a:ext>
            </a:extLst>
          </p:cNvPr>
          <p:cNvSpPr>
            <a:spLocks noGrp="1"/>
          </p:cNvSpPr>
          <p:nvPr>
            <p:ph type="pic" sz="quarter" idx="40"/>
          </p:nvPr>
        </p:nvSpPr>
        <p:spPr>
          <a:xfrm>
            <a:off x="634873" y="4494842"/>
            <a:ext cx="1049521" cy="1308993"/>
          </a:xfrm>
          <a:prstGeom prst="ellipse">
            <a:avLst/>
          </a:prstGeom>
        </p:spPr>
        <p:txBody>
          <a:bodyPr/>
          <a:lstStyle/>
          <a:p>
            <a:r>
              <a:rPr lang="en-US"/>
              <a:t>Click icon to add picture</a:t>
            </a:r>
          </a:p>
        </p:txBody>
      </p:sp>
      <p:sp>
        <p:nvSpPr>
          <p:cNvPr id="70" name="Picture Placeholder 45">
            <a:extLst>
              <a:ext uri="{FF2B5EF4-FFF2-40B4-BE49-F238E27FC236}">
                <a16:creationId xmlns:a16="http://schemas.microsoft.com/office/drawing/2014/main" id="{A013A6CE-8426-D74B-A3E2-72127984B793}"/>
              </a:ext>
            </a:extLst>
          </p:cNvPr>
          <p:cNvSpPr>
            <a:spLocks noGrp="1"/>
          </p:cNvSpPr>
          <p:nvPr>
            <p:ph type="pic" sz="quarter" idx="41"/>
          </p:nvPr>
        </p:nvSpPr>
        <p:spPr>
          <a:xfrm>
            <a:off x="4980623" y="4494842"/>
            <a:ext cx="1049521" cy="1308993"/>
          </a:xfrm>
          <a:prstGeom prst="ellipse">
            <a:avLst/>
          </a:prstGeom>
        </p:spPr>
        <p:txBody>
          <a:bodyPr/>
          <a:lstStyle/>
          <a:p>
            <a:r>
              <a:rPr lang="en-US"/>
              <a:t>Click icon to add picture</a:t>
            </a:r>
          </a:p>
        </p:txBody>
      </p:sp>
      <p:sp>
        <p:nvSpPr>
          <p:cNvPr id="71" name="Text Placeholder 50">
            <a:extLst>
              <a:ext uri="{FF2B5EF4-FFF2-40B4-BE49-F238E27FC236}">
                <a16:creationId xmlns:a16="http://schemas.microsoft.com/office/drawing/2014/main" id="{E7AD3DD9-53B8-AA41-B9B8-C690B6BC40C0}"/>
              </a:ext>
            </a:extLst>
          </p:cNvPr>
          <p:cNvSpPr>
            <a:spLocks noGrp="1"/>
          </p:cNvSpPr>
          <p:nvPr>
            <p:ph type="body" sz="quarter" idx="42" hasCustomPrompt="1"/>
          </p:nvPr>
        </p:nvSpPr>
        <p:spPr>
          <a:xfrm>
            <a:off x="1788903" y="4557925"/>
            <a:ext cx="2940368" cy="1187267"/>
          </a:xfrm>
          <a:prstGeom prst="rect">
            <a:avLst/>
          </a:prstGeom>
        </p:spPr>
        <p:txBody>
          <a:bodyPr numCol="1" anchor="ctr" anchorCtr="0"/>
          <a:lstStyle>
            <a:lvl1pPr>
              <a:lnSpc>
                <a:spcPct val="100000"/>
              </a:lnSpc>
              <a:defRPr sz="1575" b="1" i="0" spc="0">
                <a:latin typeface="Nunito Sans ExtraBold" pitchFamily="2" charset="77"/>
              </a:defRPr>
            </a:lvl1pPr>
            <a:lvl2pPr marL="0" indent="0">
              <a:tabLst/>
              <a:defRPr sz="1260"/>
            </a:lvl2pPr>
          </a:lstStyle>
          <a:p>
            <a:pPr lvl="0"/>
            <a:r>
              <a:rPr lang="en-US"/>
              <a:t>Name</a:t>
            </a:r>
          </a:p>
          <a:p>
            <a:pPr lvl="1"/>
            <a:r>
              <a:rPr lang="en-US"/>
              <a:t>Title</a:t>
            </a:r>
            <a:br>
              <a:rPr lang="en-US"/>
            </a:br>
            <a:r>
              <a:rPr lang="en-US"/>
              <a:t>Business Unit or Service Line</a:t>
            </a:r>
          </a:p>
        </p:txBody>
      </p:sp>
      <p:sp>
        <p:nvSpPr>
          <p:cNvPr id="73" name="Text Placeholder 50">
            <a:extLst>
              <a:ext uri="{FF2B5EF4-FFF2-40B4-BE49-F238E27FC236}">
                <a16:creationId xmlns:a16="http://schemas.microsoft.com/office/drawing/2014/main" id="{21687F0A-76EF-7341-99F7-A5C4B92CC672}"/>
              </a:ext>
            </a:extLst>
          </p:cNvPr>
          <p:cNvSpPr>
            <a:spLocks noGrp="1"/>
          </p:cNvSpPr>
          <p:nvPr>
            <p:ph type="body" sz="quarter" idx="44" hasCustomPrompt="1"/>
          </p:nvPr>
        </p:nvSpPr>
        <p:spPr>
          <a:xfrm>
            <a:off x="6169450" y="4557925"/>
            <a:ext cx="2940368" cy="1187267"/>
          </a:xfrm>
          <a:prstGeom prst="rect">
            <a:avLst/>
          </a:prstGeom>
        </p:spPr>
        <p:txBody>
          <a:bodyPr numCol="1" anchor="ctr" anchorCtr="0"/>
          <a:lstStyle>
            <a:lvl1pPr>
              <a:lnSpc>
                <a:spcPct val="100000"/>
              </a:lnSpc>
              <a:defRPr sz="1575" b="1" i="0" spc="0">
                <a:latin typeface="Nunito Sans ExtraBold" pitchFamily="2" charset="77"/>
              </a:defRPr>
            </a:lvl1pPr>
            <a:lvl2pPr marL="0" indent="0">
              <a:tabLst/>
              <a:defRPr sz="1260"/>
            </a:lvl2pPr>
          </a:lstStyle>
          <a:p>
            <a:pPr lvl="0"/>
            <a:r>
              <a:rPr lang="en-US"/>
              <a:t>Name</a:t>
            </a:r>
          </a:p>
          <a:p>
            <a:pPr lvl="1"/>
            <a:r>
              <a:rPr lang="en-US"/>
              <a:t>Title</a:t>
            </a:r>
            <a:br>
              <a:rPr lang="en-US"/>
            </a:br>
            <a:r>
              <a:rPr lang="en-US"/>
              <a:t>Business Unit or Service Line</a:t>
            </a:r>
          </a:p>
        </p:txBody>
      </p:sp>
    </p:spTree>
    <p:extLst>
      <p:ext uri="{BB962C8B-B14F-4D97-AF65-F5344CB8AC3E}">
        <p14:creationId xmlns:p14="http://schemas.microsoft.com/office/powerpoint/2010/main" val="3922644536"/>
      </p:ext>
    </p:extLst>
  </p:cSld>
  <p:clrMapOvr>
    <a:overrideClrMapping bg1="dk1" tx1="lt1" bg2="dk2" tx2="lt2" accent1="accent1" accent2="accent2" accent3="accent3" accent4="accent4" accent5="accent5" accent6="accent6" hlink="hlink" folHlink="folHlink"/>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Employee Profile">
    <p:bg>
      <p:bgRef idx="1001">
        <a:schemeClr val="bg1"/>
      </p:bgRef>
    </p:bg>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B3703F67-E7B4-5845-AF4B-0D84997507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6" name="Slide Number Placeholder 4">
            <a:extLst>
              <a:ext uri="{FF2B5EF4-FFF2-40B4-BE49-F238E27FC236}">
                <a16:creationId xmlns:a16="http://schemas.microsoft.com/office/drawing/2014/main" id="{1A00414D-3410-B243-BEE9-16B5A21B81FE}"/>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sp>
        <p:nvSpPr>
          <p:cNvPr id="5" name="Rectangle 4">
            <a:extLst>
              <a:ext uri="{FF2B5EF4-FFF2-40B4-BE49-F238E27FC236}">
                <a16:creationId xmlns:a16="http://schemas.microsoft.com/office/drawing/2014/main" id="{654FB0E6-B86D-8948-9776-CECE66917FF4}"/>
              </a:ext>
            </a:extLst>
          </p:cNvPr>
          <p:cNvSpPr/>
          <p:nvPr/>
        </p:nvSpPr>
        <p:spPr>
          <a:xfrm>
            <a:off x="0" y="601885"/>
            <a:ext cx="2506642" cy="370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cxnSp>
        <p:nvCxnSpPr>
          <p:cNvPr id="13" name="Straight Connector 12">
            <a:extLst>
              <a:ext uri="{FF2B5EF4-FFF2-40B4-BE49-F238E27FC236}">
                <a16:creationId xmlns:a16="http://schemas.microsoft.com/office/drawing/2014/main" id="{B3CA579E-F83E-0F41-8BFB-36019723BDA7}"/>
              </a:ext>
            </a:extLst>
          </p:cNvPr>
          <p:cNvCxnSpPr/>
          <p:nvPr/>
        </p:nvCxnSpPr>
        <p:spPr>
          <a:xfrm>
            <a:off x="647170" y="3703899"/>
            <a:ext cx="1832127"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E787EDF4-7E0D-F043-9B1B-13C2366A0103}"/>
              </a:ext>
            </a:extLst>
          </p:cNvPr>
          <p:cNvSpPr>
            <a:spLocks noGrp="1"/>
          </p:cNvSpPr>
          <p:nvPr>
            <p:ph type="body" sz="quarter" idx="13" hasCustomPrompt="1"/>
          </p:nvPr>
        </p:nvSpPr>
        <p:spPr>
          <a:xfrm>
            <a:off x="580476" y="551118"/>
            <a:ext cx="1852732" cy="460375"/>
          </a:xfrm>
          <a:prstGeom prst="rect">
            <a:avLst/>
          </a:prstGeom>
        </p:spPr>
        <p:txBody>
          <a:bodyPr numCol="1" anchor="ctr" anchorCtr="0"/>
          <a:lstStyle>
            <a:lvl1pPr>
              <a:defRPr sz="1575" b="1" i="0">
                <a:solidFill>
                  <a:schemeClr val="bg1"/>
                </a:solidFill>
                <a:latin typeface="Nunito Sans ExtraBold" pitchFamily="2" charset="77"/>
              </a:defRPr>
            </a:lvl1pPr>
            <a:lvl2pPr>
              <a:defRPr b="1" i="0">
                <a:solidFill>
                  <a:schemeClr val="bg1"/>
                </a:solidFill>
                <a:latin typeface="Nunito Sans ExtraBold" pitchFamily="2" charset="77"/>
              </a:defRPr>
            </a:lvl2pPr>
            <a:lvl3pPr>
              <a:defRPr b="1" i="0">
                <a:solidFill>
                  <a:schemeClr val="bg1"/>
                </a:solidFill>
                <a:latin typeface="Nunito Sans ExtraBold" pitchFamily="2" charset="77"/>
              </a:defRPr>
            </a:lvl3pPr>
            <a:lvl4pPr>
              <a:defRPr b="1" i="0">
                <a:solidFill>
                  <a:schemeClr val="bg1"/>
                </a:solidFill>
                <a:latin typeface="Nunito Sans ExtraBold" pitchFamily="2" charset="77"/>
              </a:defRPr>
            </a:lvl4pPr>
            <a:lvl5pPr>
              <a:defRPr b="1" i="0">
                <a:solidFill>
                  <a:schemeClr val="bg1"/>
                </a:solidFill>
                <a:latin typeface="Nunito Sans ExtraBold" pitchFamily="2" charset="77"/>
              </a:defRPr>
            </a:lvl5pPr>
          </a:lstStyle>
          <a:p>
            <a:pPr lvl="0"/>
            <a:r>
              <a:rPr lang="en-US"/>
              <a:t>Name First Last</a:t>
            </a:r>
          </a:p>
        </p:txBody>
      </p:sp>
      <p:sp>
        <p:nvSpPr>
          <p:cNvPr id="17" name="Text Placeholder 15">
            <a:extLst>
              <a:ext uri="{FF2B5EF4-FFF2-40B4-BE49-F238E27FC236}">
                <a16:creationId xmlns:a16="http://schemas.microsoft.com/office/drawing/2014/main" id="{8A48CDCF-7E05-BC47-827C-33BD6F0953E4}"/>
              </a:ext>
            </a:extLst>
          </p:cNvPr>
          <p:cNvSpPr>
            <a:spLocks noGrp="1"/>
          </p:cNvSpPr>
          <p:nvPr>
            <p:ph type="body" sz="quarter" idx="14"/>
          </p:nvPr>
        </p:nvSpPr>
        <p:spPr>
          <a:xfrm>
            <a:off x="2616577" y="1140542"/>
            <a:ext cx="6324540" cy="5031658"/>
          </a:xfrm>
          <a:prstGeom prst="rect">
            <a:avLst/>
          </a:prstGeom>
        </p:spPr>
        <p:txBody>
          <a:bodyPr spcCol="457200"/>
          <a:lstStyle>
            <a:lvl1pPr>
              <a:lnSpc>
                <a:spcPct val="100000"/>
              </a:lnSpc>
              <a:defRPr sz="1103"/>
            </a:lvl1pPr>
            <a:lvl2pPr marL="226279" indent="-135017">
              <a:lnSpc>
                <a:spcPct val="100000"/>
              </a:lnSpc>
              <a:buClr>
                <a:schemeClr val="accent2"/>
              </a:buClr>
              <a:buFont typeface="Arial" panose="020B0604020202020204" pitchFamily="34" charset="0"/>
              <a:buChar char="•"/>
              <a:defRPr sz="1103"/>
            </a:lvl2pPr>
            <a:lvl3pPr marL="317540" indent="-135017">
              <a:lnSpc>
                <a:spcPct val="100000"/>
              </a:lnSpc>
              <a:buClr>
                <a:schemeClr val="accent2"/>
              </a:buClr>
              <a:buSzPct val="100000"/>
              <a:buFont typeface="System Font Regular"/>
              <a:buChar char="–"/>
              <a:defRPr sz="1103"/>
            </a:lvl3pPr>
            <a:lvl4pPr marL="410051" indent="-135017">
              <a:lnSpc>
                <a:spcPct val="100000"/>
              </a:lnSpc>
              <a:buClr>
                <a:schemeClr val="accent2"/>
              </a:buClr>
              <a:buSzPct val="75000"/>
              <a:buFont typeface="Courier New" panose="02070309020205020404" pitchFamily="49" charset="0"/>
              <a:buChar char="o"/>
              <a:defRPr sz="1103"/>
            </a:lvl4pPr>
            <a:lvl5pPr marL="501313" indent="-135017">
              <a:lnSpc>
                <a:spcPct val="100000"/>
              </a:lnSpc>
              <a:buClr>
                <a:schemeClr val="accent2"/>
              </a:buClr>
              <a:buFont typeface="System Font Regular"/>
              <a:buChar char="-"/>
              <a:defRPr sz="110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8">
            <a:extLst>
              <a:ext uri="{FF2B5EF4-FFF2-40B4-BE49-F238E27FC236}">
                <a16:creationId xmlns:a16="http://schemas.microsoft.com/office/drawing/2014/main" id="{89D24559-E4EA-C543-9DD6-A7A5C21600EF}"/>
              </a:ext>
            </a:extLst>
          </p:cNvPr>
          <p:cNvSpPr>
            <a:spLocks noGrp="1"/>
          </p:cNvSpPr>
          <p:nvPr>
            <p:ph type="body" sz="quarter" idx="15" hasCustomPrompt="1"/>
          </p:nvPr>
        </p:nvSpPr>
        <p:spPr>
          <a:xfrm>
            <a:off x="590398" y="3186216"/>
            <a:ext cx="1887332" cy="422223"/>
          </a:xfrm>
          <a:prstGeom prst="rect">
            <a:avLst/>
          </a:prstGeom>
        </p:spPr>
        <p:txBody>
          <a:bodyPr numCol="1"/>
          <a:lstStyle>
            <a:lvl1pPr>
              <a:defRPr sz="1260" b="1" i="0">
                <a:latin typeface="Nunito Sans" pitchFamily="2" charset="77"/>
              </a:defRPr>
            </a:lvl1pPr>
          </a:lstStyle>
          <a:p>
            <a:pPr lvl="0"/>
            <a:r>
              <a:rPr lang="en-US"/>
              <a:t>Title</a:t>
            </a:r>
          </a:p>
        </p:txBody>
      </p:sp>
      <p:sp>
        <p:nvSpPr>
          <p:cNvPr id="23" name="Picture Placeholder 21">
            <a:extLst>
              <a:ext uri="{FF2B5EF4-FFF2-40B4-BE49-F238E27FC236}">
                <a16:creationId xmlns:a16="http://schemas.microsoft.com/office/drawing/2014/main" id="{F90DC469-9B11-DB47-9E45-41032318D32C}"/>
              </a:ext>
            </a:extLst>
          </p:cNvPr>
          <p:cNvSpPr>
            <a:spLocks noGrp="1"/>
          </p:cNvSpPr>
          <p:nvPr>
            <p:ph type="pic" sz="quarter" idx="16"/>
          </p:nvPr>
        </p:nvSpPr>
        <p:spPr>
          <a:xfrm>
            <a:off x="650404" y="1257301"/>
            <a:ext cx="1492445" cy="1898855"/>
          </a:xfrm>
          <a:prstGeom prst="ellipse">
            <a:avLst/>
          </a:prstGeom>
          <a:ln w="28575">
            <a:solidFill>
              <a:schemeClr val="accent2"/>
            </a:solidFill>
          </a:ln>
        </p:spPr>
        <p:txBody>
          <a:bodyPr/>
          <a:lstStyle/>
          <a:p>
            <a:r>
              <a:rPr lang="en-US"/>
              <a:t>Click icon to add picture</a:t>
            </a:r>
          </a:p>
        </p:txBody>
      </p:sp>
      <p:sp>
        <p:nvSpPr>
          <p:cNvPr id="26" name="Text Placeholder 24">
            <a:extLst>
              <a:ext uri="{FF2B5EF4-FFF2-40B4-BE49-F238E27FC236}">
                <a16:creationId xmlns:a16="http://schemas.microsoft.com/office/drawing/2014/main" id="{F3018F7A-58B5-3F45-A279-A93852A5D250}"/>
              </a:ext>
            </a:extLst>
          </p:cNvPr>
          <p:cNvSpPr>
            <a:spLocks noGrp="1"/>
          </p:cNvSpPr>
          <p:nvPr>
            <p:ph type="body" sz="quarter" idx="17"/>
          </p:nvPr>
        </p:nvSpPr>
        <p:spPr>
          <a:xfrm>
            <a:off x="580115" y="3951902"/>
            <a:ext cx="2021501" cy="2220298"/>
          </a:xfrm>
          <a:prstGeom prst="rect">
            <a:avLst/>
          </a:prstGeom>
        </p:spPr>
        <p:txBody>
          <a:bodyPr numCol="1"/>
          <a:lstStyle>
            <a:lvl1pPr>
              <a:lnSpc>
                <a:spcPct val="100000"/>
              </a:lnSpc>
              <a:defRPr sz="1260" b="1" i="0">
                <a:latin typeface="Nunito Sans" pitchFamily="2" charset="77"/>
              </a:defRPr>
            </a:lvl1pPr>
            <a:lvl2pPr marL="7501" indent="0">
              <a:lnSpc>
                <a:spcPct val="100000"/>
              </a:lnSpc>
              <a:tabLst/>
              <a:defRPr sz="1103"/>
            </a:lvl2pPr>
          </a:lstStyle>
          <a:p>
            <a:pPr lvl="0"/>
            <a:r>
              <a:rPr lang="en-US"/>
              <a:t>Click to edit Master text styles</a:t>
            </a:r>
          </a:p>
          <a:p>
            <a:pPr lvl="1"/>
            <a:r>
              <a:rPr lang="en-US"/>
              <a:t>Second level</a:t>
            </a:r>
          </a:p>
        </p:txBody>
      </p:sp>
      <p:sp>
        <p:nvSpPr>
          <p:cNvPr id="15" name="Footer Placeholder 6">
            <a:extLst>
              <a:ext uri="{FF2B5EF4-FFF2-40B4-BE49-F238E27FC236}">
                <a16:creationId xmlns:a16="http://schemas.microsoft.com/office/drawing/2014/main" id="{03A719C4-D285-4A13-975E-78B67DD92141}"/>
              </a:ext>
            </a:extLst>
          </p:cNvPr>
          <p:cNvSpPr>
            <a:spLocks noGrp="1"/>
          </p:cNvSpPr>
          <p:nvPr>
            <p:ph type="ftr" sz="quarter" idx="3"/>
          </p:nvPr>
        </p:nvSpPr>
        <p:spPr>
          <a:xfrm>
            <a:off x="111620" y="6588068"/>
            <a:ext cx="1632295" cy="177453"/>
          </a:xfrm>
          <a:prstGeom prst="rect">
            <a:avLst/>
          </a:prstGeom>
        </p:spPr>
        <p:txBody>
          <a:bodyPr vert="horz" lIns="91440" tIns="45720" rIns="91440" bIns="45720" rtlCol="0" anchor="ctr"/>
          <a:lstStyle>
            <a:lvl1pPr algn="l">
              <a:defRPr sz="788">
                <a:solidFill>
                  <a:schemeClr val="accent1"/>
                </a:solidFill>
              </a:defRPr>
            </a:lvl1pPr>
          </a:lstStyle>
          <a:p>
            <a:endParaRPr lang="en-US"/>
          </a:p>
        </p:txBody>
      </p:sp>
    </p:spTree>
    <p:extLst>
      <p:ext uri="{BB962C8B-B14F-4D97-AF65-F5344CB8AC3E}">
        <p14:creationId xmlns:p14="http://schemas.microsoft.com/office/powerpoint/2010/main" val="1380961107"/>
      </p:ext>
    </p:extLst>
  </p:cSld>
  <p:clrMapOvr>
    <a:overrideClrMapping bg1="lt1" tx1="dk1" bg2="lt2" tx2="dk2" accent1="accent1" accent2="accent2" accent3="accent3" accent4="accent4" accent5="accent5" accent6="accent6" hlink="hlink" folHlink="folHlink"/>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1_Employee Profile">
    <p:bg>
      <p:bgRef idx="1001">
        <a:schemeClr val="bg1"/>
      </p:bgRef>
    </p:bg>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B3703F67-E7B4-5845-AF4B-0D84997507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6" name="Slide Number Placeholder 4">
            <a:extLst>
              <a:ext uri="{FF2B5EF4-FFF2-40B4-BE49-F238E27FC236}">
                <a16:creationId xmlns:a16="http://schemas.microsoft.com/office/drawing/2014/main" id="{1A00414D-3410-B243-BEE9-16B5A21B81FE}"/>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sp>
        <p:nvSpPr>
          <p:cNvPr id="5" name="Rectangle 4">
            <a:extLst>
              <a:ext uri="{FF2B5EF4-FFF2-40B4-BE49-F238E27FC236}">
                <a16:creationId xmlns:a16="http://schemas.microsoft.com/office/drawing/2014/main" id="{654FB0E6-B86D-8948-9776-CECE66917FF4}"/>
              </a:ext>
            </a:extLst>
          </p:cNvPr>
          <p:cNvSpPr/>
          <p:nvPr/>
        </p:nvSpPr>
        <p:spPr>
          <a:xfrm>
            <a:off x="0" y="601885"/>
            <a:ext cx="2506642" cy="37038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cxnSp>
        <p:nvCxnSpPr>
          <p:cNvPr id="13" name="Straight Connector 12">
            <a:extLst>
              <a:ext uri="{FF2B5EF4-FFF2-40B4-BE49-F238E27FC236}">
                <a16:creationId xmlns:a16="http://schemas.microsoft.com/office/drawing/2014/main" id="{B3CA579E-F83E-0F41-8BFB-36019723BDA7}"/>
              </a:ext>
            </a:extLst>
          </p:cNvPr>
          <p:cNvCxnSpPr/>
          <p:nvPr/>
        </p:nvCxnSpPr>
        <p:spPr>
          <a:xfrm>
            <a:off x="647170" y="3703899"/>
            <a:ext cx="1832127" cy="0"/>
          </a:xfrm>
          <a:prstGeom prst="line">
            <a:avLst/>
          </a:prstGeom>
          <a:ln w="28575" cap="rnd">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E787EDF4-7E0D-F043-9B1B-13C2366A0103}"/>
              </a:ext>
            </a:extLst>
          </p:cNvPr>
          <p:cNvSpPr>
            <a:spLocks noGrp="1"/>
          </p:cNvSpPr>
          <p:nvPr>
            <p:ph type="body" sz="quarter" idx="13" hasCustomPrompt="1"/>
          </p:nvPr>
        </p:nvSpPr>
        <p:spPr>
          <a:xfrm>
            <a:off x="580476" y="551118"/>
            <a:ext cx="1852732" cy="460375"/>
          </a:xfrm>
          <a:prstGeom prst="rect">
            <a:avLst/>
          </a:prstGeom>
        </p:spPr>
        <p:txBody>
          <a:bodyPr numCol="1" anchor="ctr" anchorCtr="0"/>
          <a:lstStyle>
            <a:lvl1pPr>
              <a:defRPr sz="1575" b="1" i="0">
                <a:solidFill>
                  <a:schemeClr val="bg1"/>
                </a:solidFill>
                <a:latin typeface="Nunito Sans ExtraBold" pitchFamily="2" charset="77"/>
              </a:defRPr>
            </a:lvl1pPr>
            <a:lvl2pPr>
              <a:defRPr b="1" i="0">
                <a:solidFill>
                  <a:schemeClr val="bg1"/>
                </a:solidFill>
                <a:latin typeface="Nunito Sans ExtraBold" pitchFamily="2" charset="77"/>
              </a:defRPr>
            </a:lvl2pPr>
            <a:lvl3pPr>
              <a:defRPr b="1" i="0">
                <a:solidFill>
                  <a:schemeClr val="bg1"/>
                </a:solidFill>
                <a:latin typeface="Nunito Sans ExtraBold" pitchFamily="2" charset="77"/>
              </a:defRPr>
            </a:lvl3pPr>
            <a:lvl4pPr>
              <a:defRPr b="1" i="0">
                <a:solidFill>
                  <a:schemeClr val="bg1"/>
                </a:solidFill>
                <a:latin typeface="Nunito Sans ExtraBold" pitchFamily="2" charset="77"/>
              </a:defRPr>
            </a:lvl4pPr>
            <a:lvl5pPr>
              <a:defRPr b="1" i="0">
                <a:solidFill>
                  <a:schemeClr val="bg1"/>
                </a:solidFill>
                <a:latin typeface="Nunito Sans ExtraBold" pitchFamily="2" charset="77"/>
              </a:defRPr>
            </a:lvl5pPr>
          </a:lstStyle>
          <a:p>
            <a:pPr lvl="0"/>
            <a:r>
              <a:rPr lang="en-US"/>
              <a:t>Name First Last</a:t>
            </a:r>
          </a:p>
        </p:txBody>
      </p:sp>
      <p:sp>
        <p:nvSpPr>
          <p:cNvPr id="17" name="Text Placeholder 15">
            <a:extLst>
              <a:ext uri="{FF2B5EF4-FFF2-40B4-BE49-F238E27FC236}">
                <a16:creationId xmlns:a16="http://schemas.microsoft.com/office/drawing/2014/main" id="{8A48CDCF-7E05-BC47-827C-33BD6F0953E4}"/>
              </a:ext>
            </a:extLst>
          </p:cNvPr>
          <p:cNvSpPr>
            <a:spLocks noGrp="1"/>
          </p:cNvSpPr>
          <p:nvPr>
            <p:ph type="body" sz="quarter" idx="14"/>
          </p:nvPr>
        </p:nvSpPr>
        <p:spPr>
          <a:xfrm>
            <a:off x="2616577" y="1140542"/>
            <a:ext cx="6324540" cy="5031658"/>
          </a:xfrm>
          <a:prstGeom prst="rect">
            <a:avLst/>
          </a:prstGeom>
        </p:spPr>
        <p:txBody>
          <a:bodyPr spcCol="457200"/>
          <a:lstStyle>
            <a:lvl1pPr>
              <a:lnSpc>
                <a:spcPct val="100000"/>
              </a:lnSpc>
              <a:defRPr sz="1103"/>
            </a:lvl1pPr>
            <a:lvl2pPr marL="226279" indent="-135017">
              <a:lnSpc>
                <a:spcPct val="100000"/>
              </a:lnSpc>
              <a:buClr>
                <a:schemeClr val="accent2"/>
              </a:buClr>
              <a:buFont typeface="Arial" panose="020B0604020202020204" pitchFamily="34" charset="0"/>
              <a:buChar char="•"/>
              <a:defRPr sz="1103"/>
            </a:lvl2pPr>
            <a:lvl3pPr marL="317540" indent="-135017">
              <a:lnSpc>
                <a:spcPct val="100000"/>
              </a:lnSpc>
              <a:buClr>
                <a:schemeClr val="accent2"/>
              </a:buClr>
              <a:buFont typeface="System Font Regular"/>
              <a:buChar char="–"/>
              <a:defRPr sz="1103"/>
            </a:lvl3pPr>
            <a:lvl4pPr marL="410051" indent="-135017">
              <a:lnSpc>
                <a:spcPct val="100000"/>
              </a:lnSpc>
              <a:buClr>
                <a:schemeClr val="accent2"/>
              </a:buClr>
              <a:buSzPct val="75000"/>
              <a:buFont typeface="Courier New" panose="02070309020205020404" pitchFamily="49" charset="0"/>
              <a:buChar char="o"/>
              <a:defRPr sz="1103"/>
            </a:lvl4pPr>
            <a:lvl5pPr marL="501313" indent="-135017">
              <a:lnSpc>
                <a:spcPct val="100000"/>
              </a:lnSpc>
              <a:buClr>
                <a:schemeClr val="accent2"/>
              </a:buClr>
              <a:buFont typeface="System Font Regular"/>
              <a:buChar char="-"/>
              <a:defRPr sz="110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8">
            <a:extLst>
              <a:ext uri="{FF2B5EF4-FFF2-40B4-BE49-F238E27FC236}">
                <a16:creationId xmlns:a16="http://schemas.microsoft.com/office/drawing/2014/main" id="{89D24559-E4EA-C543-9DD6-A7A5C21600EF}"/>
              </a:ext>
            </a:extLst>
          </p:cNvPr>
          <p:cNvSpPr>
            <a:spLocks noGrp="1"/>
          </p:cNvSpPr>
          <p:nvPr>
            <p:ph type="body" sz="quarter" idx="15" hasCustomPrompt="1"/>
          </p:nvPr>
        </p:nvSpPr>
        <p:spPr>
          <a:xfrm>
            <a:off x="590398" y="3186216"/>
            <a:ext cx="1887332" cy="422223"/>
          </a:xfrm>
          <a:prstGeom prst="rect">
            <a:avLst/>
          </a:prstGeom>
        </p:spPr>
        <p:txBody>
          <a:bodyPr numCol="1"/>
          <a:lstStyle>
            <a:lvl1pPr>
              <a:defRPr sz="1260" b="1" i="0">
                <a:latin typeface="Nunito Sans" pitchFamily="2" charset="77"/>
              </a:defRPr>
            </a:lvl1pPr>
          </a:lstStyle>
          <a:p>
            <a:pPr lvl="0"/>
            <a:r>
              <a:rPr lang="en-US"/>
              <a:t>Title</a:t>
            </a:r>
          </a:p>
        </p:txBody>
      </p:sp>
      <p:sp>
        <p:nvSpPr>
          <p:cNvPr id="23" name="Picture Placeholder 21">
            <a:extLst>
              <a:ext uri="{FF2B5EF4-FFF2-40B4-BE49-F238E27FC236}">
                <a16:creationId xmlns:a16="http://schemas.microsoft.com/office/drawing/2014/main" id="{F90DC469-9B11-DB47-9E45-41032318D32C}"/>
              </a:ext>
            </a:extLst>
          </p:cNvPr>
          <p:cNvSpPr>
            <a:spLocks noGrp="1"/>
          </p:cNvSpPr>
          <p:nvPr>
            <p:ph type="pic" sz="quarter" idx="16"/>
          </p:nvPr>
        </p:nvSpPr>
        <p:spPr>
          <a:xfrm>
            <a:off x="650404" y="1257301"/>
            <a:ext cx="1492445" cy="1898855"/>
          </a:xfrm>
          <a:prstGeom prst="ellipse">
            <a:avLst/>
          </a:prstGeom>
          <a:noFill/>
          <a:ln w="28575">
            <a:solidFill>
              <a:schemeClr val="accent1">
                <a:lumMod val="50000"/>
              </a:schemeClr>
            </a:solidFill>
          </a:ln>
        </p:spPr>
        <p:txBody>
          <a:bodyPr/>
          <a:lstStyle/>
          <a:p>
            <a:r>
              <a:rPr lang="en-US"/>
              <a:t>Click icon to add picture</a:t>
            </a:r>
          </a:p>
        </p:txBody>
      </p:sp>
      <p:sp>
        <p:nvSpPr>
          <p:cNvPr id="26" name="Text Placeholder 24">
            <a:extLst>
              <a:ext uri="{FF2B5EF4-FFF2-40B4-BE49-F238E27FC236}">
                <a16:creationId xmlns:a16="http://schemas.microsoft.com/office/drawing/2014/main" id="{F3018F7A-58B5-3F45-A279-A93852A5D250}"/>
              </a:ext>
            </a:extLst>
          </p:cNvPr>
          <p:cNvSpPr>
            <a:spLocks noGrp="1"/>
          </p:cNvSpPr>
          <p:nvPr>
            <p:ph type="body" sz="quarter" idx="17"/>
          </p:nvPr>
        </p:nvSpPr>
        <p:spPr>
          <a:xfrm>
            <a:off x="580115" y="3951902"/>
            <a:ext cx="2021501" cy="2220298"/>
          </a:xfrm>
          <a:prstGeom prst="rect">
            <a:avLst/>
          </a:prstGeom>
        </p:spPr>
        <p:txBody>
          <a:bodyPr numCol="1"/>
          <a:lstStyle>
            <a:lvl1pPr>
              <a:lnSpc>
                <a:spcPct val="100000"/>
              </a:lnSpc>
              <a:defRPr sz="1260" b="1" i="0">
                <a:latin typeface="Nunito Sans" pitchFamily="2" charset="77"/>
              </a:defRPr>
            </a:lvl1pPr>
            <a:lvl2pPr marL="7501" indent="0">
              <a:lnSpc>
                <a:spcPct val="100000"/>
              </a:lnSpc>
              <a:tabLst/>
              <a:defRPr sz="1103"/>
            </a:lvl2pPr>
          </a:lstStyle>
          <a:p>
            <a:pPr lvl="0"/>
            <a:r>
              <a:rPr lang="en-US"/>
              <a:t>Click to edit Master text styles</a:t>
            </a:r>
          </a:p>
          <a:p>
            <a:pPr lvl="1"/>
            <a:r>
              <a:rPr lang="en-US"/>
              <a:t>Second level</a:t>
            </a:r>
          </a:p>
        </p:txBody>
      </p:sp>
      <p:sp>
        <p:nvSpPr>
          <p:cNvPr id="15" name="Footer Placeholder 6">
            <a:extLst>
              <a:ext uri="{FF2B5EF4-FFF2-40B4-BE49-F238E27FC236}">
                <a16:creationId xmlns:a16="http://schemas.microsoft.com/office/drawing/2014/main" id="{E05503D5-E775-49F7-BECA-923AFEB8C1D8}"/>
              </a:ext>
            </a:extLst>
          </p:cNvPr>
          <p:cNvSpPr>
            <a:spLocks noGrp="1"/>
          </p:cNvSpPr>
          <p:nvPr>
            <p:ph type="ftr" sz="quarter" idx="3"/>
          </p:nvPr>
        </p:nvSpPr>
        <p:spPr>
          <a:xfrm>
            <a:off x="111620" y="6588068"/>
            <a:ext cx="1632295" cy="177453"/>
          </a:xfrm>
          <a:prstGeom prst="rect">
            <a:avLst/>
          </a:prstGeom>
        </p:spPr>
        <p:txBody>
          <a:bodyPr vert="horz" lIns="91440" tIns="45720" rIns="91440" bIns="45720" rtlCol="0" anchor="ctr"/>
          <a:lstStyle>
            <a:lvl1pPr algn="l">
              <a:defRPr sz="788">
                <a:solidFill>
                  <a:schemeClr val="accent1"/>
                </a:solidFill>
              </a:defRPr>
            </a:lvl1pPr>
          </a:lstStyle>
          <a:p>
            <a:endParaRPr lang="en-US"/>
          </a:p>
        </p:txBody>
      </p:sp>
    </p:spTree>
    <p:extLst>
      <p:ext uri="{BB962C8B-B14F-4D97-AF65-F5344CB8AC3E}">
        <p14:creationId xmlns:p14="http://schemas.microsoft.com/office/powerpoint/2010/main" val="2794219833"/>
      </p:ext>
    </p:extLst>
  </p:cSld>
  <p:clrMapOvr>
    <a:overrideClrMapping bg1="lt1" tx1="dk1" bg2="lt2" tx2="dk2" accent1="accent1" accent2="accent2" accent3="accent3" accent4="accent4" accent5="accent5" accent6="accent6" hlink="hlink" folHlink="folHlink"/>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2_Employee Profile">
    <p:bg>
      <p:bgRef idx="1001">
        <a:schemeClr val="bg1"/>
      </p:bgRef>
    </p:bg>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B3703F67-E7B4-5845-AF4B-0D84997507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6" name="Slide Number Placeholder 4">
            <a:extLst>
              <a:ext uri="{FF2B5EF4-FFF2-40B4-BE49-F238E27FC236}">
                <a16:creationId xmlns:a16="http://schemas.microsoft.com/office/drawing/2014/main" id="{1A00414D-3410-B243-BEE9-16B5A21B81FE}"/>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sp>
        <p:nvSpPr>
          <p:cNvPr id="5" name="Rectangle 4">
            <a:extLst>
              <a:ext uri="{FF2B5EF4-FFF2-40B4-BE49-F238E27FC236}">
                <a16:creationId xmlns:a16="http://schemas.microsoft.com/office/drawing/2014/main" id="{654FB0E6-B86D-8948-9776-CECE66917FF4}"/>
              </a:ext>
            </a:extLst>
          </p:cNvPr>
          <p:cNvSpPr/>
          <p:nvPr/>
        </p:nvSpPr>
        <p:spPr>
          <a:xfrm>
            <a:off x="0" y="601885"/>
            <a:ext cx="2506642" cy="3703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cxnSp>
        <p:nvCxnSpPr>
          <p:cNvPr id="13" name="Straight Connector 12">
            <a:extLst>
              <a:ext uri="{FF2B5EF4-FFF2-40B4-BE49-F238E27FC236}">
                <a16:creationId xmlns:a16="http://schemas.microsoft.com/office/drawing/2014/main" id="{B3CA579E-F83E-0F41-8BFB-36019723BDA7}"/>
              </a:ext>
            </a:extLst>
          </p:cNvPr>
          <p:cNvCxnSpPr/>
          <p:nvPr/>
        </p:nvCxnSpPr>
        <p:spPr>
          <a:xfrm>
            <a:off x="647170" y="3703899"/>
            <a:ext cx="1832127"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E787EDF4-7E0D-F043-9B1B-13C2366A0103}"/>
              </a:ext>
            </a:extLst>
          </p:cNvPr>
          <p:cNvSpPr>
            <a:spLocks noGrp="1"/>
          </p:cNvSpPr>
          <p:nvPr>
            <p:ph type="body" sz="quarter" idx="13" hasCustomPrompt="1"/>
          </p:nvPr>
        </p:nvSpPr>
        <p:spPr>
          <a:xfrm>
            <a:off x="580476" y="551118"/>
            <a:ext cx="1852732" cy="460375"/>
          </a:xfrm>
          <a:prstGeom prst="rect">
            <a:avLst/>
          </a:prstGeom>
        </p:spPr>
        <p:txBody>
          <a:bodyPr numCol="1" anchor="ctr" anchorCtr="0"/>
          <a:lstStyle>
            <a:lvl1pPr>
              <a:defRPr sz="1575" b="1" i="0">
                <a:solidFill>
                  <a:schemeClr val="bg1"/>
                </a:solidFill>
                <a:latin typeface="Nunito Sans ExtraBold" pitchFamily="2" charset="77"/>
              </a:defRPr>
            </a:lvl1pPr>
            <a:lvl2pPr>
              <a:defRPr b="1" i="0">
                <a:solidFill>
                  <a:schemeClr val="bg1"/>
                </a:solidFill>
                <a:latin typeface="Nunito Sans ExtraBold" pitchFamily="2" charset="77"/>
              </a:defRPr>
            </a:lvl2pPr>
            <a:lvl3pPr>
              <a:defRPr b="1" i="0">
                <a:solidFill>
                  <a:schemeClr val="bg1"/>
                </a:solidFill>
                <a:latin typeface="Nunito Sans ExtraBold" pitchFamily="2" charset="77"/>
              </a:defRPr>
            </a:lvl3pPr>
            <a:lvl4pPr>
              <a:defRPr b="1" i="0">
                <a:solidFill>
                  <a:schemeClr val="bg1"/>
                </a:solidFill>
                <a:latin typeface="Nunito Sans ExtraBold" pitchFamily="2" charset="77"/>
              </a:defRPr>
            </a:lvl4pPr>
            <a:lvl5pPr>
              <a:defRPr b="1" i="0">
                <a:solidFill>
                  <a:schemeClr val="bg1"/>
                </a:solidFill>
                <a:latin typeface="Nunito Sans ExtraBold" pitchFamily="2" charset="77"/>
              </a:defRPr>
            </a:lvl5pPr>
          </a:lstStyle>
          <a:p>
            <a:pPr lvl="0"/>
            <a:r>
              <a:rPr lang="en-US"/>
              <a:t>Name First Last</a:t>
            </a:r>
          </a:p>
        </p:txBody>
      </p:sp>
      <p:sp>
        <p:nvSpPr>
          <p:cNvPr id="17" name="Text Placeholder 15">
            <a:extLst>
              <a:ext uri="{FF2B5EF4-FFF2-40B4-BE49-F238E27FC236}">
                <a16:creationId xmlns:a16="http://schemas.microsoft.com/office/drawing/2014/main" id="{8A48CDCF-7E05-BC47-827C-33BD6F0953E4}"/>
              </a:ext>
            </a:extLst>
          </p:cNvPr>
          <p:cNvSpPr>
            <a:spLocks noGrp="1"/>
          </p:cNvSpPr>
          <p:nvPr>
            <p:ph type="body" sz="quarter" idx="14"/>
          </p:nvPr>
        </p:nvSpPr>
        <p:spPr>
          <a:xfrm>
            <a:off x="2616577" y="1140542"/>
            <a:ext cx="6324540" cy="5031658"/>
          </a:xfrm>
          <a:prstGeom prst="rect">
            <a:avLst/>
          </a:prstGeom>
        </p:spPr>
        <p:txBody>
          <a:bodyPr spcCol="457200"/>
          <a:lstStyle>
            <a:lvl1pPr>
              <a:lnSpc>
                <a:spcPct val="100000"/>
              </a:lnSpc>
              <a:defRPr sz="1103"/>
            </a:lvl1pPr>
            <a:lvl2pPr marL="226279" indent="-135017">
              <a:lnSpc>
                <a:spcPct val="100000"/>
              </a:lnSpc>
              <a:buClr>
                <a:schemeClr val="accent2"/>
              </a:buClr>
              <a:buFont typeface="Arial" panose="020B0604020202020204" pitchFamily="34" charset="0"/>
              <a:buChar char="•"/>
              <a:defRPr sz="1103"/>
            </a:lvl2pPr>
            <a:lvl3pPr marL="317540" indent="-135017">
              <a:lnSpc>
                <a:spcPct val="100000"/>
              </a:lnSpc>
              <a:buClr>
                <a:schemeClr val="accent2"/>
              </a:buClr>
              <a:buFont typeface="System Font Regular"/>
              <a:buChar char="–"/>
              <a:defRPr sz="1103"/>
            </a:lvl3pPr>
            <a:lvl4pPr marL="410051" indent="-135017">
              <a:lnSpc>
                <a:spcPct val="100000"/>
              </a:lnSpc>
              <a:buClr>
                <a:schemeClr val="accent2"/>
              </a:buClr>
              <a:buSzPct val="75000"/>
              <a:buFont typeface="Courier New" panose="02070309020205020404" pitchFamily="49" charset="0"/>
              <a:buChar char="o"/>
              <a:defRPr sz="1103"/>
            </a:lvl4pPr>
            <a:lvl5pPr marL="501313" indent="-135017">
              <a:lnSpc>
                <a:spcPct val="100000"/>
              </a:lnSpc>
              <a:buClr>
                <a:schemeClr val="accent2"/>
              </a:buClr>
              <a:buFont typeface="System Font Regular"/>
              <a:buChar char="-"/>
              <a:defRPr sz="110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8">
            <a:extLst>
              <a:ext uri="{FF2B5EF4-FFF2-40B4-BE49-F238E27FC236}">
                <a16:creationId xmlns:a16="http://schemas.microsoft.com/office/drawing/2014/main" id="{89D24559-E4EA-C543-9DD6-A7A5C21600EF}"/>
              </a:ext>
            </a:extLst>
          </p:cNvPr>
          <p:cNvSpPr>
            <a:spLocks noGrp="1"/>
          </p:cNvSpPr>
          <p:nvPr>
            <p:ph type="body" sz="quarter" idx="15" hasCustomPrompt="1"/>
          </p:nvPr>
        </p:nvSpPr>
        <p:spPr>
          <a:xfrm>
            <a:off x="590398" y="3186216"/>
            <a:ext cx="1887332" cy="422223"/>
          </a:xfrm>
          <a:prstGeom prst="rect">
            <a:avLst/>
          </a:prstGeom>
        </p:spPr>
        <p:txBody>
          <a:bodyPr numCol="1"/>
          <a:lstStyle>
            <a:lvl1pPr>
              <a:defRPr sz="1260" b="1" i="0">
                <a:latin typeface="Nunito Sans" pitchFamily="2" charset="77"/>
              </a:defRPr>
            </a:lvl1pPr>
          </a:lstStyle>
          <a:p>
            <a:pPr lvl="0"/>
            <a:r>
              <a:rPr lang="en-US"/>
              <a:t>Title</a:t>
            </a:r>
          </a:p>
        </p:txBody>
      </p:sp>
      <p:sp>
        <p:nvSpPr>
          <p:cNvPr id="23" name="Picture Placeholder 21">
            <a:extLst>
              <a:ext uri="{FF2B5EF4-FFF2-40B4-BE49-F238E27FC236}">
                <a16:creationId xmlns:a16="http://schemas.microsoft.com/office/drawing/2014/main" id="{F90DC469-9B11-DB47-9E45-41032318D32C}"/>
              </a:ext>
            </a:extLst>
          </p:cNvPr>
          <p:cNvSpPr>
            <a:spLocks noGrp="1"/>
          </p:cNvSpPr>
          <p:nvPr>
            <p:ph type="pic" sz="quarter" idx="16"/>
          </p:nvPr>
        </p:nvSpPr>
        <p:spPr>
          <a:xfrm>
            <a:off x="650404" y="1257301"/>
            <a:ext cx="1492445" cy="1898855"/>
          </a:xfrm>
          <a:prstGeom prst="ellipse">
            <a:avLst/>
          </a:prstGeom>
          <a:noFill/>
          <a:ln w="28575">
            <a:solidFill>
              <a:schemeClr val="tx1"/>
            </a:solidFill>
          </a:ln>
        </p:spPr>
        <p:txBody>
          <a:bodyPr/>
          <a:lstStyle/>
          <a:p>
            <a:r>
              <a:rPr lang="en-US"/>
              <a:t>Click icon to add picture</a:t>
            </a:r>
          </a:p>
        </p:txBody>
      </p:sp>
      <p:sp>
        <p:nvSpPr>
          <p:cNvPr id="26" name="Text Placeholder 24">
            <a:extLst>
              <a:ext uri="{FF2B5EF4-FFF2-40B4-BE49-F238E27FC236}">
                <a16:creationId xmlns:a16="http://schemas.microsoft.com/office/drawing/2014/main" id="{F3018F7A-58B5-3F45-A279-A93852A5D250}"/>
              </a:ext>
            </a:extLst>
          </p:cNvPr>
          <p:cNvSpPr>
            <a:spLocks noGrp="1"/>
          </p:cNvSpPr>
          <p:nvPr>
            <p:ph type="body" sz="quarter" idx="17"/>
          </p:nvPr>
        </p:nvSpPr>
        <p:spPr>
          <a:xfrm>
            <a:off x="580115" y="3951902"/>
            <a:ext cx="2021501" cy="2220298"/>
          </a:xfrm>
          <a:prstGeom prst="rect">
            <a:avLst/>
          </a:prstGeom>
        </p:spPr>
        <p:txBody>
          <a:bodyPr numCol="1"/>
          <a:lstStyle>
            <a:lvl1pPr>
              <a:lnSpc>
                <a:spcPct val="100000"/>
              </a:lnSpc>
              <a:defRPr sz="1260" b="1" i="0">
                <a:latin typeface="Nunito Sans" pitchFamily="2" charset="77"/>
              </a:defRPr>
            </a:lvl1pPr>
            <a:lvl2pPr marL="7501" indent="0">
              <a:lnSpc>
                <a:spcPct val="100000"/>
              </a:lnSpc>
              <a:tabLst/>
              <a:defRPr sz="1103"/>
            </a:lvl2pPr>
          </a:lstStyle>
          <a:p>
            <a:pPr lvl="0"/>
            <a:r>
              <a:rPr lang="en-US"/>
              <a:t>Click to edit Master text styles</a:t>
            </a:r>
          </a:p>
          <a:p>
            <a:pPr lvl="1"/>
            <a:r>
              <a:rPr lang="en-US"/>
              <a:t>Second level</a:t>
            </a:r>
          </a:p>
        </p:txBody>
      </p:sp>
      <p:sp>
        <p:nvSpPr>
          <p:cNvPr id="15" name="Footer Placeholder 6">
            <a:extLst>
              <a:ext uri="{FF2B5EF4-FFF2-40B4-BE49-F238E27FC236}">
                <a16:creationId xmlns:a16="http://schemas.microsoft.com/office/drawing/2014/main" id="{E6E04EA3-4BDF-4974-B5FA-A671533F4C28}"/>
              </a:ext>
            </a:extLst>
          </p:cNvPr>
          <p:cNvSpPr>
            <a:spLocks noGrp="1"/>
          </p:cNvSpPr>
          <p:nvPr>
            <p:ph type="ftr" sz="quarter" idx="3"/>
          </p:nvPr>
        </p:nvSpPr>
        <p:spPr>
          <a:xfrm>
            <a:off x="111620" y="6588068"/>
            <a:ext cx="1632295" cy="177453"/>
          </a:xfrm>
          <a:prstGeom prst="rect">
            <a:avLst/>
          </a:prstGeom>
        </p:spPr>
        <p:txBody>
          <a:bodyPr vert="horz" lIns="91440" tIns="45720" rIns="91440" bIns="45720" rtlCol="0" anchor="ctr"/>
          <a:lstStyle>
            <a:lvl1pPr algn="l">
              <a:defRPr sz="788">
                <a:solidFill>
                  <a:schemeClr val="accent1"/>
                </a:solidFill>
              </a:defRPr>
            </a:lvl1pPr>
          </a:lstStyle>
          <a:p>
            <a:endParaRPr lang="en-US"/>
          </a:p>
        </p:txBody>
      </p:sp>
    </p:spTree>
    <p:extLst>
      <p:ext uri="{BB962C8B-B14F-4D97-AF65-F5344CB8AC3E}">
        <p14:creationId xmlns:p14="http://schemas.microsoft.com/office/powerpoint/2010/main" val="760783778"/>
      </p:ext>
    </p:extLst>
  </p:cSld>
  <p:clrMapOvr>
    <a:overrideClrMapping bg1="lt1" tx1="dk1" bg2="lt2" tx2="dk2" accent1="accent1" accent2="accent2" accent3="accent3" accent4="accent4" accent5="accent5" accent6="accent6" hlink="hlink" folHlink="folHlink"/>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3_Employee Profile">
    <p:bg>
      <p:bgRef idx="1001">
        <a:schemeClr val="bg1"/>
      </p:bgRef>
    </p:bg>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B3703F67-E7B4-5845-AF4B-0D84997507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6" name="Slide Number Placeholder 4">
            <a:extLst>
              <a:ext uri="{FF2B5EF4-FFF2-40B4-BE49-F238E27FC236}">
                <a16:creationId xmlns:a16="http://schemas.microsoft.com/office/drawing/2014/main" id="{1A00414D-3410-B243-BEE9-16B5A21B81FE}"/>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sp>
        <p:nvSpPr>
          <p:cNvPr id="5" name="Rectangle 4">
            <a:extLst>
              <a:ext uri="{FF2B5EF4-FFF2-40B4-BE49-F238E27FC236}">
                <a16:creationId xmlns:a16="http://schemas.microsoft.com/office/drawing/2014/main" id="{654FB0E6-B86D-8948-9776-CECE66917FF4}"/>
              </a:ext>
            </a:extLst>
          </p:cNvPr>
          <p:cNvSpPr/>
          <p:nvPr/>
        </p:nvSpPr>
        <p:spPr>
          <a:xfrm>
            <a:off x="0" y="601885"/>
            <a:ext cx="2506642" cy="370389"/>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cxnSp>
        <p:nvCxnSpPr>
          <p:cNvPr id="13" name="Straight Connector 12">
            <a:extLst>
              <a:ext uri="{FF2B5EF4-FFF2-40B4-BE49-F238E27FC236}">
                <a16:creationId xmlns:a16="http://schemas.microsoft.com/office/drawing/2014/main" id="{B3CA579E-F83E-0F41-8BFB-36019723BDA7}"/>
              </a:ext>
            </a:extLst>
          </p:cNvPr>
          <p:cNvCxnSpPr/>
          <p:nvPr/>
        </p:nvCxnSpPr>
        <p:spPr>
          <a:xfrm>
            <a:off x="647170" y="3703899"/>
            <a:ext cx="1832127" cy="0"/>
          </a:xfrm>
          <a:prstGeom prst="line">
            <a:avLst/>
          </a:prstGeom>
          <a:ln w="28575" cap="rnd">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E787EDF4-7E0D-F043-9B1B-13C2366A0103}"/>
              </a:ext>
            </a:extLst>
          </p:cNvPr>
          <p:cNvSpPr>
            <a:spLocks noGrp="1"/>
          </p:cNvSpPr>
          <p:nvPr>
            <p:ph type="body" sz="quarter" idx="13" hasCustomPrompt="1"/>
          </p:nvPr>
        </p:nvSpPr>
        <p:spPr>
          <a:xfrm>
            <a:off x="580476" y="551118"/>
            <a:ext cx="1852732" cy="460375"/>
          </a:xfrm>
          <a:prstGeom prst="rect">
            <a:avLst/>
          </a:prstGeom>
        </p:spPr>
        <p:txBody>
          <a:bodyPr numCol="1" anchor="ctr" anchorCtr="0"/>
          <a:lstStyle>
            <a:lvl1pPr>
              <a:defRPr sz="1575" b="1" i="0">
                <a:solidFill>
                  <a:schemeClr val="bg1"/>
                </a:solidFill>
                <a:latin typeface="Nunito Sans ExtraBold" pitchFamily="2" charset="77"/>
              </a:defRPr>
            </a:lvl1pPr>
            <a:lvl2pPr>
              <a:defRPr b="1" i="0">
                <a:solidFill>
                  <a:schemeClr val="bg1"/>
                </a:solidFill>
                <a:latin typeface="Nunito Sans ExtraBold" pitchFamily="2" charset="77"/>
              </a:defRPr>
            </a:lvl2pPr>
            <a:lvl3pPr>
              <a:defRPr b="1" i="0">
                <a:solidFill>
                  <a:schemeClr val="bg1"/>
                </a:solidFill>
                <a:latin typeface="Nunito Sans ExtraBold" pitchFamily="2" charset="77"/>
              </a:defRPr>
            </a:lvl3pPr>
            <a:lvl4pPr>
              <a:defRPr b="1" i="0">
                <a:solidFill>
                  <a:schemeClr val="bg1"/>
                </a:solidFill>
                <a:latin typeface="Nunito Sans ExtraBold" pitchFamily="2" charset="77"/>
              </a:defRPr>
            </a:lvl4pPr>
            <a:lvl5pPr>
              <a:defRPr b="1" i="0">
                <a:solidFill>
                  <a:schemeClr val="bg1"/>
                </a:solidFill>
                <a:latin typeface="Nunito Sans ExtraBold" pitchFamily="2" charset="77"/>
              </a:defRPr>
            </a:lvl5pPr>
          </a:lstStyle>
          <a:p>
            <a:pPr lvl="0"/>
            <a:r>
              <a:rPr lang="en-US"/>
              <a:t>Name First Last</a:t>
            </a:r>
          </a:p>
        </p:txBody>
      </p:sp>
      <p:sp>
        <p:nvSpPr>
          <p:cNvPr id="17" name="Text Placeholder 15">
            <a:extLst>
              <a:ext uri="{FF2B5EF4-FFF2-40B4-BE49-F238E27FC236}">
                <a16:creationId xmlns:a16="http://schemas.microsoft.com/office/drawing/2014/main" id="{8A48CDCF-7E05-BC47-827C-33BD6F0953E4}"/>
              </a:ext>
            </a:extLst>
          </p:cNvPr>
          <p:cNvSpPr>
            <a:spLocks noGrp="1"/>
          </p:cNvSpPr>
          <p:nvPr>
            <p:ph type="body" sz="quarter" idx="14"/>
          </p:nvPr>
        </p:nvSpPr>
        <p:spPr>
          <a:xfrm>
            <a:off x="2616577" y="1140542"/>
            <a:ext cx="6324540" cy="5031658"/>
          </a:xfrm>
          <a:prstGeom prst="rect">
            <a:avLst/>
          </a:prstGeom>
        </p:spPr>
        <p:txBody>
          <a:bodyPr spcCol="457200"/>
          <a:lstStyle>
            <a:lvl1pPr>
              <a:lnSpc>
                <a:spcPct val="100000"/>
              </a:lnSpc>
              <a:defRPr sz="1103"/>
            </a:lvl1pPr>
            <a:lvl2pPr marL="226279" indent="-135017">
              <a:lnSpc>
                <a:spcPct val="100000"/>
              </a:lnSpc>
              <a:buClr>
                <a:schemeClr val="accent2"/>
              </a:buClr>
              <a:buFont typeface="Arial" panose="020B0604020202020204" pitchFamily="34" charset="0"/>
              <a:buChar char="•"/>
              <a:defRPr sz="1103"/>
            </a:lvl2pPr>
            <a:lvl3pPr marL="317540" indent="-135017">
              <a:lnSpc>
                <a:spcPct val="100000"/>
              </a:lnSpc>
              <a:buClr>
                <a:schemeClr val="accent2"/>
              </a:buClr>
              <a:buFont typeface="System Font Regular"/>
              <a:buChar char="–"/>
              <a:defRPr sz="1103"/>
            </a:lvl3pPr>
            <a:lvl4pPr marL="410051" indent="-135017">
              <a:lnSpc>
                <a:spcPct val="100000"/>
              </a:lnSpc>
              <a:buClr>
                <a:schemeClr val="accent2"/>
              </a:buClr>
              <a:buSzPct val="75000"/>
              <a:buFont typeface="Courier New" panose="02070309020205020404" pitchFamily="49" charset="0"/>
              <a:buChar char="o"/>
              <a:defRPr sz="1103"/>
            </a:lvl4pPr>
            <a:lvl5pPr marL="501313" indent="-135017">
              <a:lnSpc>
                <a:spcPct val="100000"/>
              </a:lnSpc>
              <a:buClr>
                <a:schemeClr val="accent2"/>
              </a:buClr>
              <a:buFont typeface="System Font Regular"/>
              <a:buChar char="-"/>
              <a:defRPr sz="110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8">
            <a:extLst>
              <a:ext uri="{FF2B5EF4-FFF2-40B4-BE49-F238E27FC236}">
                <a16:creationId xmlns:a16="http://schemas.microsoft.com/office/drawing/2014/main" id="{89D24559-E4EA-C543-9DD6-A7A5C21600EF}"/>
              </a:ext>
            </a:extLst>
          </p:cNvPr>
          <p:cNvSpPr>
            <a:spLocks noGrp="1"/>
          </p:cNvSpPr>
          <p:nvPr>
            <p:ph type="body" sz="quarter" idx="15" hasCustomPrompt="1"/>
          </p:nvPr>
        </p:nvSpPr>
        <p:spPr>
          <a:xfrm>
            <a:off x="590398" y="3186216"/>
            <a:ext cx="1887332" cy="422223"/>
          </a:xfrm>
          <a:prstGeom prst="rect">
            <a:avLst/>
          </a:prstGeom>
        </p:spPr>
        <p:txBody>
          <a:bodyPr numCol="1"/>
          <a:lstStyle>
            <a:lvl1pPr>
              <a:defRPr sz="1260" b="1" i="0">
                <a:latin typeface="Nunito Sans" pitchFamily="2" charset="77"/>
              </a:defRPr>
            </a:lvl1pPr>
          </a:lstStyle>
          <a:p>
            <a:pPr lvl="0"/>
            <a:r>
              <a:rPr lang="en-US"/>
              <a:t>Title</a:t>
            </a:r>
          </a:p>
        </p:txBody>
      </p:sp>
      <p:sp>
        <p:nvSpPr>
          <p:cNvPr id="23" name="Picture Placeholder 21">
            <a:extLst>
              <a:ext uri="{FF2B5EF4-FFF2-40B4-BE49-F238E27FC236}">
                <a16:creationId xmlns:a16="http://schemas.microsoft.com/office/drawing/2014/main" id="{F90DC469-9B11-DB47-9E45-41032318D32C}"/>
              </a:ext>
            </a:extLst>
          </p:cNvPr>
          <p:cNvSpPr>
            <a:spLocks noGrp="1"/>
          </p:cNvSpPr>
          <p:nvPr>
            <p:ph type="pic" sz="quarter" idx="16"/>
          </p:nvPr>
        </p:nvSpPr>
        <p:spPr>
          <a:xfrm>
            <a:off x="650404" y="1257301"/>
            <a:ext cx="1492445" cy="1898855"/>
          </a:xfrm>
          <a:prstGeom prst="ellipse">
            <a:avLst/>
          </a:prstGeom>
          <a:ln w="28575">
            <a:solidFill>
              <a:schemeClr val="tx1">
                <a:lumMod val="60000"/>
                <a:lumOff val="40000"/>
              </a:schemeClr>
            </a:solidFill>
          </a:ln>
        </p:spPr>
        <p:txBody>
          <a:bodyPr/>
          <a:lstStyle/>
          <a:p>
            <a:r>
              <a:rPr lang="en-US"/>
              <a:t>Click icon to add picture</a:t>
            </a:r>
          </a:p>
        </p:txBody>
      </p:sp>
      <p:sp>
        <p:nvSpPr>
          <p:cNvPr id="26" name="Text Placeholder 24">
            <a:extLst>
              <a:ext uri="{FF2B5EF4-FFF2-40B4-BE49-F238E27FC236}">
                <a16:creationId xmlns:a16="http://schemas.microsoft.com/office/drawing/2014/main" id="{F3018F7A-58B5-3F45-A279-A93852A5D250}"/>
              </a:ext>
            </a:extLst>
          </p:cNvPr>
          <p:cNvSpPr>
            <a:spLocks noGrp="1"/>
          </p:cNvSpPr>
          <p:nvPr>
            <p:ph type="body" sz="quarter" idx="17"/>
          </p:nvPr>
        </p:nvSpPr>
        <p:spPr>
          <a:xfrm>
            <a:off x="580115" y="3951902"/>
            <a:ext cx="2021501" cy="2220298"/>
          </a:xfrm>
          <a:prstGeom prst="rect">
            <a:avLst/>
          </a:prstGeom>
        </p:spPr>
        <p:txBody>
          <a:bodyPr numCol="1"/>
          <a:lstStyle>
            <a:lvl1pPr>
              <a:lnSpc>
                <a:spcPct val="100000"/>
              </a:lnSpc>
              <a:defRPr sz="1260" b="1" i="0">
                <a:latin typeface="Nunito Sans" pitchFamily="2" charset="77"/>
              </a:defRPr>
            </a:lvl1pPr>
            <a:lvl2pPr marL="7501" indent="0">
              <a:lnSpc>
                <a:spcPct val="100000"/>
              </a:lnSpc>
              <a:tabLst/>
              <a:defRPr sz="1103"/>
            </a:lvl2pPr>
          </a:lstStyle>
          <a:p>
            <a:pPr lvl="0"/>
            <a:r>
              <a:rPr lang="en-US"/>
              <a:t>Click to edit Master text styles</a:t>
            </a:r>
          </a:p>
          <a:p>
            <a:pPr lvl="1"/>
            <a:r>
              <a:rPr lang="en-US"/>
              <a:t>Second level</a:t>
            </a:r>
          </a:p>
        </p:txBody>
      </p:sp>
      <p:sp>
        <p:nvSpPr>
          <p:cNvPr id="12" name="Footer Placeholder 6">
            <a:extLst>
              <a:ext uri="{FF2B5EF4-FFF2-40B4-BE49-F238E27FC236}">
                <a16:creationId xmlns:a16="http://schemas.microsoft.com/office/drawing/2014/main" id="{21B01B98-0DEB-2E4A-93E7-B3E6C770DB96}"/>
              </a:ext>
            </a:extLst>
          </p:cNvPr>
          <p:cNvSpPr>
            <a:spLocks noGrp="1"/>
          </p:cNvSpPr>
          <p:nvPr>
            <p:ph type="ftr" sz="quarter" idx="3"/>
          </p:nvPr>
        </p:nvSpPr>
        <p:spPr>
          <a:xfrm>
            <a:off x="111620" y="6588068"/>
            <a:ext cx="1632295" cy="177453"/>
          </a:xfrm>
          <a:prstGeom prst="rect">
            <a:avLst/>
          </a:prstGeom>
        </p:spPr>
        <p:txBody>
          <a:bodyPr vert="horz" lIns="91440" tIns="45720" rIns="91440" bIns="45720" rtlCol="0" anchor="ctr"/>
          <a:lstStyle>
            <a:lvl1pPr algn="l">
              <a:defRPr sz="788">
                <a:solidFill>
                  <a:schemeClr val="accent1"/>
                </a:solidFill>
              </a:defRPr>
            </a:lvl1pPr>
          </a:lstStyle>
          <a:p>
            <a:endParaRPr lang="en-US"/>
          </a:p>
        </p:txBody>
      </p:sp>
    </p:spTree>
    <p:extLst>
      <p:ext uri="{BB962C8B-B14F-4D97-AF65-F5344CB8AC3E}">
        <p14:creationId xmlns:p14="http://schemas.microsoft.com/office/powerpoint/2010/main" val="2488655108"/>
      </p:ext>
    </p:extLst>
  </p:cSld>
  <p:clrMapOvr>
    <a:overrideClrMapping bg1="lt1" tx1="dk1" bg2="lt2" tx2="dk2" accent1="accent1" accent2="accent2" accent3="accent3" accent4="accent4" accent5="accent5" accent6="accent6" hlink="hlink" folHlink="folHlink"/>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Big Number">
    <p:bg>
      <p:bgRef idx="1001">
        <a:schemeClr val="bg2"/>
      </p:bgRef>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CCC2542A-E258-2D4C-AB14-8DA164E69456}"/>
              </a:ext>
            </a:extLst>
          </p:cNvPr>
          <p:cNvSpPr/>
          <p:nvPr/>
        </p:nvSpPr>
        <p:spPr>
          <a:xfrm>
            <a:off x="8319244" y="2390330"/>
            <a:ext cx="1303779" cy="4482419"/>
          </a:xfrm>
          <a:custGeom>
            <a:avLst/>
            <a:gdLst>
              <a:gd name="connsiteX0" fmla="*/ 1120877 w 1130709"/>
              <a:gd name="connsiteY0" fmla="*/ 0 h 2831690"/>
              <a:gd name="connsiteX1" fmla="*/ 0 w 1130709"/>
              <a:gd name="connsiteY1" fmla="*/ 2831690 h 2831690"/>
              <a:gd name="connsiteX2" fmla="*/ 1130709 w 1130709"/>
              <a:gd name="connsiteY2" fmla="*/ 2831690 h 2831690"/>
              <a:gd name="connsiteX3" fmla="*/ 1120877 w 1130709"/>
              <a:gd name="connsiteY3" fmla="*/ 0 h 2831690"/>
              <a:gd name="connsiteX0" fmla="*/ 790787 w 800619"/>
              <a:gd name="connsiteY0" fmla="*/ 0 h 2831690"/>
              <a:gd name="connsiteX1" fmla="*/ 0 w 800619"/>
              <a:gd name="connsiteY1" fmla="*/ 2831690 h 2831690"/>
              <a:gd name="connsiteX2" fmla="*/ 800619 w 800619"/>
              <a:gd name="connsiteY2" fmla="*/ 2831690 h 2831690"/>
              <a:gd name="connsiteX3" fmla="*/ 790787 w 800619"/>
              <a:gd name="connsiteY3" fmla="*/ 0 h 2831690"/>
              <a:gd name="connsiteX0" fmla="*/ 483203 w 493035"/>
              <a:gd name="connsiteY0" fmla="*/ 0 h 2831690"/>
              <a:gd name="connsiteX1" fmla="*/ 0 w 493035"/>
              <a:gd name="connsiteY1" fmla="*/ 2779175 h 2831690"/>
              <a:gd name="connsiteX2" fmla="*/ 493035 w 493035"/>
              <a:gd name="connsiteY2" fmla="*/ 2831690 h 2831690"/>
              <a:gd name="connsiteX3" fmla="*/ 483203 w 493035"/>
              <a:gd name="connsiteY3" fmla="*/ 0 h 2831690"/>
              <a:gd name="connsiteX0" fmla="*/ 775782 w 785614"/>
              <a:gd name="connsiteY0" fmla="*/ 0 h 2831690"/>
              <a:gd name="connsiteX1" fmla="*/ 0 w 785614"/>
              <a:gd name="connsiteY1" fmla="*/ 2831689 h 2831690"/>
              <a:gd name="connsiteX2" fmla="*/ 785614 w 785614"/>
              <a:gd name="connsiteY2" fmla="*/ 2831690 h 2831690"/>
              <a:gd name="connsiteX3" fmla="*/ 775782 w 785614"/>
              <a:gd name="connsiteY3" fmla="*/ 0 h 2831690"/>
              <a:gd name="connsiteX0" fmla="*/ 864035 w 873867"/>
              <a:gd name="connsiteY0" fmla="*/ 0 h 2831690"/>
              <a:gd name="connsiteX1" fmla="*/ 0 w 873867"/>
              <a:gd name="connsiteY1" fmla="*/ 2831689 h 2831690"/>
              <a:gd name="connsiteX2" fmla="*/ 873867 w 873867"/>
              <a:gd name="connsiteY2" fmla="*/ 2831690 h 2831690"/>
              <a:gd name="connsiteX3" fmla="*/ 864035 w 873867"/>
              <a:gd name="connsiteY3" fmla="*/ 0 h 2831690"/>
              <a:gd name="connsiteX0" fmla="*/ 1014075 w 1023907"/>
              <a:gd name="connsiteY0" fmla="*/ 0 h 2839191"/>
              <a:gd name="connsiteX1" fmla="*/ 0 w 1023907"/>
              <a:gd name="connsiteY1" fmla="*/ 2839191 h 2839191"/>
              <a:gd name="connsiteX2" fmla="*/ 1023907 w 1023907"/>
              <a:gd name="connsiteY2" fmla="*/ 2831690 h 2839191"/>
              <a:gd name="connsiteX3" fmla="*/ 1014075 w 1023907"/>
              <a:gd name="connsiteY3" fmla="*/ 0 h 2839191"/>
              <a:gd name="connsiteX0" fmla="*/ 1044083 w 1053915"/>
              <a:gd name="connsiteY0" fmla="*/ 0 h 2846693"/>
              <a:gd name="connsiteX1" fmla="*/ 0 w 1053915"/>
              <a:gd name="connsiteY1" fmla="*/ 2846693 h 2846693"/>
              <a:gd name="connsiteX2" fmla="*/ 1053915 w 1053915"/>
              <a:gd name="connsiteY2" fmla="*/ 2831690 h 2846693"/>
              <a:gd name="connsiteX3" fmla="*/ 1044083 w 1053915"/>
              <a:gd name="connsiteY3" fmla="*/ 0 h 2846693"/>
              <a:gd name="connsiteX0" fmla="*/ 1036060 w 1045892"/>
              <a:gd name="connsiteY0" fmla="*/ 0 h 2831690"/>
              <a:gd name="connsiteX1" fmla="*/ 0 w 1045892"/>
              <a:gd name="connsiteY1" fmla="*/ 2826635 h 2831690"/>
              <a:gd name="connsiteX2" fmla="*/ 1045892 w 1045892"/>
              <a:gd name="connsiteY2" fmla="*/ 2831690 h 2831690"/>
              <a:gd name="connsiteX3" fmla="*/ 1036060 w 1045892"/>
              <a:gd name="connsiteY3" fmla="*/ 0 h 2831690"/>
            </a:gdLst>
            <a:ahLst/>
            <a:cxnLst>
              <a:cxn ang="0">
                <a:pos x="connsiteX0" y="connsiteY0"/>
              </a:cxn>
              <a:cxn ang="0">
                <a:pos x="connsiteX1" y="connsiteY1"/>
              </a:cxn>
              <a:cxn ang="0">
                <a:pos x="connsiteX2" y="connsiteY2"/>
              </a:cxn>
              <a:cxn ang="0">
                <a:pos x="connsiteX3" y="connsiteY3"/>
              </a:cxn>
            </a:cxnLst>
            <a:rect l="l" t="t" r="r" b="b"/>
            <a:pathLst>
              <a:path w="1045892" h="2831690">
                <a:moveTo>
                  <a:pt x="1036060" y="0"/>
                </a:moveTo>
                <a:lnTo>
                  <a:pt x="0" y="2826635"/>
                </a:lnTo>
                <a:lnTo>
                  <a:pt x="1045892" y="2831690"/>
                </a:lnTo>
                <a:cubicBezTo>
                  <a:pt x="1042615" y="1887793"/>
                  <a:pt x="1039337" y="943897"/>
                  <a:pt x="103606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6" name="Freeform 5">
            <a:extLst>
              <a:ext uri="{FF2B5EF4-FFF2-40B4-BE49-F238E27FC236}">
                <a16:creationId xmlns:a16="http://schemas.microsoft.com/office/drawing/2014/main" id="{EC9C1D06-B476-2A48-B1A6-5934458B97DB}"/>
              </a:ext>
            </a:extLst>
          </p:cNvPr>
          <p:cNvSpPr/>
          <p:nvPr/>
        </p:nvSpPr>
        <p:spPr>
          <a:xfrm>
            <a:off x="-7742" y="5496233"/>
            <a:ext cx="4529598" cy="1386349"/>
          </a:xfrm>
          <a:custGeom>
            <a:avLst/>
            <a:gdLst>
              <a:gd name="connsiteX0" fmla="*/ 0 w 5751871"/>
              <a:gd name="connsiteY0" fmla="*/ 0 h 1386349"/>
              <a:gd name="connsiteX1" fmla="*/ 5751871 w 5751871"/>
              <a:gd name="connsiteY1" fmla="*/ 1376516 h 1386349"/>
              <a:gd name="connsiteX2" fmla="*/ 0 w 5751871"/>
              <a:gd name="connsiteY2" fmla="*/ 1386349 h 1386349"/>
              <a:gd name="connsiteX3" fmla="*/ 0 w 5751871"/>
              <a:gd name="connsiteY3" fmla="*/ 0 h 1386349"/>
            </a:gdLst>
            <a:ahLst/>
            <a:cxnLst>
              <a:cxn ang="0">
                <a:pos x="connsiteX0" y="connsiteY0"/>
              </a:cxn>
              <a:cxn ang="0">
                <a:pos x="connsiteX1" y="connsiteY1"/>
              </a:cxn>
              <a:cxn ang="0">
                <a:pos x="connsiteX2" y="connsiteY2"/>
              </a:cxn>
              <a:cxn ang="0">
                <a:pos x="connsiteX3" y="connsiteY3"/>
              </a:cxn>
            </a:cxnLst>
            <a:rect l="l" t="t" r="r" b="b"/>
            <a:pathLst>
              <a:path w="5751871" h="1386349">
                <a:moveTo>
                  <a:pt x="0" y="0"/>
                </a:moveTo>
                <a:lnTo>
                  <a:pt x="5751871" y="1376516"/>
                </a:lnTo>
                <a:lnTo>
                  <a:pt x="0" y="138634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pic>
        <p:nvPicPr>
          <p:cNvPr id="10" name="Picture 9" descr="A picture containing text, clipart&#10;&#10;Description automatically generated">
            <a:extLst>
              <a:ext uri="{FF2B5EF4-FFF2-40B4-BE49-F238E27FC236}">
                <a16:creationId xmlns:a16="http://schemas.microsoft.com/office/drawing/2014/main" id="{9CB07090-B79E-B442-A6BB-CFCFB28C25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14" name="Slide Number Placeholder 4">
            <a:extLst>
              <a:ext uri="{FF2B5EF4-FFF2-40B4-BE49-F238E27FC236}">
                <a16:creationId xmlns:a16="http://schemas.microsoft.com/office/drawing/2014/main" id="{9AC61ED4-0465-0A4B-9E64-24AD0D72EC68}"/>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bg1"/>
                </a:solidFill>
              </a:defRPr>
            </a:lvl1pPr>
          </a:lstStyle>
          <a:p>
            <a:fld id="{C6C9BAF6-3175-4D7A-8E69-9CAEFF78666F}" type="slidenum">
              <a:rPr lang="en-AU" smtClean="0"/>
              <a:pPr/>
              <a:t>‹#›</a:t>
            </a:fld>
            <a:endParaRPr lang="en-AU"/>
          </a:p>
        </p:txBody>
      </p:sp>
      <p:sp>
        <p:nvSpPr>
          <p:cNvPr id="5" name="Text Placeholder 4">
            <a:extLst>
              <a:ext uri="{FF2B5EF4-FFF2-40B4-BE49-F238E27FC236}">
                <a16:creationId xmlns:a16="http://schemas.microsoft.com/office/drawing/2014/main" id="{C9F83055-80CE-044E-B2CE-4DA89C0D9FB3}"/>
              </a:ext>
            </a:extLst>
          </p:cNvPr>
          <p:cNvSpPr>
            <a:spLocks noGrp="1"/>
          </p:cNvSpPr>
          <p:nvPr>
            <p:ph type="body" sz="quarter" idx="13" hasCustomPrompt="1"/>
          </p:nvPr>
        </p:nvSpPr>
        <p:spPr>
          <a:xfrm>
            <a:off x="551683" y="1157749"/>
            <a:ext cx="8366207" cy="2617839"/>
          </a:xfrm>
          <a:prstGeom prst="rect">
            <a:avLst/>
          </a:prstGeom>
        </p:spPr>
        <p:txBody>
          <a:bodyPr lIns="0" tIns="0" rIns="0" bIns="0" numCol="1" anchor="b" anchorCtr="0"/>
          <a:lstStyle>
            <a:lvl1pPr>
              <a:lnSpc>
                <a:spcPct val="100000"/>
              </a:lnSpc>
              <a:defRPr sz="11025" b="1" i="0">
                <a:latin typeface="Nunito Sans ExtraBold" pitchFamily="2" charset="77"/>
              </a:defRPr>
            </a:lvl1pPr>
          </a:lstStyle>
          <a:p>
            <a:pPr lvl="0"/>
            <a:r>
              <a:rPr lang="en-US"/>
              <a:t>100%</a:t>
            </a:r>
          </a:p>
        </p:txBody>
      </p:sp>
      <p:sp>
        <p:nvSpPr>
          <p:cNvPr id="16" name="Text Placeholder 12">
            <a:extLst>
              <a:ext uri="{FF2B5EF4-FFF2-40B4-BE49-F238E27FC236}">
                <a16:creationId xmlns:a16="http://schemas.microsoft.com/office/drawing/2014/main" id="{4368E604-50AF-154A-A84A-CC6A6F279FC0}"/>
              </a:ext>
            </a:extLst>
          </p:cNvPr>
          <p:cNvSpPr>
            <a:spLocks noGrp="1"/>
          </p:cNvSpPr>
          <p:nvPr>
            <p:ph type="body" sz="quarter" idx="14" hasCustomPrompt="1"/>
          </p:nvPr>
        </p:nvSpPr>
        <p:spPr>
          <a:xfrm>
            <a:off x="565071" y="3549138"/>
            <a:ext cx="8376047" cy="1150938"/>
          </a:xfrm>
          <a:prstGeom prst="rect">
            <a:avLst/>
          </a:prstGeom>
        </p:spPr>
        <p:txBody>
          <a:bodyPr numCol="1"/>
          <a:lstStyle>
            <a:lvl1pPr>
              <a:lnSpc>
                <a:spcPct val="100000"/>
              </a:lnSpc>
              <a:defRPr sz="2835">
                <a:latin typeface="+mj-lt"/>
              </a:defRPr>
            </a:lvl1pPr>
          </a:lstStyle>
          <a:p>
            <a:pPr lvl="0"/>
            <a:r>
              <a:rPr lang="en-US"/>
              <a:t>of Kroll Employees should use this look for any data, also known as “big numbers.”</a:t>
            </a:r>
          </a:p>
        </p:txBody>
      </p:sp>
    </p:spTree>
    <p:extLst>
      <p:ext uri="{BB962C8B-B14F-4D97-AF65-F5344CB8AC3E}">
        <p14:creationId xmlns:p14="http://schemas.microsoft.com/office/powerpoint/2010/main" val="85150338"/>
      </p:ext>
    </p:extLst>
  </p:cSld>
  <p:clrMapOvr>
    <a:overrideClrMapping bg1="dk1" tx1="lt1" bg2="dk2" tx2="lt2" accent1="accent1" accent2="accent2" accent3="accent3" accent4="accent4" accent5="accent5" accent6="accent6" hlink="hlink" folHlink="folHlink"/>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pic>
        <p:nvPicPr>
          <p:cNvPr id="22" name="Picture 21" descr="A picture containing text, clipart&#10;&#10;Description automatically generated">
            <a:extLst>
              <a:ext uri="{FF2B5EF4-FFF2-40B4-BE49-F238E27FC236}">
                <a16:creationId xmlns:a16="http://schemas.microsoft.com/office/drawing/2014/main" id="{9413284D-1E7B-9640-8727-0AC9E8F0F6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cxnSp>
        <p:nvCxnSpPr>
          <p:cNvPr id="26" name="Straight Connector 25">
            <a:extLst>
              <a:ext uri="{FF2B5EF4-FFF2-40B4-BE49-F238E27FC236}">
                <a16:creationId xmlns:a16="http://schemas.microsoft.com/office/drawing/2014/main" id="{413F2988-5A75-EE44-ACDF-9476E81EBDA2}"/>
              </a:ext>
            </a:extLst>
          </p:cNvPr>
          <p:cNvCxnSpPr>
            <a:cxnSpLocks/>
          </p:cNvCxnSpPr>
          <p:nvPr/>
        </p:nvCxnSpPr>
        <p:spPr>
          <a:xfrm>
            <a:off x="660083" y="3987878"/>
            <a:ext cx="8281035" cy="0"/>
          </a:xfrm>
          <a:prstGeom prst="line">
            <a:avLst/>
          </a:prstGeom>
          <a:ln w="285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47B76E1-8243-0746-8204-22A50862D337}"/>
              </a:ext>
            </a:extLst>
          </p:cNvPr>
          <p:cNvGrpSpPr/>
          <p:nvPr/>
        </p:nvGrpSpPr>
        <p:grpSpPr>
          <a:xfrm>
            <a:off x="3244406" y="2159078"/>
            <a:ext cx="3112389" cy="3876040"/>
            <a:chOff x="4124960" y="2296160"/>
            <a:chExt cx="3952240" cy="3876040"/>
          </a:xfrm>
        </p:grpSpPr>
        <p:cxnSp>
          <p:nvCxnSpPr>
            <p:cNvPr id="29" name="Straight Connector 28">
              <a:extLst>
                <a:ext uri="{FF2B5EF4-FFF2-40B4-BE49-F238E27FC236}">
                  <a16:creationId xmlns:a16="http://schemas.microsoft.com/office/drawing/2014/main" id="{7C2B6CF9-6BBD-F847-86F4-23E0C805E9E2}"/>
                </a:ext>
              </a:extLst>
            </p:cNvPr>
            <p:cNvCxnSpPr>
              <a:cxnSpLocks/>
            </p:cNvCxnSpPr>
            <p:nvPr/>
          </p:nvCxnSpPr>
          <p:spPr>
            <a:xfrm>
              <a:off x="4124960" y="2296160"/>
              <a:ext cx="0" cy="3876040"/>
            </a:xfrm>
            <a:prstGeom prst="line">
              <a:avLst/>
            </a:prstGeom>
            <a:ln w="28575">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cxnSp>
          <p:nvCxnSpPr>
            <p:cNvPr id="30" name="Straight Connector 29">
              <a:extLst>
                <a:ext uri="{FF2B5EF4-FFF2-40B4-BE49-F238E27FC236}">
                  <a16:creationId xmlns:a16="http://schemas.microsoft.com/office/drawing/2014/main" id="{C1EA44EA-1F13-6844-AC87-A1DC7D601030}"/>
                </a:ext>
              </a:extLst>
            </p:cNvPr>
            <p:cNvCxnSpPr>
              <a:cxnSpLocks/>
            </p:cNvCxnSpPr>
            <p:nvPr/>
          </p:nvCxnSpPr>
          <p:spPr>
            <a:xfrm>
              <a:off x="8077200" y="2296160"/>
              <a:ext cx="0" cy="3876040"/>
            </a:xfrm>
            <a:prstGeom prst="line">
              <a:avLst/>
            </a:prstGeom>
            <a:ln w="28575">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grpSp>
      <p:sp>
        <p:nvSpPr>
          <p:cNvPr id="33" name="Text Placeholder 3">
            <a:extLst>
              <a:ext uri="{FF2B5EF4-FFF2-40B4-BE49-F238E27FC236}">
                <a16:creationId xmlns:a16="http://schemas.microsoft.com/office/drawing/2014/main" id="{6C7AEDD9-6E7B-0D42-BDD4-405322DFF1F2}"/>
              </a:ext>
            </a:extLst>
          </p:cNvPr>
          <p:cNvSpPr>
            <a:spLocks noGrp="1"/>
          </p:cNvSpPr>
          <p:nvPr>
            <p:ph type="body" sz="quarter" idx="13"/>
          </p:nvPr>
        </p:nvSpPr>
        <p:spPr>
          <a:xfrm>
            <a:off x="593282" y="987950"/>
            <a:ext cx="6030753" cy="274431"/>
          </a:xfrm>
          <a:prstGeom prst="rect">
            <a:avLst/>
          </a:prstGeom>
        </p:spPr>
        <p:txBody>
          <a:bodyPr/>
          <a:lstStyle>
            <a:lvl1pPr>
              <a:defRPr sz="1575"/>
            </a:lvl1pPr>
          </a:lstStyle>
          <a:p>
            <a:pPr lvl="0"/>
            <a:r>
              <a:rPr lang="en-US"/>
              <a:t>Click to edit Master text styles</a:t>
            </a:r>
          </a:p>
        </p:txBody>
      </p:sp>
      <p:sp>
        <p:nvSpPr>
          <p:cNvPr id="36" name="Text Placeholder 34">
            <a:extLst>
              <a:ext uri="{FF2B5EF4-FFF2-40B4-BE49-F238E27FC236}">
                <a16:creationId xmlns:a16="http://schemas.microsoft.com/office/drawing/2014/main" id="{21E217A6-DB65-D04A-81C9-6F73F703AEB0}"/>
              </a:ext>
            </a:extLst>
          </p:cNvPr>
          <p:cNvSpPr>
            <a:spLocks noGrp="1"/>
          </p:cNvSpPr>
          <p:nvPr>
            <p:ph type="body" sz="quarter" idx="16" hasCustomPrompt="1"/>
          </p:nvPr>
        </p:nvSpPr>
        <p:spPr>
          <a:xfrm>
            <a:off x="712912" y="2750581"/>
            <a:ext cx="2469421" cy="1090612"/>
          </a:xfrm>
          <a:prstGeom prst="rect">
            <a:avLst/>
          </a:prstGeom>
        </p:spPr>
        <p:txBody>
          <a:bodyPr numCol="1"/>
          <a:lstStyle>
            <a:lvl1pPr>
              <a:defRPr sz="1181"/>
            </a:lvl1pPr>
            <a:lvl2pPr>
              <a:defRPr sz="1181"/>
            </a:lvl2pPr>
            <a:lvl3pPr>
              <a:defRPr sz="1181"/>
            </a:lvl3pPr>
            <a:lvl4pPr>
              <a:defRPr sz="1181"/>
            </a:lvl4pPr>
            <a:lvl5pPr>
              <a:defRPr sz="1181"/>
            </a:lvl5pPr>
          </a:lstStyle>
          <a:p>
            <a:pPr algn="ctr"/>
            <a:r>
              <a:rPr lang="en-US" sz="1181"/>
              <a:t>of Kroll Employees should use for “big numbers” on one slide.</a:t>
            </a:r>
          </a:p>
        </p:txBody>
      </p:sp>
      <p:sp>
        <p:nvSpPr>
          <p:cNvPr id="37" name="Text Placeholder 5">
            <a:extLst>
              <a:ext uri="{FF2B5EF4-FFF2-40B4-BE49-F238E27FC236}">
                <a16:creationId xmlns:a16="http://schemas.microsoft.com/office/drawing/2014/main" id="{ECB4870F-1E55-D540-ADE7-44937CF0E79E}"/>
              </a:ext>
            </a:extLst>
          </p:cNvPr>
          <p:cNvSpPr>
            <a:spLocks noGrp="1"/>
          </p:cNvSpPr>
          <p:nvPr>
            <p:ph type="body" sz="quarter" idx="15" hasCustomPrompt="1"/>
          </p:nvPr>
        </p:nvSpPr>
        <p:spPr>
          <a:xfrm>
            <a:off x="859019" y="1855692"/>
            <a:ext cx="2166520" cy="884238"/>
          </a:xfrm>
          <a:prstGeom prst="rect">
            <a:avLst/>
          </a:prstGeom>
        </p:spPr>
        <p:txBody>
          <a:bodyPr lIns="0" tIns="0" rIns="0" bIns="0" numCol="1" anchor="b" anchorCtr="0"/>
          <a:lstStyle>
            <a:lvl1pPr algn="ctr">
              <a:defRPr sz="3308" b="1" i="0">
                <a:solidFill>
                  <a:schemeClr val="accent1"/>
                </a:solidFill>
                <a:latin typeface="Nunito Sans ExtraBold" pitchFamily="2" charset="77"/>
              </a:defRPr>
            </a:lvl1pPr>
          </a:lstStyle>
          <a:p>
            <a:pPr lvl="0"/>
            <a:r>
              <a:rPr lang="en-US"/>
              <a:t>100%</a:t>
            </a:r>
          </a:p>
        </p:txBody>
      </p:sp>
      <p:sp>
        <p:nvSpPr>
          <p:cNvPr id="38" name="Text Placeholder 34">
            <a:extLst>
              <a:ext uri="{FF2B5EF4-FFF2-40B4-BE49-F238E27FC236}">
                <a16:creationId xmlns:a16="http://schemas.microsoft.com/office/drawing/2014/main" id="{3B90A5FA-8076-074E-A28D-B6C083972BC7}"/>
              </a:ext>
            </a:extLst>
          </p:cNvPr>
          <p:cNvSpPr>
            <a:spLocks noGrp="1"/>
          </p:cNvSpPr>
          <p:nvPr>
            <p:ph type="body" sz="quarter" idx="17" hasCustomPrompt="1"/>
          </p:nvPr>
        </p:nvSpPr>
        <p:spPr>
          <a:xfrm>
            <a:off x="3574358" y="2750581"/>
            <a:ext cx="2469421" cy="1090612"/>
          </a:xfrm>
          <a:prstGeom prst="rect">
            <a:avLst/>
          </a:prstGeom>
        </p:spPr>
        <p:txBody>
          <a:bodyPr numCol="1"/>
          <a:lstStyle>
            <a:lvl1pPr>
              <a:defRPr sz="1181"/>
            </a:lvl1pPr>
            <a:lvl2pPr>
              <a:defRPr sz="1181"/>
            </a:lvl2pPr>
            <a:lvl3pPr>
              <a:defRPr sz="1181"/>
            </a:lvl3pPr>
            <a:lvl4pPr>
              <a:defRPr sz="1181"/>
            </a:lvl4pPr>
            <a:lvl5pPr>
              <a:defRPr sz="1181"/>
            </a:lvl5pPr>
          </a:lstStyle>
          <a:p>
            <a:pPr algn="ctr"/>
            <a:r>
              <a:rPr lang="en-US" sz="1181"/>
              <a:t>of Kroll Employees should use for “big numbers” on one slide.</a:t>
            </a:r>
          </a:p>
        </p:txBody>
      </p:sp>
      <p:sp>
        <p:nvSpPr>
          <p:cNvPr id="39" name="Text Placeholder 5">
            <a:extLst>
              <a:ext uri="{FF2B5EF4-FFF2-40B4-BE49-F238E27FC236}">
                <a16:creationId xmlns:a16="http://schemas.microsoft.com/office/drawing/2014/main" id="{00F654AF-9CD5-904E-9D6F-28B5DDF161D8}"/>
              </a:ext>
            </a:extLst>
          </p:cNvPr>
          <p:cNvSpPr>
            <a:spLocks noGrp="1"/>
          </p:cNvSpPr>
          <p:nvPr>
            <p:ph type="body" sz="quarter" idx="18" hasCustomPrompt="1"/>
          </p:nvPr>
        </p:nvSpPr>
        <p:spPr>
          <a:xfrm>
            <a:off x="3720466" y="1855692"/>
            <a:ext cx="2166520" cy="884238"/>
          </a:xfrm>
          <a:prstGeom prst="rect">
            <a:avLst/>
          </a:prstGeom>
        </p:spPr>
        <p:txBody>
          <a:bodyPr lIns="0" tIns="0" rIns="0" bIns="0" numCol="1" anchor="b" anchorCtr="0"/>
          <a:lstStyle>
            <a:lvl1pPr algn="ctr">
              <a:defRPr sz="3308" b="1" i="0">
                <a:solidFill>
                  <a:schemeClr val="accent1"/>
                </a:solidFill>
                <a:latin typeface="Nunito Sans ExtraBold" pitchFamily="2" charset="77"/>
              </a:defRPr>
            </a:lvl1pPr>
          </a:lstStyle>
          <a:p>
            <a:pPr lvl="0"/>
            <a:r>
              <a:rPr lang="en-US"/>
              <a:t>100%</a:t>
            </a:r>
          </a:p>
        </p:txBody>
      </p:sp>
      <p:sp>
        <p:nvSpPr>
          <p:cNvPr id="40" name="Text Placeholder 34">
            <a:extLst>
              <a:ext uri="{FF2B5EF4-FFF2-40B4-BE49-F238E27FC236}">
                <a16:creationId xmlns:a16="http://schemas.microsoft.com/office/drawing/2014/main" id="{118368F0-2605-6F40-B5A0-22E877A63E79}"/>
              </a:ext>
            </a:extLst>
          </p:cNvPr>
          <p:cNvSpPr>
            <a:spLocks noGrp="1"/>
          </p:cNvSpPr>
          <p:nvPr>
            <p:ph type="body" sz="quarter" idx="19" hasCustomPrompt="1"/>
          </p:nvPr>
        </p:nvSpPr>
        <p:spPr>
          <a:xfrm>
            <a:off x="6471697" y="2750581"/>
            <a:ext cx="2469421" cy="1090612"/>
          </a:xfrm>
          <a:prstGeom prst="rect">
            <a:avLst/>
          </a:prstGeom>
        </p:spPr>
        <p:txBody>
          <a:bodyPr numCol="1"/>
          <a:lstStyle>
            <a:lvl1pPr>
              <a:defRPr sz="1181"/>
            </a:lvl1pPr>
            <a:lvl2pPr>
              <a:defRPr sz="1181"/>
            </a:lvl2pPr>
            <a:lvl3pPr>
              <a:defRPr sz="1181"/>
            </a:lvl3pPr>
            <a:lvl4pPr>
              <a:defRPr sz="1181"/>
            </a:lvl4pPr>
            <a:lvl5pPr>
              <a:defRPr sz="1181"/>
            </a:lvl5pPr>
          </a:lstStyle>
          <a:p>
            <a:pPr algn="ctr"/>
            <a:r>
              <a:rPr lang="en-US" sz="1181"/>
              <a:t>of Kroll Employees should use for “big numbers” on one slide.</a:t>
            </a:r>
          </a:p>
        </p:txBody>
      </p:sp>
      <p:sp>
        <p:nvSpPr>
          <p:cNvPr id="41" name="Text Placeholder 5">
            <a:extLst>
              <a:ext uri="{FF2B5EF4-FFF2-40B4-BE49-F238E27FC236}">
                <a16:creationId xmlns:a16="http://schemas.microsoft.com/office/drawing/2014/main" id="{9E14A8F6-3E2B-7744-8945-76E37FF6B8C3}"/>
              </a:ext>
            </a:extLst>
          </p:cNvPr>
          <p:cNvSpPr>
            <a:spLocks noGrp="1"/>
          </p:cNvSpPr>
          <p:nvPr>
            <p:ph type="body" sz="quarter" idx="20" hasCustomPrompt="1"/>
          </p:nvPr>
        </p:nvSpPr>
        <p:spPr>
          <a:xfrm>
            <a:off x="6617804" y="1855692"/>
            <a:ext cx="2166520" cy="884238"/>
          </a:xfrm>
          <a:prstGeom prst="rect">
            <a:avLst/>
          </a:prstGeom>
        </p:spPr>
        <p:txBody>
          <a:bodyPr lIns="0" tIns="0" rIns="0" bIns="0" numCol="1" anchor="b" anchorCtr="0"/>
          <a:lstStyle>
            <a:lvl1pPr algn="ctr">
              <a:defRPr sz="3308" b="1" i="0">
                <a:solidFill>
                  <a:schemeClr val="accent1"/>
                </a:solidFill>
                <a:latin typeface="Nunito Sans ExtraBold" pitchFamily="2" charset="77"/>
              </a:defRPr>
            </a:lvl1pPr>
          </a:lstStyle>
          <a:p>
            <a:pPr lvl="0"/>
            <a:r>
              <a:rPr lang="en-US"/>
              <a:t>100%</a:t>
            </a:r>
          </a:p>
        </p:txBody>
      </p:sp>
      <p:sp>
        <p:nvSpPr>
          <p:cNvPr id="42" name="Text Placeholder 34">
            <a:extLst>
              <a:ext uri="{FF2B5EF4-FFF2-40B4-BE49-F238E27FC236}">
                <a16:creationId xmlns:a16="http://schemas.microsoft.com/office/drawing/2014/main" id="{F3ADF7ED-125D-D842-97B1-26161762B07C}"/>
              </a:ext>
            </a:extLst>
          </p:cNvPr>
          <p:cNvSpPr>
            <a:spLocks noGrp="1"/>
          </p:cNvSpPr>
          <p:nvPr>
            <p:ph type="body" sz="quarter" idx="21" hasCustomPrompt="1"/>
          </p:nvPr>
        </p:nvSpPr>
        <p:spPr>
          <a:xfrm>
            <a:off x="712912" y="5095318"/>
            <a:ext cx="2469421" cy="1090612"/>
          </a:xfrm>
          <a:prstGeom prst="rect">
            <a:avLst/>
          </a:prstGeom>
        </p:spPr>
        <p:txBody>
          <a:bodyPr numCol="1"/>
          <a:lstStyle>
            <a:lvl1pPr>
              <a:defRPr sz="1181"/>
            </a:lvl1pPr>
            <a:lvl2pPr>
              <a:defRPr sz="1181"/>
            </a:lvl2pPr>
            <a:lvl3pPr>
              <a:defRPr sz="1181"/>
            </a:lvl3pPr>
            <a:lvl4pPr>
              <a:defRPr sz="1181"/>
            </a:lvl4pPr>
            <a:lvl5pPr>
              <a:defRPr sz="1181"/>
            </a:lvl5pPr>
          </a:lstStyle>
          <a:p>
            <a:pPr algn="ctr"/>
            <a:r>
              <a:rPr lang="en-US" sz="1181"/>
              <a:t>of Kroll Employees should use for “big numbers” on one slide.</a:t>
            </a:r>
          </a:p>
        </p:txBody>
      </p:sp>
      <p:sp>
        <p:nvSpPr>
          <p:cNvPr id="43" name="Text Placeholder 5">
            <a:extLst>
              <a:ext uri="{FF2B5EF4-FFF2-40B4-BE49-F238E27FC236}">
                <a16:creationId xmlns:a16="http://schemas.microsoft.com/office/drawing/2014/main" id="{D1D2E78C-C1F7-8144-84D4-B364C47001C0}"/>
              </a:ext>
            </a:extLst>
          </p:cNvPr>
          <p:cNvSpPr>
            <a:spLocks noGrp="1"/>
          </p:cNvSpPr>
          <p:nvPr>
            <p:ph type="body" sz="quarter" idx="22" hasCustomPrompt="1"/>
          </p:nvPr>
        </p:nvSpPr>
        <p:spPr>
          <a:xfrm>
            <a:off x="859019" y="4200429"/>
            <a:ext cx="2166520" cy="884238"/>
          </a:xfrm>
          <a:prstGeom prst="rect">
            <a:avLst/>
          </a:prstGeom>
        </p:spPr>
        <p:txBody>
          <a:bodyPr lIns="0" tIns="0" rIns="0" bIns="0" numCol="1" anchor="b" anchorCtr="0"/>
          <a:lstStyle>
            <a:lvl1pPr algn="ctr">
              <a:defRPr sz="3308" b="1" i="0">
                <a:solidFill>
                  <a:schemeClr val="accent1"/>
                </a:solidFill>
                <a:latin typeface="Nunito Sans ExtraBold" pitchFamily="2" charset="77"/>
              </a:defRPr>
            </a:lvl1pPr>
          </a:lstStyle>
          <a:p>
            <a:pPr lvl="0"/>
            <a:r>
              <a:rPr lang="en-US"/>
              <a:t>100%</a:t>
            </a:r>
          </a:p>
        </p:txBody>
      </p:sp>
      <p:sp>
        <p:nvSpPr>
          <p:cNvPr id="44" name="Text Placeholder 34">
            <a:extLst>
              <a:ext uri="{FF2B5EF4-FFF2-40B4-BE49-F238E27FC236}">
                <a16:creationId xmlns:a16="http://schemas.microsoft.com/office/drawing/2014/main" id="{8023029C-C565-9843-A727-98C6266B756A}"/>
              </a:ext>
            </a:extLst>
          </p:cNvPr>
          <p:cNvSpPr>
            <a:spLocks noGrp="1"/>
          </p:cNvSpPr>
          <p:nvPr>
            <p:ph type="body" sz="quarter" idx="23" hasCustomPrompt="1"/>
          </p:nvPr>
        </p:nvSpPr>
        <p:spPr>
          <a:xfrm>
            <a:off x="3574358" y="5095318"/>
            <a:ext cx="2469421" cy="1090612"/>
          </a:xfrm>
          <a:prstGeom prst="rect">
            <a:avLst/>
          </a:prstGeom>
        </p:spPr>
        <p:txBody>
          <a:bodyPr numCol="1"/>
          <a:lstStyle>
            <a:lvl1pPr>
              <a:defRPr sz="1181"/>
            </a:lvl1pPr>
            <a:lvl2pPr>
              <a:defRPr sz="1181"/>
            </a:lvl2pPr>
            <a:lvl3pPr>
              <a:defRPr sz="1181"/>
            </a:lvl3pPr>
            <a:lvl4pPr>
              <a:defRPr sz="1181"/>
            </a:lvl4pPr>
            <a:lvl5pPr>
              <a:defRPr sz="1181"/>
            </a:lvl5pPr>
          </a:lstStyle>
          <a:p>
            <a:pPr algn="ctr"/>
            <a:r>
              <a:rPr lang="en-US" sz="1181"/>
              <a:t>of Kroll Employees should use for “big numbers” on one slide.</a:t>
            </a:r>
          </a:p>
        </p:txBody>
      </p:sp>
      <p:sp>
        <p:nvSpPr>
          <p:cNvPr id="45" name="Text Placeholder 5">
            <a:extLst>
              <a:ext uri="{FF2B5EF4-FFF2-40B4-BE49-F238E27FC236}">
                <a16:creationId xmlns:a16="http://schemas.microsoft.com/office/drawing/2014/main" id="{2E56DF3B-2BF3-314F-8002-071419418E46}"/>
              </a:ext>
            </a:extLst>
          </p:cNvPr>
          <p:cNvSpPr>
            <a:spLocks noGrp="1"/>
          </p:cNvSpPr>
          <p:nvPr>
            <p:ph type="body" sz="quarter" idx="24" hasCustomPrompt="1"/>
          </p:nvPr>
        </p:nvSpPr>
        <p:spPr>
          <a:xfrm>
            <a:off x="3720466" y="4200429"/>
            <a:ext cx="2166520" cy="884238"/>
          </a:xfrm>
          <a:prstGeom prst="rect">
            <a:avLst/>
          </a:prstGeom>
        </p:spPr>
        <p:txBody>
          <a:bodyPr lIns="0" tIns="0" rIns="0" bIns="0" numCol="1" anchor="b" anchorCtr="0"/>
          <a:lstStyle>
            <a:lvl1pPr algn="ctr">
              <a:defRPr sz="3308" b="1" i="0">
                <a:solidFill>
                  <a:schemeClr val="accent1"/>
                </a:solidFill>
                <a:latin typeface="Nunito Sans ExtraBold" pitchFamily="2" charset="77"/>
              </a:defRPr>
            </a:lvl1pPr>
          </a:lstStyle>
          <a:p>
            <a:pPr lvl="0"/>
            <a:r>
              <a:rPr lang="en-US"/>
              <a:t>100%</a:t>
            </a:r>
          </a:p>
        </p:txBody>
      </p:sp>
      <p:sp>
        <p:nvSpPr>
          <p:cNvPr id="46" name="Text Placeholder 34">
            <a:extLst>
              <a:ext uri="{FF2B5EF4-FFF2-40B4-BE49-F238E27FC236}">
                <a16:creationId xmlns:a16="http://schemas.microsoft.com/office/drawing/2014/main" id="{3C2AB3AF-A29F-244F-8272-89270CC16616}"/>
              </a:ext>
            </a:extLst>
          </p:cNvPr>
          <p:cNvSpPr>
            <a:spLocks noGrp="1"/>
          </p:cNvSpPr>
          <p:nvPr>
            <p:ph type="body" sz="quarter" idx="25" hasCustomPrompt="1"/>
          </p:nvPr>
        </p:nvSpPr>
        <p:spPr>
          <a:xfrm>
            <a:off x="6471697" y="5095318"/>
            <a:ext cx="2469421" cy="1090612"/>
          </a:xfrm>
          <a:prstGeom prst="rect">
            <a:avLst/>
          </a:prstGeom>
        </p:spPr>
        <p:txBody>
          <a:bodyPr numCol="1"/>
          <a:lstStyle>
            <a:lvl1pPr>
              <a:defRPr sz="1181"/>
            </a:lvl1pPr>
            <a:lvl2pPr>
              <a:defRPr sz="1181"/>
            </a:lvl2pPr>
            <a:lvl3pPr>
              <a:defRPr sz="1181"/>
            </a:lvl3pPr>
            <a:lvl4pPr>
              <a:defRPr sz="1181"/>
            </a:lvl4pPr>
            <a:lvl5pPr>
              <a:defRPr sz="1181"/>
            </a:lvl5pPr>
          </a:lstStyle>
          <a:p>
            <a:pPr algn="ctr"/>
            <a:r>
              <a:rPr lang="en-US" sz="1181"/>
              <a:t>of Kroll Employees should use for “big numbers” on one slide.</a:t>
            </a:r>
          </a:p>
        </p:txBody>
      </p:sp>
      <p:sp>
        <p:nvSpPr>
          <p:cNvPr id="47" name="Text Placeholder 5">
            <a:extLst>
              <a:ext uri="{FF2B5EF4-FFF2-40B4-BE49-F238E27FC236}">
                <a16:creationId xmlns:a16="http://schemas.microsoft.com/office/drawing/2014/main" id="{DC493611-FFB2-1E41-8A2A-E8CDFEA3FE29}"/>
              </a:ext>
            </a:extLst>
          </p:cNvPr>
          <p:cNvSpPr>
            <a:spLocks noGrp="1"/>
          </p:cNvSpPr>
          <p:nvPr>
            <p:ph type="body" sz="quarter" idx="26" hasCustomPrompt="1"/>
          </p:nvPr>
        </p:nvSpPr>
        <p:spPr>
          <a:xfrm>
            <a:off x="6617804" y="4200429"/>
            <a:ext cx="2166520" cy="884238"/>
          </a:xfrm>
          <a:prstGeom prst="rect">
            <a:avLst/>
          </a:prstGeom>
        </p:spPr>
        <p:txBody>
          <a:bodyPr lIns="0" tIns="0" rIns="0" bIns="0" numCol="1" anchor="b" anchorCtr="0"/>
          <a:lstStyle>
            <a:lvl1pPr algn="ctr">
              <a:defRPr sz="3308" b="1" i="0">
                <a:solidFill>
                  <a:schemeClr val="accent1"/>
                </a:solidFill>
                <a:latin typeface="Nunito Sans ExtraBold" pitchFamily="2" charset="77"/>
              </a:defRPr>
            </a:lvl1pPr>
          </a:lstStyle>
          <a:p>
            <a:pPr lvl="0"/>
            <a:r>
              <a:rPr lang="en-US"/>
              <a:t>100%</a:t>
            </a:r>
          </a:p>
        </p:txBody>
      </p:sp>
      <p:sp>
        <p:nvSpPr>
          <p:cNvPr id="31" name="Title 2">
            <a:extLst>
              <a:ext uri="{FF2B5EF4-FFF2-40B4-BE49-F238E27FC236}">
                <a16:creationId xmlns:a16="http://schemas.microsoft.com/office/drawing/2014/main" id="{F1E89204-1773-BF40-89D6-885C0FD7046C}"/>
              </a:ext>
            </a:extLst>
          </p:cNvPr>
          <p:cNvSpPr>
            <a:spLocks noGrp="1"/>
          </p:cNvSpPr>
          <p:nvPr>
            <p:ph type="title" hasCustomPrompt="1"/>
          </p:nvPr>
        </p:nvSpPr>
        <p:spPr>
          <a:xfrm>
            <a:off x="594074" y="590048"/>
            <a:ext cx="6030754" cy="373839"/>
          </a:xfrm>
          <a:prstGeom prst="rect">
            <a:avLst/>
          </a:prstGeom>
        </p:spPr>
        <p:txBody>
          <a:bodyPr>
            <a:noAutofit/>
          </a:bodyPr>
          <a:lstStyle>
            <a:lvl1pPr>
              <a:defRPr sz="2205"/>
            </a:lvl1pPr>
          </a:lstStyle>
          <a:p>
            <a:r>
              <a:rPr lang="en-US"/>
              <a:t>Click to add title</a:t>
            </a:r>
            <a:endParaRPr lang="en-US" sz="1418" spc="0"/>
          </a:p>
        </p:txBody>
      </p:sp>
      <p:sp>
        <p:nvSpPr>
          <p:cNvPr id="32" name="Freeform 31">
            <a:extLst>
              <a:ext uri="{FF2B5EF4-FFF2-40B4-BE49-F238E27FC236}">
                <a16:creationId xmlns:a16="http://schemas.microsoft.com/office/drawing/2014/main" id="{5B03B75F-7492-D149-9998-D7946DDB8FC9}"/>
              </a:ext>
            </a:extLst>
          </p:cNvPr>
          <p:cNvSpPr/>
          <p:nvPr/>
        </p:nvSpPr>
        <p:spPr>
          <a:xfrm rot="10800000" flipH="1" flipV="1">
            <a:off x="5505950" y="-14991"/>
            <a:ext cx="4112056"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35" name="Freeform 34">
            <a:extLst>
              <a:ext uri="{FF2B5EF4-FFF2-40B4-BE49-F238E27FC236}">
                <a16:creationId xmlns:a16="http://schemas.microsoft.com/office/drawing/2014/main" id="{8797A48A-F809-F64D-976E-D6DB9D04BDDA}"/>
              </a:ext>
            </a:extLst>
          </p:cNvPr>
          <p:cNvSpPr/>
          <p:nvPr/>
        </p:nvSpPr>
        <p:spPr>
          <a:xfrm rot="5400000" flipH="1">
            <a:off x="-96040" y="5806249"/>
            <a:ext cx="1151802" cy="9871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25" name="Footer Placeholder 6">
            <a:extLst>
              <a:ext uri="{FF2B5EF4-FFF2-40B4-BE49-F238E27FC236}">
                <a16:creationId xmlns:a16="http://schemas.microsoft.com/office/drawing/2014/main" id="{F04AFB25-619E-40E2-A9A9-95C2175E6D26}"/>
              </a:ext>
            </a:extLst>
          </p:cNvPr>
          <p:cNvSpPr>
            <a:spLocks noGrp="1"/>
          </p:cNvSpPr>
          <p:nvPr>
            <p:ph type="ftr" sz="quarter" idx="3"/>
          </p:nvPr>
        </p:nvSpPr>
        <p:spPr>
          <a:xfrm>
            <a:off x="965530" y="6660670"/>
            <a:ext cx="1632295" cy="177453"/>
          </a:xfrm>
          <a:prstGeom prst="rect">
            <a:avLst/>
          </a:prstGeom>
        </p:spPr>
        <p:txBody>
          <a:bodyPr vert="horz" lIns="91440" tIns="45720" rIns="91440" bIns="45720" rtlCol="0" anchor="ctr"/>
          <a:lstStyle>
            <a:lvl1pPr algn="l">
              <a:defRPr sz="788">
                <a:solidFill>
                  <a:schemeClr val="accent1"/>
                </a:solidFill>
              </a:defRPr>
            </a:lvl1pPr>
          </a:lstStyle>
          <a:p>
            <a:endParaRPr lang="en-US"/>
          </a:p>
        </p:txBody>
      </p:sp>
    </p:spTree>
    <p:extLst>
      <p:ext uri="{BB962C8B-B14F-4D97-AF65-F5344CB8AC3E}">
        <p14:creationId xmlns:p14="http://schemas.microsoft.com/office/powerpoint/2010/main" val="135053264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pic>
        <p:nvPicPr>
          <p:cNvPr id="22" name="Picture 21" descr="A picture containing text, clipart&#10;&#10;Description automatically generated">
            <a:extLst>
              <a:ext uri="{FF2B5EF4-FFF2-40B4-BE49-F238E27FC236}">
                <a16:creationId xmlns:a16="http://schemas.microsoft.com/office/drawing/2014/main" id="{9413284D-1E7B-9640-8727-0AC9E8F0F6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33" name="Text Placeholder 3">
            <a:extLst>
              <a:ext uri="{FF2B5EF4-FFF2-40B4-BE49-F238E27FC236}">
                <a16:creationId xmlns:a16="http://schemas.microsoft.com/office/drawing/2014/main" id="{6C7AEDD9-6E7B-0D42-BDD4-405322DFF1F2}"/>
              </a:ext>
            </a:extLst>
          </p:cNvPr>
          <p:cNvSpPr>
            <a:spLocks noGrp="1"/>
          </p:cNvSpPr>
          <p:nvPr>
            <p:ph type="body" sz="quarter" idx="13"/>
          </p:nvPr>
        </p:nvSpPr>
        <p:spPr>
          <a:xfrm>
            <a:off x="593282" y="987950"/>
            <a:ext cx="6030753" cy="274431"/>
          </a:xfrm>
          <a:prstGeom prst="rect">
            <a:avLst/>
          </a:prstGeom>
        </p:spPr>
        <p:txBody>
          <a:bodyPr/>
          <a:lstStyle>
            <a:lvl1pPr>
              <a:defRPr sz="1575"/>
            </a:lvl1pPr>
          </a:lstStyle>
          <a:p>
            <a:pPr lvl="0"/>
            <a:r>
              <a:rPr lang="en-US"/>
              <a:t>Click to edit Master text styles</a:t>
            </a:r>
          </a:p>
        </p:txBody>
      </p:sp>
      <p:sp>
        <p:nvSpPr>
          <p:cNvPr id="31" name="Title 2">
            <a:extLst>
              <a:ext uri="{FF2B5EF4-FFF2-40B4-BE49-F238E27FC236}">
                <a16:creationId xmlns:a16="http://schemas.microsoft.com/office/drawing/2014/main" id="{F1E89204-1773-BF40-89D6-885C0FD7046C}"/>
              </a:ext>
            </a:extLst>
          </p:cNvPr>
          <p:cNvSpPr>
            <a:spLocks noGrp="1"/>
          </p:cNvSpPr>
          <p:nvPr>
            <p:ph type="title" hasCustomPrompt="1"/>
          </p:nvPr>
        </p:nvSpPr>
        <p:spPr>
          <a:xfrm>
            <a:off x="594074" y="590048"/>
            <a:ext cx="6030754" cy="373839"/>
          </a:xfrm>
          <a:prstGeom prst="rect">
            <a:avLst/>
          </a:prstGeom>
        </p:spPr>
        <p:txBody>
          <a:bodyPr>
            <a:noAutofit/>
          </a:bodyPr>
          <a:lstStyle>
            <a:lvl1pPr>
              <a:defRPr sz="2205"/>
            </a:lvl1pPr>
          </a:lstStyle>
          <a:p>
            <a:r>
              <a:rPr lang="en-US"/>
              <a:t>Click to add title</a:t>
            </a:r>
            <a:endParaRPr lang="en-US" sz="1418" spc="0"/>
          </a:p>
        </p:txBody>
      </p:sp>
      <p:grpSp>
        <p:nvGrpSpPr>
          <p:cNvPr id="32" name="Group 31">
            <a:extLst>
              <a:ext uri="{FF2B5EF4-FFF2-40B4-BE49-F238E27FC236}">
                <a16:creationId xmlns:a16="http://schemas.microsoft.com/office/drawing/2014/main" id="{1D988FD6-9509-F045-84B9-82AA2FAB4C7F}"/>
              </a:ext>
            </a:extLst>
          </p:cNvPr>
          <p:cNvGrpSpPr/>
          <p:nvPr/>
        </p:nvGrpSpPr>
        <p:grpSpPr>
          <a:xfrm>
            <a:off x="3244406" y="2781635"/>
            <a:ext cx="3112389" cy="2165230"/>
            <a:chOff x="4124960" y="2296160"/>
            <a:chExt cx="3952240" cy="3876040"/>
          </a:xfrm>
        </p:grpSpPr>
        <p:cxnSp>
          <p:nvCxnSpPr>
            <p:cNvPr id="35" name="Straight Connector 34">
              <a:extLst>
                <a:ext uri="{FF2B5EF4-FFF2-40B4-BE49-F238E27FC236}">
                  <a16:creationId xmlns:a16="http://schemas.microsoft.com/office/drawing/2014/main" id="{F8407B62-7315-3844-9DF7-29D73653568E}"/>
                </a:ext>
              </a:extLst>
            </p:cNvPr>
            <p:cNvCxnSpPr>
              <a:cxnSpLocks/>
            </p:cNvCxnSpPr>
            <p:nvPr/>
          </p:nvCxnSpPr>
          <p:spPr>
            <a:xfrm>
              <a:off x="4124960" y="2296160"/>
              <a:ext cx="0" cy="3876040"/>
            </a:xfrm>
            <a:prstGeom prst="line">
              <a:avLst/>
            </a:prstGeom>
            <a:ln w="28575">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cxnSp>
          <p:nvCxnSpPr>
            <p:cNvPr id="48" name="Straight Connector 47">
              <a:extLst>
                <a:ext uri="{FF2B5EF4-FFF2-40B4-BE49-F238E27FC236}">
                  <a16:creationId xmlns:a16="http://schemas.microsoft.com/office/drawing/2014/main" id="{ABA65192-70C9-F346-8E87-F667E90A542C}"/>
                </a:ext>
              </a:extLst>
            </p:cNvPr>
            <p:cNvCxnSpPr>
              <a:cxnSpLocks/>
            </p:cNvCxnSpPr>
            <p:nvPr/>
          </p:nvCxnSpPr>
          <p:spPr>
            <a:xfrm>
              <a:off x="8077200" y="2296160"/>
              <a:ext cx="0" cy="3876040"/>
            </a:xfrm>
            <a:prstGeom prst="line">
              <a:avLst/>
            </a:prstGeom>
            <a:ln w="28575">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grpSp>
      <p:sp>
        <p:nvSpPr>
          <p:cNvPr id="49" name="Text Placeholder 34">
            <a:extLst>
              <a:ext uri="{FF2B5EF4-FFF2-40B4-BE49-F238E27FC236}">
                <a16:creationId xmlns:a16="http://schemas.microsoft.com/office/drawing/2014/main" id="{262FEB2C-F017-7440-A8ED-D1A754E8E7A1}"/>
              </a:ext>
            </a:extLst>
          </p:cNvPr>
          <p:cNvSpPr>
            <a:spLocks noGrp="1"/>
          </p:cNvSpPr>
          <p:nvPr>
            <p:ph type="body" sz="quarter" idx="16" hasCustomPrompt="1"/>
          </p:nvPr>
        </p:nvSpPr>
        <p:spPr>
          <a:xfrm>
            <a:off x="712912" y="3950725"/>
            <a:ext cx="2469421" cy="659711"/>
          </a:xfrm>
          <a:prstGeom prst="rect">
            <a:avLst/>
          </a:prstGeom>
        </p:spPr>
        <p:txBody>
          <a:bodyPr numCol="1"/>
          <a:lstStyle>
            <a:lvl1pPr>
              <a:defRPr sz="1181"/>
            </a:lvl1pPr>
            <a:lvl2pPr>
              <a:defRPr sz="1181"/>
            </a:lvl2pPr>
            <a:lvl3pPr>
              <a:defRPr sz="1181"/>
            </a:lvl3pPr>
            <a:lvl4pPr>
              <a:defRPr sz="1181"/>
            </a:lvl4pPr>
            <a:lvl5pPr>
              <a:defRPr sz="1181"/>
            </a:lvl5pPr>
          </a:lstStyle>
          <a:p>
            <a:pPr algn="ctr"/>
            <a:r>
              <a:rPr lang="en-US" sz="1181"/>
              <a:t>of Kroll Employees should use for “big numbers” on one slide.</a:t>
            </a:r>
          </a:p>
        </p:txBody>
      </p:sp>
      <p:sp>
        <p:nvSpPr>
          <p:cNvPr id="50" name="Text Placeholder 5">
            <a:extLst>
              <a:ext uri="{FF2B5EF4-FFF2-40B4-BE49-F238E27FC236}">
                <a16:creationId xmlns:a16="http://schemas.microsoft.com/office/drawing/2014/main" id="{71413E9A-08D1-F543-8043-DE941ABE39D2}"/>
              </a:ext>
            </a:extLst>
          </p:cNvPr>
          <p:cNvSpPr>
            <a:spLocks noGrp="1"/>
          </p:cNvSpPr>
          <p:nvPr>
            <p:ph type="body" sz="quarter" idx="15" hasCustomPrompt="1"/>
          </p:nvPr>
        </p:nvSpPr>
        <p:spPr>
          <a:xfrm>
            <a:off x="859019" y="3055835"/>
            <a:ext cx="2166520" cy="884238"/>
          </a:xfrm>
          <a:prstGeom prst="rect">
            <a:avLst/>
          </a:prstGeom>
        </p:spPr>
        <p:txBody>
          <a:bodyPr lIns="0" tIns="0" rIns="0" bIns="0" numCol="1" anchor="b" anchorCtr="0"/>
          <a:lstStyle>
            <a:lvl1pPr algn="ctr">
              <a:defRPr sz="4253" b="1" i="0">
                <a:solidFill>
                  <a:schemeClr val="accent1"/>
                </a:solidFill>
                <a:latin typeface="Nunito Sans ExtraBold" pitchFamily="2" charset="77"/>
              </a:defRPr>
            </a:lvl1pPr>
          </a:lstStyle>
          <a:p>
            <a:pPr lvl="0"/>
            <a:r>
              <a:rPr lang="en-US"/>
              <a:t>100%</a:t>
            </a:r>
          </a:p>
        </p:txBody>
      </p:sp>
      <p:sp>
        <p:nvSpPr>
          <p:cNvPr id="51" name="Text Placeholder 34">
            <a:extLst>
              <a:ext uri="{FF2B5EF4-FFF2-40B4-BE49-F238E27FC236}">
                <a16:creationId xmlns:a16="http://schemas.microsoft.com/office/drawing/2014/main" id="{0D46385A-84FF-9D44-81FE-0020EE76A026}"/>
              </a:ext>
            </a:extLst>
          </p:cNvPr>
          <p:cNvSpPr>
            <a:spLocks noGrp="1"/>
          </p:cNvSpPr>
          <p:nvPr>
            <p:ph type="body" sz="quarter" idx="17" hasCustomPrompt="1"/>
          </p:nvPr>
        </p:nvSpPr>
        <p:spPr>
          <a:xfrm>
            <a:off x="3574358" y="3950725"/>
            <a:ext cx="2469421" cy="659711"/>
          </a:xfrm>
          <a:prstGeom prst="rect">
            <a:avLst/>
          </a:prstGeom>
        </p:spPr>
        <p:txBody>
          <a:bodyPr numCol="1"/>
          <a:lstStyle>
            <a:lvl1pPr>
              <a:defRPr sz="1181"/>
            </a:lvl1pPr>
            <a:lvl2pPr>
              <a:defRPr sz="1181"/>
            </a:lvl2pPr>
            <a:lvl3pPr>
              <a:defRPr sz="1181"/>
            </a:lvl3pPr>
            <a:lvl4pPr>
              <a:defRPr sz="1181"/>
            </a:lvl4pPr>
            <a:lvl5pPr>
              <a:defRPr sz="1181"/>
            </a:lvl5pPr>
          </a:lstStyle>
          <a:p>
            <a:pPr algn="ctr"/>
            <a:r>
              <a:rPr lang="en-US" sz="1181"/>
              <a:t>of Kroll Employees should use for “big numbers” on one slide.</a:t>
            </a:r>
          </a:p>
        </p:txBody>
      </p:sp>
      <p:sp>
        <p:nvSpPr>
          <p:cNvPr id="52" name="Text Placeholder 5">
            <a:extLst>
              <a:ext uri="{FF2B5EF4-FFF2-40B4-BE49-F238E27FC236}">
                <a16:creationId xmlns:a16="http://schemas.microsoft.com/office/drawing/2014/main" id="{6D32CEE1-4220-A74A-92C5-285E2820CC8D}"/>
              </a:ext>
            </a:extLst>
          </p:cNvPr>
          <p:cNvSpPr>
            <a:spLocks noGrp="1"/>
          </p:cNvSpPr>
          <p:nvPr>
            <p:ph type="body" sz="quarter" idx="18" hasCustomPrompt="1"/>
          </p:nvPr>
        </p:nvSpPr>
        <p:spPr>
          <a:xfrm>
            <a:off x="3720466" y="3055835"/>
            <a:ext cx="2166520" cy="884238"/>
          </a:xfrm>
          <a:prstGeom prst="rect">
            <a:avLst/>
          </a:prstGeom>
        </p:spPr>
        <p:txBody>
          <a:bodyPr lIns="0" tIns="0" rIns="0" bIns="0" numCol="1" anchor="b" anchorCtr="0"/>
          <a:lstStyle>
            <a:lvl1pPr algn="ctr">
              <a:defRPr sz="4253" b="1" i="0">
                <a:solidFill>
                  <a:schemeClr val="accent1"/>
                </a:solidFill>
                <a:latin typeface="Nunito Sans ExtraBold" pitchFamily="2" charset="77"/>
              </a:defRPr>
            </a:lvl1pPr>
          </a:lstStyle>
          <a:p>
            <a:pPr lvl="0"/>
            <a:r>
              <a:rPr lang="en-US"/>
              <a:t>100%</a:t>
            </a:r>
          </a:p>
        </p:txBody>
      </p:sp>
      <p:sp>
        <p:nvSpPr>
          <p:cNvPr id="53" name="Text Placeholder 34">
            <a:extLst>
              <a:ext uri="{FF2B5EF4-FFF2-40B4-BE49-F238E27FC236}">
                <a16:creationId xmlns:a16="http://schemas.microsoft.com/office/drawing/2014/main" id="{96615F43-044A-0D4C-921C-231DEF8A1DDC}"/>
              </a:ext>
            </a:extLst>
          </p:cNvPr>
          <p:cNvSpPr>
            <a:spLocks noGrp="1"/>
          </p:cNvSpPr>
          <p:nvPr>
            <p:ph type="body" sz="quarter" idx="19" hasCustomPrompt="1"/>
          </p:nvPr>
        </p:nvSpPr>
        <p:spPr>
          <a:xfrm>
            <a:off x="6471697" y="3950725"/>
            <a:ext cx="2469421" cy="659711"/>
          </a:xfrm>
          <a:prstGeom prst="rect">
            <a:avLst/>
          </a:prstGeom>
        </p:spPr>
        <p:txBody>
          <a:bodyPr numCol="1"/>
          <a:lstStyle>
            <a:lvl1pPr>
              <a:defRPr sz="1181"/>
            </a:lvl1pPr>
            <a:lvl2pPr>
              <a:defRPr sz="1181"/>
            </a:lvl2pPr>
            <a:lvl3pPr>
              <a:defRPr sz="1181"/>
            </a:lvl3pPr>
            <a:lvl4pPr>
              <a:defRPr sz="1181"/>
            </a:lvl4pPr>
            <a:lvl5pPr>
              <a:defRPr sz="1181"/>
            </a:lvl5pPr>
          </a:lstStyle>
          <a:p>
            <a:pPr algn="ctr"/>
            <a:r>
              <a:rPr lang="en-US" sz="1181"/>
              <a:t>of Kroll Employees should use for “big numbers” on one slide.</a:t>
            </a:r>
          </a:p>
        </p:txBody>
      </p:sp>
      <p:sp>
        <p:nvSpPr>
          <p:cNvPr id="54" name="Text Placeholder 5">
            <a:extLst>
              <a:ext uri="{FF2B5EF4-FFF2-40B4-BE49-F238E27FC236}">
                <a16:creationId xmlns:a16="http://schemas.microsoft.com/office/drawing/2014/main" id="{2A2B164F-01D0-9642-BA28-A9BE5483CBF4}"/>
              </a:ext>
            </a:extLst>
          </p:cNvPr>
          <p:cNvSpPr>
            <a:spLocks noGrp="1"/>
          </p:cNvSpPr>
          <p:nvPr>
            <p:ph type="body" sz="quarter" idx="20" hasCustomPrompt="1"/>
          </p:nvPr>
        </p:nvSpPr>
        <p:spPr>
          <a:xfrm>
            <a:off x="6617804" y="3055835"/>
            <a:ext cx="2166520" cy="884238"/>
          </a:xfrm>
          <a:prstGeom prst="rect">
            <a:avLst/>
          </a:prstGeom>
        </p:spPr>
        <p:txBody>
          <a:bodyPr lIns="0" tIns="0" rIns="0" bIns="0" numCol="1" anchor="b" anchorCtr="0"/>
          <a:lstStyle>
            <a:lvl1pPr algn="ctr">
              <a:defRPr sz="4253" b="1" i="0">
                <a:solidFill>
                  <a:schemeClr val="accent1"/>
                </a:solidFill>
                <a:latin typeface="Nunito Sans ExtraBold" pitchFamily="2" charset="77"/>
              </a:defRPr>
            </a:lvl1pPr>
          </a:lstStyle>
          <a:p>
            <a:pPr lvl="0"/>
            <a:r>
              <a:rPr lang="en-US"/>
              <a:t>100%</a:t>
            </a:r>
          </a:p>
        </p:txBody>
      </p:sp>
      <p:sp>
        <p:nvSpPr>
          <p:cNvPr id="19" name="Freeform 18">
            <a:extLst>
              <a:ext uri="{FF2B5EF4-FFF2-40B4-BE49-F238E27FC236}">
                <a16:creationId xmlns:a16="http://schemas.microsoft.com/office/drawing/2014/main" id="{0F5D0DCC-90B7-8E4E-98D9-3252D5BA6E18}"/>
              </a:ext>
            </a:extLst>
          </p:cNvPr>
          <p:cNvSpPr/>
          <p:nvPr/>
        </p:nvSpPr>
        <p:spPr>
          <a:xfrm rot="10800000" flipH="1" flipV="1">
            <a:off x="5505950" y="-14991"/>
            <a:ext cx="4112056"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20" name="Freeform 19">
            <a:extLst>
              <a:ext uri="{FF2B5EF4-FFF2-40B4-BE49-F238E27FC236}">
                <a16:creationId xmlns:a16="http://schemas.microsoft.com/office/drawing/2014/main" id="{3C878292-0E26-B149-A962-FFC38764C78E}"/>
              </a:ext>
            </a:extLst>
          </p:cNvPr>
          <p:cNvSpPr/>
          <p:nvPr/>
        </p:nvSpPr>
        <p:spPr>
          <a:xfrm rot="5400000" flipH="1">
            <a:off x="-96040" y="5806249"/>
            <a:ext cx="1151802" cy="9871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24" name="Footer Placeholder 6">
            <a:extLst>
              <a:ext uri="{FF2B5EF4-FFF2-40B4-BE49-F238E27FC236}">
                <a16:creationId xmlns:a16="http://schemas.microsoft.com/office/drawing/2014/main" id="{6640A9C3-6C01-47BB-BCBF-35ACEA6534AD}"/>
              </a:ext>
            </a:extLst>
          </p:cNvPr>
          <p:cNvSpPr>
            <a:spLocks noGrp="1"/>
          </p:cNvSpPr>
          <p:nvPr>
            <p:ph type="ftr" sz="quarter" idx="3"/>
          </p:nvPr>
        </p:nvSpPr>
        <p:spPr>
          <a:xfrm>
            <a:off x="965530" y="6660670"/>
            <a:ext cx="1632295" cy="177453"/>
          </a:xfrm>
          <a:prstGeom prst="rect">
            <a:avLst/>
          </a:prstGeom>
        </p:spPr>
        <p:txBody>
          <a:bodyPr vert="horz" lIns="91440" tIns="45720" rIns="91440" bIns="45720" rtlCol="0" anchor="ctr"/>
          <a:lstStyle>
            <a:lvl1pPr algn="l">
              <a:defRPr sz="788">
                <a:solidFill>
                  <a:schemeClr val="accent1"/>
                </a:solidFill>
              </a:defRPr>
            </a:lvl1pPr>
          </a:lstStyle>
          <a:p>
            <a:endParaRPr lang="en-US"/>
          </a:p>
        </p:txBody>
      </p:sp>
    </p:spTree>
    <p:extLst>
      <p:ext uri="{BB962C8B-B14F-4D97-AF65-F5344CB8AC3E}">
        <p14:creationId xmlns:p14="http://schemas.microsoft.com/office/powerpoint/2010/main" val="26830560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Main Point">
    <p:bg>
      <p:bgRef idx="1001">
        <a:schemeClr val="bg2"/>
      </p:bgRef>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DB8FBEF3-D2E0-7942-B21B-5228C09189E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98575" y="6394778"/>
            <a:ext cx="650081" cy="323287"/>
          </a:xfrm>
          <a:prstGeom prst="rect">
            <a:avLst/>
          </a:prstGeom>
        </p:spPr>
      </p:pic>
      <p:sp>
        <p:nvSpPr>
          <p:cNvPr id="18" name="Slide Number Placeholder 4">
            <a:extLst>
              <a:ext uri="{FF2B5EF4-FFF2-40B4-BE49-F238E27FC236}">
                <a16:creationId xmlns:a16="http://schemas.microsoft.com/office/drawing/2014/main" id="{BAA7C75E-F4D7-2145-9AB9-7F45EDF0EDAA}"/>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sp>
        <p:nvSpPr>
          <p:cNvPr id="3" name="Text Placeholder 2">
            <a:extLst>
              <a:ext uri="{FF2B5EF4-FFF2-40B4-BE49-F238E27FC236}">
                <a16:creationId xmlns:a16="http://schemas.microsoft.com/office/drawing/2014/main" id="{0619A964-BC59-474D-B8A4-F22498C9A4C0}"/>
              </a:ext>
            </a:extLst>
          </p:cNvPr>
          <p:cNvSpPr>
            <a:spLocks noGrp="1"/>
          </p:cNvSpPr>
          <p:nvPr>
            <p:ph type="body" sz="quarter" idx="13" hasCustomPrompt="1"/>
          </p:nvPr>
        </p:nvSpPr>
        <p:spPr>
          <a:xfrm>
            <a:off x="1205856" y="0"/>
            <a:ext cx="7189488" cy="6858000"/>
          </a:xfrm>
          <a:prstGeom prst="rect">
            <a:avLst/>
          </a:prstGeom>
        </p:spPr>
        <p:txBody>
          <a:bodyPr numCol="1" anchor="ctr" anchorCtr="0"/>
          <a:lstStyle>
            <a:lvl1pPr>
              <a:lnSpc>
                <a:spcPct val="100000"/>
              </a:lnSpc>
              <a:spcAft>
                <a:spcPts val="945"/>
              </a:spcAft>
              <a:defRPr lang="en-US" sz="4253" smtClean="0">
                <a:solidFill>
                  <a:schemeClr val="tx2"/>
                </a:solidFill>
              </a:defRPr>
            </a:lvl1pPr>
            <a:lvl2pPr>
              <a:lnSpc>
                <a:spcPct val="100000"/>
              </a:lnSpc>
              <a:defRPr lang="en-US" sz="2520" smtClean="0">
                <a:solidFill>
                  <a:schemeClr val="tx2"/>
                </a:solidFill>
              </a:defRPr>
            </a:lvl2pPr>
          </a:lstStyle>
          <a:p>
            <a:r>
              <a:rPr lang="en-US" sz="4253">
                <a:solidFill>
                  <a:schemeClr val="tx2"/>
                </a:solidFill>
                <a:latin typeface="+mj-lt"/>
              </a:rPr>
              <a:t>“This style is for important quotes. You could</a:t>
            </a:r>
            <a:r>
              <a:rPr lang="en-US" sz="4253">
                <a:solidFill>
                  <a:schemeClr val="accent1"/>
                </a:solidFill>
                <a:latin typeface="+mj-lt"/>
              </a:rPr>
              <a:t> </a:t>
            </a:r>
            <a:r>
              <a:rPr lang="en-US" sz="4253">
                <a:solidFill>
                  <a:schemeClr val="accent2"/>
                </a:solidFill>
                <a:latin typeface="+mj-lt"/>
              </a:rPr>
              <a:t>emphasize</a:t>
            </a:r>
            <a:r>
              <a:rPr lang="en-US" sz="4253">
                <a:solidFill>
                  <a:schemeClr val="accent1"/>
                </a:solidFill>
                <a:latin typeface="+mj-lt"/>
              </a:rPr>
              <a:t> </a:t>
            </a:r>
            <a:r>
              <a:rPr lang="en-US" sz="4253">
                <a:solidFill>
                  <a:schemeClr val="tx2"/>
                </a:solidFill>
                <a:latin typeface="+mj-lt"/>
              </a:rPr>
              <a:t>a word with an accent color if you wish.”</a:t>
            </a:r>
          </a:p>
          <a:p>
            <a:pPr lvl="1"/>
            <a:r>
              <a:rPr lang="en-US"/>
              <a:t>-</a:t>
            </a:r>
            <a:r>
              <a:rPr lang="en-US" sz="2520">
                <a:solidFill>
                  <a:schemeClr val="tx2"/>
                </a:solidFill>
                <a:latin typeface="+mj-lt"/>
              </a:rPr>
              <a:t> Kroll Designer, 2021</a:t>
            </a:r>
            <a:endParaRPr lang="en-US"/>
          </a:p>
        </p:txBody>
      </p:sp>
    </p:spTree>
    <p:extLst>
      <p:ext uri="{BB962C8B-B14F-4D97-AF65-F5344CB8AC3E}">
        <p14:creationId xmlns:p14="http://schemas.microsoft.com/office/powerpoint/2010/main" val="32072387"/>
      </p:ext>
    </p:extLst>
  </p:cSld>
  <p:clrMapOvr>
    <a:overrideClrMapping bg1="dk1" tx1="lt1" bg2="dk2" tx2="lt2" accent1="accent1" accent2="accent2" accent3="accent3" accent4="accent4" accent5="accent5" accent6="accent6" hlink="hlink" folHlink="folHlink"/>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Thank You 1">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1FDCA6-D363-4A4D-ADB9-A661C9EFBB08}"/>
              </a:ext>
            </a:extLst>
          </p:cNvPr>
          <p:cNvSpPr txBox="1"/>
          <p:nvPr/>
        </p:nvSpPr>
        <p:spPr>
          <a:xfrm>
            <a:off x="585986" y="2036297"/>
            <a:ext cx="7048206" cy="770980"/>
          </a:xfrm>
          <a:prstGeom prst="rect">
            <a:avLst/>
          </a:prstGeom>
          <a:noFill/>
        </p:spPr>
        <p:txBody>
          <a:bodyPr wrap="square" rtlCol="0">
            <a:spAutoFit/>
          </a:bodyPr>
          <a:lstStyle/>
          <a:p>
            <a:r>
              <a:rPr lang="en-US" sz="4410" spc="-79" baseline="0">
                <a:solidFill>
                  <a:schemeClr val="tx2"/>
                </a:solidFill>
                <a:latin typeface="+mj-lt"/>
              </a:rPr>
              <a:t>Thank You</a:t>
            </a:r>
          </a:p>
        </p:txBody>
      </p:sp>
      <p:sp>
        <p:nvSpPr>
          <p:cNvPr id="5" name="Freeform 4">
            <a:extLst>
              <a:ext uri="{FF2B5EF4-FFF2-40B4-BE49-F238E27FC236}">
                <a16:creationId xmlns:a16="http://schemas.microsoft.com/office/drawing/2014/main" id="{4A4767A4-66C2-FB47-9C9E-EC8EA6D08344}"/>
              </a:ext>
            </a:extLst>
          </p:cNvPr>
          <p:cNvSpPr/>
          <p:nvPr/>
        </p:nvSpPr>
        <p:spPr>
          <a:xfrm>
            <a:off x="-16327" y="5379934"/>
            <a:ext cx="3865450" cy="1503466"/>
          </a:xfrm>
          <a:custGeom>
            <a:avLst/>
            <a:gdLst>
              <a:gd name="connsiteX0" fmla="*/ 11875 w 4892633"/>
              <a:gd name="connsiteY0" fmla="*/ 0 h 1484416"/>
              <a:gd name="connsiteX1" fmla="*/ 4892633 w 4892633"/>
              <a:gd name="connsiteY1" fmla="*/ 1484416 h 1484416"/>
              <a:gd name="connsiteX2" fmla="*/ 0 w 4892633"/>
              <a:gd name="connsiteY2" fmla="*/ 1484416 h 1484416"/>
              <a:gd name="connsiteX3" fmla="*/ 11875 w 4892633"/>
              <a:gd name="connsiteY3" fmla="*/ 0 h 1484416"/>
              <a:gd name="connsiteX0" fmla="*/ 668 w 4900476"/>
              <a:gd name="connsiteY0" fmla="*/ 0 h 1487591"/>
              <a:gd name="connsiteX1" fmla="*/ 4900476 w 4900476"/>
              <a:gd name="connsiteY1" fmla="*/ 1487591 h 1487591"/>
              <a:gd name="connsiteX2" fmla="*/ 7843 w 4900476"/>
              <a:gd name="connsiteY2" fmla="*/ 1487591 h 1487591"/>
              <a:gd name="connsiteX3" fmla="*/ 668 w 4900476"/>
              <a:gd name="connsiteY3" fmla="*/ 0 h 1487591"/>
              <a:gd name="connsiteX0" fmla="*/ 2350 w 4902158"/>
              <a:gd name="connsiteY0" fmla="*/ 0 h 1500291"/>
              <a:gd name="connsiteX1" fmla="*/ 4902158 w 4902158"/>
              <a:gd name="connsiteY1" fmla="*/ 1487591 h 1500291"/>
              <a:gd name="connsiteX2" fmla="*/ 0 w 4902158"/>
              <a:gd name="connsiteY2" fmla="*/ 1500291 h 1500291"/>
              <a:gd name="connsiteX3" fmla="*/ 2350 w 4902158"/>
              <a:gd name="connsiteY3" fmla="*/ 0 h 1500291"/>
              <a:gd name="connsiteX0" fmla="*/ 817 w 4906975"/>
              <a:gd name="connsiteY0" fmla="*/ 0 h 1503466"/>
              <a:gd name="connsiteX1" fmla="*/ 4906975 w 4906975"/>
              <a:gd name="connsiteY1" fmla="*/ 1490766 h 1503466"/>
              <a:gd name="connsiteX2" fmla="*/ 4817 w 4906975"/>
              <a:gd name="connsiteY2" fmla="*/ 1503466 h 1503466"/>
              <a:gd name="connsiteX3" fmla="*/ 817 w 4906975"/>
              <a:gd name="connsiteY3" fmla="*/ 0 h 1503466"/>
              <a:gd name="connsiteX0" fmla="*/ 2350 w 4908508"/>
              <a:gd name="connsiteY0" fmla="*/ 0 h 1503466"/>
              <a:gd name="connsiteX1" fmla="*/ 4908508 w 4908508"/>
              <a:gd name="connsiteY1" fmla="*/ 1490766 h 1503466"/>
              <a:gd name="connsiteX2" fmla="*/ 0 w 4908508"/>
              <a:gd name="connsiteY2" fmla="*/ 1503466 h 1503466"/>
              <a:gd name="connsiteX3" fmla="*/ 2350 w 4908508"/>
              <a:gd name="connsiteY3" fmla="*/ 0 h 1503466"/>
            </a:gdLst>
            <a:ahLst/>
            <a:cxnLst>
              <a:cxn ang="0">
                <a:pos x="connsiteX0" y="connsiteY0"/>
              </a:cxn>
              <a:cxn ang="0">
                <a:pos x="connsiteX1" y="connsiteY1"/>
              </a:cxn>
              <a:cxn ang="0">
                <a:pos x="connsiteX2" y="connsiteY2"/>
              </a:cxn>
              <a:cxn ang="0">
                <a:pos x="connsiteX3" y="connsiteY3"/>
              </a:cxn>
            </a:cxnLst>
            <a:rect l="l" t="t" r="r" b="b"/>
            <a:pathLst>
              <a:path w="4908508" h="1503466">
                <a:moveTo>
                  <a:pt x="2350" y="0"/>
                </a:moveTo>
                <a:lnTo>
                  <a:pt x="4908508" y="1490766"/>
                </a:lnTo>
                <a:lnTo>
                  <a:pt x="0" y="1503466"/>
                </a:lnTo>
                <a:cubicBezTo>
                  <a:pt x="3958" y="1008661"/>
                  <a:pt x="-1608" y="494805"/>
                  <a:pt x="235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6" name="Freeform 5">
            <a:extLst>
              <a:ext uri="{FF2B5EF4-FFF2-40B4-BE49-F238E27FC236}">
                <a16:creationId xmlns:a16="http://schemas.microsoft.com/office/drawing/2014/main" id="{8AFF940F-7D31-EB43-A187-3871E2E75BEF}"/>
              </a:ext>
            </a:extLst>
          </p:cNvPr>
          <p:cNvSpPr/>
          <p:nvPr/>
        </p:nvSpPr>
        <p:spPr>
          <a:xfrm>
            <a:off x="8362409" y="-3175"/>
            <a:ext cx="1243792" cy="1460665"/>
          </a:xfrm>
          <a:custGeom>
            <a:avLst/>
            <a:gdLst>
              <a:gd name="connsiteX0" fmla="*/ 0 w 1579418"/>
              <a:gd name="connsiteY0" fmla="*/ 0 h 1460665"/>
              <a:gd name="connsiteX1" fmla="*/ 1579418 w 1579418"/>
              <a:gd name="connsiteY1" fmla="*/ 0 h 1460665"/>
              <a:gd name="connsiteX2" fmla="*/ 1579418 w 1579418"/>
              <a:gd name="connsiteY2" fmla="*/ 1460665 h 1460665"/>
              <a:gd name="connsiteX3" fmla="*/ 0 w 1579418"/>
              <a:gd name="connsiteY3" fmla="*/ 0 h 1460665"/>
            </a:gdLst>
            <a:ahLst/>
            <a:cxnLst>
              <a:cxn ang="0">
                <a:pos x="connsiteX0" y="connsiteY0"/>
              </a:cxn>
              <a:cxn ang="0">
                <a:pos x="connsiteX1" y="connsiteY1"/>
              </a:cxn>
              <a:cxn ang="0">
                <a:pos x="connsiteX2" y="connsiteY2"/>
              </a:cxn>
              <a:cxn ang="0">
                <a:pos x="connsiteX3" y="connsiteY3"/>
              </a:cxn>
            </a:cxnLst>
            <a:rect l="l" t="t" r="r" b="b"/>
            <a:pathLst>
              <a:path w="1579418" h="1460665">
                <a:moveTo>
                  <a:pt x="0" y="0"/>
                </a:moveTo>
                <a:lnTo>
                  <a:pt x="1579418" y="0"/>
                </a:lnTo>
                <a:lnTo>
                  <a:pt x="1579418" y="14606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Tree>
    <p:extLst>
      <p:ext uri="{BB962C8B-B14F-4D97-AF65-F5344CB8AC3E}">
        <p14:creationId xmlns:p14="http://schemas.microsoft.com/office/powerpoint/2010/main" val="845858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in Point">
    <p:bg>
      <p:bgRef idx="1001">
        <a:schemeClr val="bg2"/>
      </p:bgRef>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DB8FBEF3-D2E0-7942-B21B-5228C09189E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98575" y="6394779"/>
            <a:ext cx="650081" cy="323287"/>
          </a:xfrm>
          <a:prstGeom prst="rect">
            <a:avLst/>
          </a:prstGeom>
        </p:spPr>
      </p:pic>
      <p:sp>
        <p:nvSpPr>
          <p:cNvPr id="18" name="Slide Number Placeholder 4">
            <a:extLst>
              <a:ext uri="{FF2B5EF4-FFF2-40B4-BE49-F238E27FC236}">
                <a16:creationId xmlns:a16="http://schemas.microsoft.com/office/drawing/2014/main" id="{BAA7C75E-F4D7-2145-9AB9-7F45EDF0EDAA}"/>
              </a:ext>
            </a:extLst>
          </p:cNvPr>
          <p:cNvSpPr>
            <a:spLocks noGrp="1"/>
          </p:cNvSpPr>
          <p:nvPr>
            <p:ph type="sldNum" sz="quarter" idx="12"/>
          </p:nvPr>
        </p:nvSpPr>
        <p:spPr>
          <a:xfrm>
            <a:off x="9266158" y="6454777"/>
            <a:ext cx="335042" cy="174625"/>
          </a:xfrm>
          <a:prstGeom prst="rect">
            <a:avLst/>
          </a:prstGeom>
        </p:spPr>
        <p:txBody>
          <a:bodyPr lIns="0" tIns="0" rIns="0" bIns="0" anchor="b" anchorCtr="0"/>
          <a:lstStyle>
            <a:lvl1pPr algn="l">
              <a:defRPr sz="708">
                <a:solidFill>
                  <a:schemeClr val="tx1"/>
                </a:solidFill>
              </a:defRPr>
            </a:lvl1pPr>
          </a:lstStyle>
          <a:p>
            <a:fld id="{CB7FE98A-78B1-495F-8A5C-53E48422F91F}" type="slidenum">
              <a:rPr lang="en-US" smtClean="0"/>
              <a:pPr/>
              <a:t>‹#›</a:t>
            </a:fld>
            <a:endParaRPr lang="en-US"/>
          </a:p>
        </p:txBody>
      </p:sp>
      <p:sp>
        <p:nvSpPr>
          <p:cNvPr id="3" name="Text Placeholder 2">
            <a:extLst>
              <a:ext uri="{FF2B5EF4-FFF2-40B4-BE49-F238E27FC236}">
                <a16:creationId xmlns:a16="http://schemas.microsoft.com/office/drawing/2014/main" id="{0619A964-BC59-474D-B8A4-F22498C9A4C0}"/>
              </a:ext>
            </a:extLst>
          </p:cNvPr>
          <p:cNvSpPr>
            <a:spLocks noGrp="1"/>
          </p:cNvSpPr>
          <p:nvPr>
            <p:ph type="body" sz="quarter" idx="13" hasCustomPrompt="1"/>
          </p:nvPr>
        </p:nvSpPr>
        <p:spPr>
          <a:xfrm>
            <a:off x="1205857" y="0"/>
            <a:ext cx="7189487" cy="6858000"/>
          </a:xfrm>
          <a:prstGeom prst="rect">
            <a:avLst/>
          </a:prstGeom>
        </p:spPr>
        <p:txBody>
          <a:bodyPr numCol="1" anchor="ctr" anchorCtr="0"/>
          <a:lstStyle>
            <a:lvl1pPr>
              <a:lnSpc>
                <a:spcPct val="100000"/>
              </a:lnSpc>
              <a:spcAft>
                <a:spcPts val="945"/>
              </a:spcAft>
              <a:defRPr lang="en-US" sz="4253" smtClean="0">
                <a:solidFill>
                  <a:schemeClr val="tx2"/>
                </a:solidFill>
              </a:defRPr>
            </a:lvl1pPr>
            <a:lvl2pPr>
              <a:lnSpc>
                <a:spcPct val="100000"/>
              </a:lnSpc>
              <a:defRPr lang="en-US" sz="2520" smtClean="0">
                <a:solidFill>
                  <a:schemeClr val="tx2"/>
                </a:solidFill>
              </a:defRPr>
            </a:lvl2pPr>
          </a:lstStyle>
          <a:p>
            <a:r>
              <a:rPr lang="en-US" sz="4253">
                <a:solidFill>
                  <a:schemeClr val="tx2"/>
                </a:solidFill>
                <a:latin typeface="+mj-lt"/>
              </a:rPr>
              <a:t>“This style is for important quotes. You could</a:t>
            </a:r>
            <a:r>
              <a:rPr lang="en-US" sz="4253">
                <a:solidFill>
                  <a:schemeClr val="accent1"/>
                </a:solidFill>
                <a:latin typeface="+mj-lt"/>
              </a:rPr>
              <a:t> </a:t>
            </a:r>
            <a:r>
              <a:rPr lang="en-US" sz="4253">
                <a:solidFill>
                  <a:schemeClr val="accent2"/>
                </a:solidFill>
                <a:latin typeface="+mj-lt"/>
              </a:rPr>
              <a:t>emphasize</a:t>
            </a:r>
            <a:r>
              <a:rPr lang="en-US" sz="4253">
                <a:solidFill>
                  <a:schemeClr val="accent1"/>
                </a:solidFill>
                <a:latin typeface="+mj-lt"/>
              </a:rPr>
              <a:t> </a:t>
            </a:r>
            <a:r>
              <a:rPr lang="en-US" sz="4253">
                <a:solidFill>
                  <a:schemeClr val="tx2"/>
                </a:solidFill>
                <a:latin typeface="+mj-lt"/>
              </a:rPr>
              <a:t>a word with an accent color if you wish.”</a:t>
            </a:r>
          </a:p>
          <a:p>
            <a:pPr lvl="1"/>
            <a:r>
              <a:rPr lang="en-US"/>
              <a:t>-</a:t>
            </a:r>
            <a:r>
              <a:rPr lang="en-US" sz="2520">
                <a:solidFill>
                  <a:schemeClr val="tx2"/>
                </a:solidFill>
                <a:latin typeface="+mj-lt"/>
              </a:rPr>
              <a:t> Kroll Designer, 2021</a:t>
            </a:r>
            <a:endParaRPr lang="en-US"/>
          </a:p>
        </p:txBody>
      </p:sp>
      <p:sp>
        <p:nvSpPr>
          <p:cNvPr id="6" name="Footer Placeholder 6">
            <a:extLst>
              <a:ext uri="{FF2B5EF4-FFF2-40B4-BE49-F238E27FC236}">
                <a16:creationId xmlns:a16="http://schemas.microsoft.com/office/drawing/2014/main" id="{6430697A-A815-6F4D-82CE-DC98B895BC5F}"/>
              </a:ext>
            </a:extLst>
          </p:cNvPr>
          <p:cNvSpPr>
            <a:spLocks noGrp="1"/>
          </p:cNvSpPr>
          <p:nvPr>
            <p:ph type="ftr" sz="quarter" idx="3"/>
          </p:nvPr>
        </p:nvSpPr>
        <p:spPr>
          <a:xfrm>
            <a:off x="142928" y="179996"/>
            <a:ext cx="1632294" cy="177453"/>
          </a:xfrm>
          <a:prstGeom prst="rect">
            <a:avLst/>
          </a:prstGeom>
        </p:spPr>
        <p:txBody>
          <a:bodyPr vert="horz" lIns="91440" tIns="45720" rIns="91440" bIns="45720" rtlCol="0" anchor="ctr"/>
          <a:lstStyle>
            <a:lvl1pPr algn="l">
              <a:defRPr sz="630">
                <a:solidFill>
                  <a:schemeClr val="tx1"/>
                </a:solidFill>
              </a:defRPr>
            </a:lvl1pPr>
          </a:lstStyle>
          <a:p>
            <a:endParaRPr lang="en-US"/>
          </a:p>
        </p:txBody>
      </p:sp>
    </p:spTree>
    <p:extLst>
      <p:ext uri="{BB962C8B-B14F-4D97-AF65-F5344CB8AC3E}">
        <p14:creationId xmlns:p14="http://schemas.microsoft.com/office/powerpoint/2010/main" val="1316163182"/>
      </p:ext>
    </p:extLst>
  </p:cSld>
  <p:clrMapOvr>
    <a:overrideClrMapping bg1="dk1" tx1="lt1" bg2="dk2" tx2="lt2" accent1="accent1" accent2="accent2" accent3="accent3" accent4="accent4" accent5="accent5" accent6="accent6" hlink="hlink" folHlink="folHlink"/>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Thank You 2">
    <p:bg>
      <p:bgPr>
        <a:solidFill>
          <a:schemeClr val="accent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F894A47-E08F-4814-9921-849B6F31E206}"/>
              </a:ext>
            </a:extLst>
          </p:cNvPr>
          <p:cNvSpPr txBox="1"/>
          <p:nvPr/>
        </p:nvSpPr>
        <p:spPr>
          <a:xfrm>
            <a:off x="583096" y="2025664"/>
            <a:ext cx="7048206" cy="770980"/>
          </a:xfrm>
          <a:prstGeom prst="rect">
            <a:avLst/>
          </a:prstGeom>
          <a:noFill/>
        </p:spPr>
        <p:txBody>
          <a:bodyPr wrap="square" rtlCol="0">
            <a:spAutoFit/>
          </a:bodyPr>
          <a:lstStyle/>
          <a:p>
            <a:r>
              <a:rPr lang="en-US" sz="4410" spc="-79" baseline="0">
                <a:solidFill>
                  <a:schemeClr val="bg1"/>
                </a:solidFill>
                <a:latin typeface="+mj-lt"/>
              </a:rPr>
              <a:t>Thank You</a:t>
            </a:r>
          </a:p>
        </p:txBody>
      </p:sp>
      <p:sp>
        <p:nvSpPr>
          <p:cNvPr id="9" name="Freeform 8">
            <a:extLst>
              <a:ext uri="{FF2B5EF4-FFF2-40B4-BE49-F238E27FC236}">
                <a16:creationId xmlns:a16="http://schemas.microsoft.com/office/drawing/2014/main" id="{2CB3BA10-1B99-0E46-BE63-6442CD8797A0}"/>
              </a:ext>
            </a:extLst>
          </p:cNvPr>
          <p:cNvSpPr/>
          <p:nvPr/>
        </p:nvSpPr>
        <p:spPr>
          <a:xfrm>
            <a:off x="-7742" y="5496233"/>
            <a:ext cx="4529598" cy="1386349"/>
          </a:xfrm>
          <a:custGeom>
            <a:avLst/>
            <a:gdLst>
              <a:gd name="connsiteX0" fmla="*/ 0 w 5751871"/>
              <a:gd name="connsiteY0" fmla="*/ 0 h 1386349"/>
              <a:gd name="connsiteX1" fmla="*/ 5751871 w 5751871"/>
              <a:gd name="connsiteY1" fmla="*/ 1376516 h 1386349"/>
              <a:gd name="connsiteX2" fmla="*/ 0 w 5751871"/>
              <a:gd name="connsiteY2" fmla="*/ 1386349 h 1386349"/>
              <a:gd name="connsiteX3" fmla="*/ 0 w 5751871"/>
              <a:gd name="connsiteY3" fmla="*/ 0 h 1386349"/>
            </a:gdLst>
            <a:ahLst/>
            <a:cxnLst>
              <a:cxn ang="0">
                <a:pos x="connsiteX0" y="connsiteY0"/>
              </a:cxn>
              <a:cxn ang="0">
                <a:pos x="connsiteX1" y="connsiteY1"/>
              </a:cxn>
              <a:cxn ang="0">
                <a:pos x="connsiteX2" y="connsiteY2"/>
              </a:cxn>
              <a:cxn ang="0">
                <a:pos x="connsiteX3" y="connsiteY3"/>
              </a:cxn>
            </a:cxnLst>
            <a:rect l="l" t="t" r="r" b="b"/>
            <a:pathLst>
              <a:path w="5751871" h="1386349">
                <a:moveTo>
                  <a:pt x="0" y="0"/>
                </a:moveTo>
                <a:lnTo>
                  <a:pt x="5751871" y="1376516"/>
                </a:lnTo>
                <a:lnTo>
                  <a:pt x="0" y="138634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0" name="Freeform 9">
            <a:extLst>
              <a:ext uri="{FF2B5EF4-FFF2-40B4-BE49-F238E27FC236}">
                <a16:creationId xmlns:a16="http://schemas.microsoft.com/office/drawing/2014/main" id="{8028005A-FDF3-4942-8FA1-1E16D267F352}"/>
              </a:ext>
            </a:extLst>
          </p:cNvPr>
          <p:cNvSpPr/>
          <p:nvPr/>
        </p:nvSpPr>
        <p:spPr>
          <a:xfrm>
            <a:off x="8643699" y="2390330"/>
            <a:ext cx="979324" cy="4482419"/>
          </a:xfrm>
          <a:custGeom>
            <a:avLst/>
            <a:gdLst>
              <a:gd name="connsiteX0" fmla="*/ 1120877 w 1130709"/>
              <a:gd name="connsiteY0" fmla="*/ 0 h 2831690"/>
              <a:gd name="connsiteX1" fmla="*/ 0 w 1130709"/>
              <a:gd name="connsiteY1" fmla="*/ 2831690 h 2831690"/>
              <a:gd name="connsiteX2" fmla="*/ 1130709 w 1130709"/>
              <a:gd name="connsiteY2" fmla="*/ 2831690 h 2831690"/>
              <a:gd name="connsiteX3" fmla="*/ 1120877 w 1130709"/>
              <a:gd name="connsiteY3" fmla="*/ 0 h 2831690"/>
              <a:gd name="connsiteX0" fmla="*/ 790787 w 800619"/>
              <a:gd name="connsiteY0" fmla="*/ 0 h 2831690"/>
              <a:gd name="connsiteX1" fmla="*/ 0 w 800619"/>
              <a:gd name="connsiteY1" fmla="*/ 2831690 h 2831690"/>
              <a:gd name="connsiteX2" fmla="*/ 800619 w 800619"/>
              <a:gd name="connsiteY2" fmla="*/ 2831690 h 2831690"/>
              <a:gd name="connsiteX3" fmla="*/ 790787 w 800619"/>
              <a:gd name="connsiteY3" fmla="*/ 0 h 2831690"/>
              <a:gd name="connsiteX0" fmla="*/ 483203 w 493035"/>
              <a:gd name="connsiteY0" fmla="*/ 0 h 2831690"/>
              <a:gd name="connsiteX1" fmla="*/ 0 w 493035"/>
              <a:gd name="connsiteY1" fmla="*/ 2779175 h 2831690"/>
              <a:gd name="connsiteX2" fmla="*/ 493035 w 493035"/>
              <a:gd name="connsiteY2" fmla="*/ 2831690 h 2831690"/>
              <a:gd name="connsiteX3" fmla="*/ 483203 w 493035"/>
              <a:gd name="connsiteY3" fmla="*/ 0 h 2831690"/>
              <a:gd name="connsiteX0" fmla="*/ 775782 w 785614"/>
              <a:gd name="connsiteY0" fmla="*/ 0 h 2831690"/>
              <a:gd name="connsiteX1" fmla="*/ 0 w 785614"/>
              <a:gd name="connsiteY1" fmla="*/ 2831689 h 2831690"/>
              <a:gd name="connsiteX2" fmla="*/ 785614 w 785614"/>
              <a:gd name="connsiteY2" fmla="*/ 2831690 h 2831690"/>
              <a:gd name="connsiteX3" fmla="*/ 775782 w 785614"/>
              <a:gd name="connsiteY3" fmla="*/ 0 h 2831690"/>
            </a:gdLst>
            <a:ahLst/>
            <a:cxnLst>
              <a:cxn ang="0">
                <a:pos x="connsiteX0" y="connsiteY0"/>
              </a:cxn>
              <a:cxn ang="0">
                <a:pos x="connsiteX1" y="connsiteY1"/>
              </a:cxn>
              <a:cxn ang="0">
                <a:pos x="connsiteX2" y="connsiteY2"/>
              </a:cxn>
              <a:cxn ang="0">
                <a:pos x="connsiteX3" y="connsiteY3"/>
              </a:cxn>
            </a:cxnLst>
            <a:rect l="l" t="t" r="r" b="b"/>
            <a:pathLst>
              <a:path w="785614" h="2831690">
                <a:moveTo>
                  <a:pt x="775782" y="0"/>
                </a:moveTo>
                <a:lnTo>
                  <a:pt x="0" y="2831689"/>
                </a:lnTo>
                <a:lnTo>
                  <a:pt x="785614" y="2831690"/>
                </a:lnTo>
                <a:cubicBezTo>
                  <a:pt x="782337" y="1887793"/>
                  <a:pt x="779059" y="943897"/>
                  <a:pt x="77578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Tree>
    <p:extLst>
      <p:ext uri="{BB962C8B-B14F-4D97-AF65-F5344CB8AC3E}">
        <p14:creationId xmlns:p14="http://schemas.microsoft.com/office/powerpoint/2010/main" val="103029778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Boiler Plate">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5C0326-0DE4-B944-8999-90A852361D89}"/>
              </a:ext>
            </a:extLst>
          </p:cNvPr>
          <p:cNvSpPr txBox="1"/>
          <p:nvPr/>
        </p:nvSpPr>
        <p:spPr>
          <a:xfrm>
            <a:off x="648004" y="1151546"/>
            <a:ext cx="3898156" cy="242374"/>
          </a:xfrm>
          <a:prstGeom prst="rect">
            <a:avLst/>
          </a:prstGeom>
          <a:noFill/>
        </p:spPr>
        <p:txBody>
          <a:bodyPr wrap="square" lIns="0" tIns="0" rIns="0" bIns="0" rtlCol="0">
            <a:spAutoFit/>
          </a:bodyPr>
          <a:lstStyle/>
          <a:p>
            <a:pPr algn="l"/>
            <a:r>
              <a:rPr lang="en-US" sz="1575" noProof="0">
                <a:solidFill>
                  <a:schemeClr val="tx1"/>
                </a:solidFill>
              </a:rPr>
              <a:t>For more information, please contact:</a:t>
            </a:r>
          </a:p>
        </p:txBody>
      </p:sp>
      <p:pic>
        <p:nvPicPr>
          <p:cNvPr id="4" name="Picture 3">
            <a:extLst>
              <a:ext uri="{FF2B5EF4-FFF2-40B4-BE49-F238E27FC236}">
                <a16:creationId xmlns:a16="http://schemas.microsoft.com/office/drawing/2014/main" id="{D0AE5896-BB5A-C848-96BF-E3F5EC4EBE21}"/>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494502" y="466516"/>
            <a:ext cx="1547149" cy="771132"/>
          </a:xfrm>
          <a:prstGeom prst="rect">
            <a:avLst/>
          </a:prstGeom>
        </p:spPr>
      </p:pic>
      <p:sp>
        <p:nvSpPr>
          <p:cNvPr id="5" name="TextBox 4">
            <a:extLst>
              <a:ext uri="{FF2B5EF4-FFF2-40B4-BE49-F238E27FC236}">
                <a16:creationId xmlns:a16="http://schemas.microsoft.com/office/drawing/2014/main" id="{561BB386-FE59-0140-9F32-FB726BABC961}"/>
              </a:ext>
            </a:extLst>
          </p:cNvPr>
          <p:cNvSpPr txBox="1"/>
          <p:nvPr/>
        </p:nvSpPr>
        <p:spPr>
          <a:xfrm>
            <a:off x="660082" y="5061143"/>
            <a:ext cx="7140893" cy="925766"/>
          </a:xfrm>
          <a:prstGeom prst="rect">
            <a:avLst/>
          </a:prstGeom>
          <a:noFill/>
        </p:spPr>
        <p:txBody>
          <a:bodyPr wrap="square" lIns="0" tIns="0" rIns="0" bIns="0" rtlCol="0">
            <a:spAutoFit/>
          </a:bodyPr>
          <a:lstStyle/>
          <a:p>
            <a:pPr marL="0" marR="0" lvl="0" indent="0" algn="l" defTabSz="720077" rtl="0" eaLnBrk="1" fontAlgn="auto" latinLnBrk="0" hangingPunct="1">
              <a:lnSpc>
                <a:spcPct val="100000"/>
              </a:lnSpc>
              <a:spcBef>
                <a:spcPts val="472"/>
              </a:spcBef>
              <a:spcAft>
                <a:spcPts val="0"/>
              </a:spcAft>
              <a:buClrTx/>
              <a:buSzTx/>
              <a:buFontTx/>
              <a:buNone/>
              <a:tabLst/>
              <a:defRPr/>
            </a:pPr>
            <a:r>
              <a:rPr lang="en-US" sz="630" b="1" kern="7500" spc="63" baseline="0" noProof="0">
                <a:solidFill>
                  <a:schemeClr val="tx1"/>
                </a:solidFill>
                <a:latin typeface="+mn-lt"/>
                <a:ea typeface="+mn-ea"/>
                <a:cs typeface="+mn-cs"/>
              </a:rPr>
              <a:t>About Kroll</a:t>
            </a:r>
          </a:p>
          <a:p>
            <a:pPr marL="0" marR="0" lvl="0" indent="0" algn="l" defTabSz="720077" rtl="0" eaLnBrk="1" fontAlgn="auto" latinLnBrk="0" hangingPunct="1">
              <a:lnSpc>
                <a:spcPct val="100000"/>
              </a:lnSpc>
              <a:spcBef>
                <a:spcPts val="472"/>
              </a:spcBef>
              <a:spcAft>
                <a:spcPts val="472"/>
              </a:spcAft>
              <a:buClrTx/>
              <a:buSzTx/>
              <a:buFontTx/>
              <a:buNone/>
              <a:tabLst/>
              <a:defRPr/>
            </a:pPr>
            <a:r>
              <a:rPr lang="en-US" sz="591" kern="1200">
                <a:solidFill>
                  <a:schemeClr val="tx1"/>
                </a:solidFill>
                <a:effectLst/>
                <a:latin typeface="+mn-lt"/>
                <a:ea typeface="+mn-ea"/>
                <a:cs typeface="+mn-cs"/>
              </a:rPr>
              <a:t>Kroll is the world’s premier provider of services and digital products related to valuation, governance, risk and transparency. We work with clients across diverse sectors in the areas of valuation, expert services, investigations, cyber security, corporate finance, restructuring, legal and business solutions, data analytics and regulatory compliance. Our firm has nearly 5,000 professionals in 30 countries and territories around the world. </a:t>
            </a:r>
            <a:r>
              <a:rPr lang="en-US" sz="591" kern="1200" noProof="0">
                <a:solidFill>
                  <a:schemeClr val="tx1"/>
                </a:solidFill>
                <a:effectLst/>
                <a:latin typeface="+mn-lt"/>
                <a:ea typeface="+mn-ea"/>
                <a:cs typeface="+mn-cs"/>
              </a:rPr>
              <a:t>For more information, visit </a:t>
            </a:r>
            <a:r>
              <a:rPr lang="en-US" sz="591" kern="1200" noProof="0">
                <a:solidFill>
                  <a:schemeClr val="tx1"/>
                </a:solidFill>
                <a:effectLst/>
                <a:latin typeface="+mn-lt"/>
                <a:ea typeface="+mn-ea"/>
                <a:cs typeface="+mn-cs"/>
                <a:hlinkClick r:id="rId3"/>
              </a:rPr>
              <a:t>www.kroll.com</a:t>
            </a:r>
            <a:r>
              <a:rPr lang="en-US" sz="591" kern="1200" noProof="0">
                <a:solidFill>
                  <a:schemeClr val="tx1"/>
                </a:solidFill>
                <a:effectLst/>
                <a:latin typeface="+mn-lt"/>
                <a:ea typeface="+mn-ea"/>
                <a:cs typeface="+mn-cs"/>
              </a:rPr>
              <a:t>.</a:t>
            </a:r>
          </a:p>
          <a:p>
            <a:pPr marL="0" marR="0" lvl="0" indent="0" algn="l" defTabSz="720077" rtl="0" eaLnBrk="1" fontAlgn="auto" latinLnBrk="0" hangingPunct="1">
              <a:lnSpc>
                <a:spcPct val="100000"/>
              </a:lnSpc>
              <a:spcBef>
                <a:spcPts val="0"/>
              </a:spcBef>
              <a:spcAft>
                <a:spcPts val="472"/>
              </a:spcAft>
              <a:buClrTx/>
              <a:buSzTx/>
              <a:buFontTx/>
              <a:buNone/>
              <a:tabLst/>
              <a:defRPr/>
            </a:pPr>
            <a:r>
              <a:rPr lang="en-US" sz="591" i="1" kern="1200" noProof="0">
                <a:solidFill>
                  <a:schemeClr val="tx1"/>
                </a:solidFill>
                <a:effectLst/>
                <a:latin typeface="+mn-lt"/>
                <a:ea typeface="+mn-ea"/>
                <a:cs typeface="+mn-cs"/>
              </a:rPr>
              <a:t>M&amp;A advisory, capital raising and secondary market advisory services in the United States are provided by Duff &amp; Phelps Securities, LLC. Member FINRA/SIPC. Pagemill Partners is a Division of Duff &amp; Phelps Securities, LLC. M&amp;A advisory, capital raising and secondary market advisory services in the United Kingdom are provided by Duff &amp; Phelps Securities Ltd. (DPSL), which is authorized and regulated by the Financial Conduct Authority. Valuation Advisory Services in India are provided by Duff &amp; Phelps India Private Limited under a category 1 merchant banker license issued by the Securities and Exchange Board of India.</a:t>
            </a:r>
          </a:p>
          <a:p>
            <a:pPr marL="0" marR="0" lvl="0" indent="0" algn="l" defTabSz="720077" rtl="0" eaLnBrk="1" fontAlgn="auto" latinLnBrk="0" hangingPunct="1">
              <a:lnSpc>
                <a:spcPct val="100000"/>
              </a:lnSpc>
              <a:spcBef>
                <a:spcPts val="0"/>
              </a:spcBef>
              <a:spcAft>
                <a:spcPts val="0"/>
              </a:spcAft>
              <a:buClrTx/>
              <a:buSzTx/>
              <a:buFontTx/>
              <a:buNone/>
              <a:tabLst/>
              <a:defRPr/>
            </a:pPr>
            <a:r>
              <a:rPr lang="en-US" sz="591" kern="1200" noProof="0">
                <a:solidFill>
                  <a:schemeClr val="tx1"/>
                </a:solidFill>
                <a:effectLst/>
                <a:latin typeface="+mn-lt"/>
                <a:ea typeface="+mn-ea"/>
                <a:cs typeface="+mn-cs"/>
              </a:rPr>
              <a:t>© 2021 Kroll, LLC. All rights reserved.</a:t>
            </a:r>
          </a:p>
        </p:txBody>
      </p:sp>
      <p:sp>
        <p:nvSpPr>
          <p:cNvPr id="6" name="Freeform 5">
            <a:extLst>
              <a:ext uri="{FF2B5EF4-FFF2-40B4-BE49-F238E27FC236}">
                <a16:creationId xmlns:a16="http://schemas.microsoft.com/office/drawing/2014/main" id="{70D0032E-44A3-B545-A70B-D8AACF06BF11}"/>
              </a:ext>
            </a:extLst>
          </p:cNvPr>
          <p:cNvSpPr/>
          <p:nvPr/>
        </p:nvSpPr>
        <p:spPr>
          <a:xfrm rot="10800000" flipH="1" flipV="1">
            <a:off x="8788439" y="-14990"/>
            <a:ext cx="829568" cy="1551690"/>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Lst>
            <a:ahLst/>
            <a:cxnLst>
              <a:cxn ang="0">
                <a:pos x="connsiteX0" y="connsiteY0"/>
              </a:cxn>
              <a:cxn ang="0">
                <a:pos x="connsiteX1" y="connsiteY1"/>
              </a:cxn>
              <a:cxn ang="0">
                <a:pos x="connsiteX2" y="connsiteY2"/>
              </a:cxn>
              <a:cxn ang="0">
                <a:pos x="connsiteX3" y="connsiteY3"/>
              </a:cxn>
            </a:cxnLst>
            <a:rect l="l" t="t" r="r" b="b"/>
            <a:pathLst>
              <a:path w="1580613" h="1551690">
                <a:moveTo>
                  <a:pt x="0" y="0"/>
                </a:moveTo>
                <a:lnTo>
                  <a:pt x="1567646" y="1551690"/>
                </a:lnTo>
                <a:lnTo>
                  <a:pt x="1580613" y="119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9" name="Text Placeholder 7">
            <a:extLst>
              <a:ext uri="{FF2B5EF4-FFF2-40B4-BE49-F238E27FC236}">
                <a16:creationId xmlns:a16="http://schemas.microsoft.com/office/drawing/2014/main" id="{2DCCA27E-3EF6-5E4A-BEBA-093583A538FE}"/>
              </a:ext>
            </a:extLst>
          </p:cNvPr>
          <p:cNvSpPr>
            <a:spLocks noGrp="1"/>
          </p:cNvSpPr>
          <p:nvPr>
            <p:ph type="body" sz="quarter" idx="10"/>
          </p:nvPr>
        </p:nvSpPr>
        <p:spPr>
          <a:xfrm>
            <a:off x="580880" y="1524513"/>
            <a:ext cx="4039698" cy="3013075"/>
          </a:xfrm>
          <a:prstGeom prst="rect">
            <a:avLst/>
          </a:prstGeom>
        </p:spPr>
        <p:txBody>
          <a:bodyPr/>
          <a:lstStyle>
            <a:lvl1pPr>
              <a:lnSpc>
                <a:spcPct val="100000"/>
              </a:lnSpc>
              <a:defRPr sz="866"/>
            </a:lvl1pPr>
            <a:lvl2pPr>
              <a:lnSpc>
                <a:spcPct val="100000"/>
              </a:lnSpc>
              <a:defRPr sz="866"/>
            </a:lvl2pPr>
            <a:lvl3pPr>
              <a:lnSpc>
                <a:spcPct val="100000"/>
              </a:lnSpc>
              <a:defRPr sz="866"/>
            </a:lvl3pPr>
            <a:lvl4pPr>
              <a:lnSpc>
                <a:spcPct val="100000"/>
              </a:lnSpc>
              <a:defRPr sz="866"/>
            </a:lvl4pPr>
            <a:lvl5pPr>
              <a:lnSpc>
                <a:spcPct val="100000"/>
              </a:lnSpc>
              <a:defRPr sz="866"/>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6292398"/>
      </p:ext>
    </p:extLst>
  </p:cSld>
  <p:clrMapOvr>
    <a:overrideClrMapping bg1="lt1" tx1="dk1" bg2="lt2" tx2="dk2" accent1="accent1" accent2="accent2" accent3="accent3" accent4="accent4" accent5="accent5" accent6="accent6" hlink="hlink" folHlink="folHlink"/>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3_Agenda">
    <p:spTree>
      <p:nvGrpSpPr>
        <p:cNvPr id="1" name=""/>
        <p:cNvGrpSpPr/>
        <p:nvPr/>
      </p:nvGrpSpPr>
      <p:grpSpPr>
        <a:xfrm>
          <a:off x="0" y="0"/>
          <a:ext cx="0" cy="0"/>
          <a:chOff x="0" y="0"/>
          <a:chExt cx="0" cy="0"/>
        </a:xfrm>
      </p:grpSpPr>
      <p:pic>
        <p:nvPicPr>
          <p:cNvPr id="14" name="Picture 13" descr="A picture containing text, clipart&#10;&#10;Description automatically generated">
            <a:extLst>
              <a:ext uri="{FF2B5EF4-FFF2-40B4-BE49-F238E27FC236}">
                <a16:creationId xmlns:a16="http://schemas.microsoft.com/office/drawing/2014/main" id="{5F9305C7-2E63-B743-87DA-B418118227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16" name="Slide Number Placeholder 4">
            <a:extLst>
              <a:ext uri="{FF2B5EF4-FFF2-40B4-BE49-F238E27FC236}">
                <a16:creationId xmlns:a16="http://schemas.microsoft.com/office/drawing/2014/main" id="{3CA6344D-85EE-A147-8DC6-5A2E955E7B3A}"/>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sp>
        <p:nvSpPr>
          <p:cNvPr id="5" name="Freeform 4">
            <a:extLst>
              <a:ext uri="{FF2B5EF4-FFF2-40B4-BE49-F238E27FC236}">
                <a16:creationId xmlns:a16="http://schemas.microsoft.com/office/drawing/2014/main" id="{30EA902E-9EBA-8C40-A438-B90E5080757F}"/>
              </a:ext>
            </a:extLst>
          </p:cNvPr>
          <p:cNvSpPr/>
          <p:nvPr/>
        </p:nvSpPr>
        <p:spPr>
          <a:xfrm rot="10800000" flipH="1" flipV="1">
            <a:off x="5495949" y="-14991"/>
            <a:ext cx="4123955"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6" name="Freeform 5">
            <a:extLst>
              <a:ext uri="{FF2B5EF4-FFF2-40B4-BE49-F238E27FC236}">
                <a16:creationId xmlns:a16="http://schemas.microsoft.com/office/drawing/2014/main" id="{6035725E-8D1E-D340-830A-2FE96B567378}"/>
              </a:ext>
            </a:extLst>
          </p:cNvPr>
          <p:cNvSpPr/>
          <p:nvPr/>
        </p:nvSpPr>
        <p:spPr>
          <a:xfrm rot="5400000" flipH="1">
            <a:off x="-96116" y="5801800"/>
            <a:ext cx="1164452" cy="9896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31" name="Title 2">
            <a:extLst>
              <a:ext uri="{FF2B5EF4-FFF2-40B4-BE49-F238E27FC236}">
                <a16:creationId xmlns:a16="http://schemas.microsoft.com/office/drawing/2014/main" id="{DF4ED312-ABB2-7349-8C91-5DCD3005540D}"/>
              </a:ext>
            </a:extLst>
          </p:cNvPr>
          <p:cNvSpPr>
            <a:spLocks noGrp="1"/>
          </p:cNvSpPr>
          <p:nvPr>
            <p:ph type="title" hasCustomPrompt="1"/>
          </p:nvPr>
        </p:nvSpPr>
        <p:spPr>
          <a:xfrm>
            <a:off x="594074" y="590048"/>
            <a:ext cx="6030754" cy="373839"/>
          </a:xfrm>
          <a:prstGeom prst="rect">
            <a:avLst/>
          </a:prstGeom>
        </p:spPr>
        <p:txBody>
          <a:bodyPr>
            <a:noAutofit/>
          </a:bodyPr>
          <a:lstStyle>
            <a:lvl1pPr>
              <a:defRPr sz="2205"/>
            </a:lvl1pPr>
          </a:lstStyle>
          <a:p>
            <a:r>
              <a:rPr lang="en-US"/>
              <a:t>Click to add title</a:t>
            </a:r>
            <a:endParaRPr lang="en-US" sz="1418" spc="0"/>
          </a:p>
        </p:txBody>
      </p:sp>
      <p:grpSp>
        <p:nvGrpSpPr>
          <p:cNvPr id="23" name="Group 22">
            <a:extLst>
              <a:ext uri="{FF2B5EF4-FFF2-40B4-BE49-F238E27FC236}">
                <a16:creationId xmlns:a16="http://schemas.microsoft.com/office/drawing/2014/main" id="{CF2F0746-F6AD-734E-AEA4-A6914780B2F3}"/>
              </a:ext>
            </a:extLst>
          </p:cNvPr>
          <p:cNvGrpSpPr/>
          <p:nvPr/>
        </p:nvGrpSpPr>
        <p:grpSpPr>
          <a:xfrm>
            <a:off x="640080" y="1995561"/>
            <a:ext cx="8301038" cy="726969"/>
            <a:chOff x="1555970" y="1652660"/>
            <a:chExt cx="9080060" cy="726969"/>
          </a:xfrm>
        </p:grpSpPr>
        <p:sp>
          <p:nvSpPr>
            <p:cNvPr id="24" name="Pentagon 9">
              <a:extLst>
                <a:ext uri="{FF2B5EF4-FFF2-40B4-BE49-F238E27FC236}">
                  <a16:creationId xmlns:a16="http://schemas.microsoft.com/office/drawing/2014/main" id="{E519DE34-A3A9-E34F-AD89-70AD5F38EE24}"/>
                </a:ext>
              </a:extLst>
            </p:cNvPr>
            <p:cNvSpPr>
              <a:spLocks/>
            </p:cNvSpPr>
            <p:nvPr/>
          </p:nvSpPr>
          <p:spPr>
            <a:xfrm>
              <a:off x="8172118" y="1652662"/>
              <a:ext cx="2463912" cy="726967"/>
            </a:xfrm>
            <a:prstGeom prst="homePlate">
              <a:avLst>
                <a:gd name="adj" fmla="val 0"/>
              </a:avLst>
            </a:prstGeom>
            <a:solidFill>
              <a:schemeClr val="accent2"/>
            </a:solidFill>
            <a:ln w="6350" cap="flat" cmpd="sng" algn="ctr">
              <a:solidFill>
                <a:schemeClr val="bg1"/>
              </a:solidFill>
              <a:prstDash val="solid"/>
              <a:miter lim="800000"/>
            </a:ln>
            <a:effectLst/>
          </p:spPr>
          <p:txBody>
            <a:bodyPr lIns="365760" rtlCol="0" anchor="ctr"/>
            <a:lstStyle/>
            <a:p>
              <a:pPr algn="ctr" defTabSz="720077">
                <a:defRPr/>
              </a:pPr>
              <a:endParaRPr lang="ko-KR" altLang="en-US" sz="1260" b="1" kern="0">
                <a:solidFill>
                  <a:prstClr val="white"/>
                </a:solidFill>
                <a:ea typeface="맑은 고딕" panose="020B0503020000020004" pitchFamily="34" charset="-127"/>
                <a:cs typeface="Arial" panose="020B0604020202020204" pitchFamily="34" charset="0"/>
              </a:endParaRPr>
            </a:p>
          </p:txBody>
        </p:sp>
        <p:sp>
          <p:nvSpPr>
            <p:cNvPr id="25" name="Pentagon 9">
              <a:extLst>
                <a:ext uri="{FF2B5EF4-FFF2-40B4-BE49-F238E27FC236}">
                  <a16:creationId xmlns:a16="http://schemas.microsoft.com/office/drawing/2014/main" id="{4E8048E6-2653-1542-8706-61507F80C76E}"/>
                </a:ext>
              </a:extLst>
            </p:cNvPr>
            <p:cNvSpPr>
              <a:spLocks/>
            </p:cNvSpPr>
            <p:nvPr/>
          </p:nvSpPr>
          <p:spPr>
            <a:xfrm>
              <a:off x="5974359" y="1652662"/>
              <a:ext cx="2463912" cy="726967"/>
            </a:xfrm>
            <a:prstGeom prst="homePlate">
              <a:avLst>
                <a:gd name="adj" fmla="val 38618"/>
              </a:avLst>
            </a:prstGeom>
            <a:solidFill>
              <a:schemeClr val="tx2">
                <a:lumMod val="60000"/>
                <a:lumOff val="40000"/>
              </a:schemeClr>
            </a:solidFill>
            <a:ln w="6350" cap="flat" cmpd="sng" algn="ctr">
              <a:solidFill>
                <a:schemeClr val="bg1"/>
              </a:solidFill>
              <a:prstDash val="solid"/>
              <a:miter lim="800000"/>
            </a:ln>
            <a:effectLst/>
          </p:spPr>
          <p:txBody>
            <a:bodyPr lIns="457200" rtlCol="0" anchor="ctr"/>
            <a:lstStyle/>
            <a:p>
              <a:pPr algn="ctr" defTabSz="720077">
                <a:defRPr/>
              </a:pPr>
              <a:endParaRPr lang="ko-KR" altLang="en-US" sz="1260" b="1" kern="0">
                <a:solidFill>
                  <a:prstClr val="white"/>
                </a:solidFill>
                <a:ea typeface="맑은 고딕" panose="020B0503020000020004" pitchFamily="34" charset="-127"/>
                <a:cs typeface="Arial" panose="020B0604020202020204" pitchFamily="34" charset="0"/>
              </a:endParaRPr>
            </a:p>
          </p:txBody>
        </p:sp>
        <p:sp>
          <p:nvSpPr>
            <p:cNvPr id="26" name="Pentagon 9">
              <a:extLst>
                <a:ext uri="{FF2B5EF4-FFF2-40B4-BE49-F238E27FC236}">
                  <a16:creationId xmlns:a16="http://schemas.microsoft.com/office/drawing/2014/main" id="{F7507690-B2DD-1749-9DE2-432C638CF315}"/>
                </a:ext>
              </a:extLst>
            </p:cNvPr>
            <p:cNvSpPr>
              <a:spLocks/>
            </p:cNvSpPr>
            <p:nvPr/>
          </p:nvSpPr>
          <p:spPr>
            <a:xfrm>
              <a:off x="3720595" y="1652662"/>
              <a:ext cx="2520808" cy="726967"/>
            </a:xfrm>
            <a:prstGeom prst="homePlate">
              <a:avLst>
                <a:gd name="adj" fmla="val 38618"/>
              </a:avLst>
            </a:prstGeom>
            <a:solidFill>
              <a:schemeClr val="tx2">
                <a:lumMod val="75000"/>
              </a:schemeClr>
            </a:solidFill>
            <a:ln w="6350" cap="flat" cmpd="sng" algn="ctr">
              <a:solidFill>
                <a:schemeClr val="bg1"/>
              </a:solidFill>
              <a:prstDash val="solid"/>
              <a:miter lim="800000"/>
            </a:ln>
            <a:effectLst/>
          </p:spPr>
          <p:txBody>
            <a:bodyPr lIns="457200" rtlCol="0" anchor="ctr"/>
            <a:lstStyle/>
            <a:p>
              <a:pPr algn="ctr" defTabSz="720077">
                <a:defRPr/>
              </a:pPr>
              <a:endParaRPr lang="ko-KR" altLang="en-US" sz="1260" b="1" kern="0">
                <a:solidFill>
                  <a:prstClr val="white"/>
                </a:solidFill>
                <a:ea typeface="맑은 고딕" panose="020B0503020000020004" pitchFamily="34" charset="-127"/>
                <a:cs typeface="Arial" panose="020B0604020202020204" pitchFamily="34" charset="0"/>
              </a:endParaRPr>
            </a:p>
          </p:txBody>
        </p:sp>
        <p:sp>
          <p:nvSpPr>
            <p:cNvPr id="27" name="Pentagon 9">
              <a:extLst>
                <a:ext uri="{FF2B5EF4-FFF2-40B4-BE49-F238E27FC236}">
                  <a16:creationId xmlns:a16="http://schemas.microsoft.com/office/drawing/2014/main" id="{21EF2CB5-023F-C84C-B18C-02D941AE6366}"/>
                </a:ext>
              </a:extLst>
            </p:cNvPr>
            <p:cNvSpPr>
              <a:spLocks/>
            </p:cNvSpPr>
            <p:nvPr/>
          </p:nvSpPr>
          <p:spPr>
            <a:xfrm>
              <a:off x="1555970" y="1652660"/>
              <a:ext cx="2463912" cy="726967"/>
            </a:xfrm>
            <a:prstGeom prst="homePlate">
              <a:avLst>
                <a:gd name="adj" fmla="val 38618"/>
              </a:avLst>
            </a:prstGeom>
            <a:solidFill>
              <a:schemeClr val="tx2">
                <a:lumMod val="50000"/>
              </a:schemeClr>
            </a:solidFill>
            <a:ln w="6350" cap="flat" cmpd="sng" algn="ctr">
              <a:solidFill>
                <a:schemeClr val="bg1"/>
              </a:solidFill>
              <a:prstDash val="solid"/>
              <a:miter lim="800000"/>
            </a:ln>
            <a:effectLst/>
          </p:spPr>
          <p:txBody>
            <a:bodyPr lIns="365760" rtlCol="0" anchor="ctr"/>
            <a:lstStyle/>
            <a:p>
              <a:pPr algn="ctr" defTabSz="720077">
                <a:defRPr/>
              </a:pPr>
              <a:endParaRPr lang="ko-KR" altLang="en-US" sz="1260" b="1" kern="0">
                <a:solidFill>
                  <a:prstClr val="white"/>
                </a:solidFill>
                <a:ea typeface="맑은 고딕" panose="020B0503020000020004" pitchFamily="34" charset="-127"/>
                <a:cs typeface="Arial" panose="020B0604020202020204" pitchFamily="34" charset="0"/>
              </a:endParaRPr>
            </a:p>
          </p:txBody>
        </p:sp>
      </p:grpSp>
      <p:pic>
        <p:nvPicPr>
          <p:cNvPr id="30" name="Graphic 29">
            <a:extLst>
              <a:ext uri="{FF2B5EF4-FFF2-40B4-BE49-F238E27FC236}">
                <a16:creationId xmlns:a16="http://schemas.microsoft.com/office/drawing/2014/main" id="{B551CF1D-8F15-8744-9DDD-F7350E06AF6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69554" t="35172" r="9018" b="52175"/>
          <a:stretch/>
        </p:blipFill>
        <p:spPr>
          <a:xfrm>
            <a:off x="795101" y="2044705"/>
            <a:ext cx="465046" cy="590547"/>
          </a:xfrm>
          <a:prstGeom prst="rect">
            <a:avLst/>
          </a:prstGeom>
        </p:spPr>
      </p:pic>
      <p:pic>
        <p:nvPicPr>
          <p:cNvPr id="44" name="Graphic 43">
            <a:extLst>
              <a:ext uri="{FF2B5EF4-FFF2-40B4-BE49-F238E27FC236}">
                <a16:creationId xmlns:a16="http://schemas.microsoft.com/office/drawing/2014/main" id="{32786783-3D27-EB49-ACDB-9E8690AA3EC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885" t="35172" r="70687" b="52175"/>
          <a:stretch/>
        </p:blipFill>
        <p:spPr>
          <a:xfrm>
            <a:off x="2925368" y="2051055"/>
            <a:ext cx="465046" cy="590547"/>
          </a:xfrm>
          <a:prstGeom prst="rect">
            <a:avLst/>
          </a:prstGeom>
        </p:spPr>
      </p:pic>
      <p:pic>
        <p:nvPicPr>
          <p:cNvPr id="45" name="Graphic 44">
            <a:extLst>
              <a:ext uri="{FF2B5EF4-FFF2-40B4-BE49-F238E27FC236}">
                <a16:creationId xmlns:a16="http://schemas.microsoft.com/office/drawing/2014/main" id="{1EBB2AD2-BB73-AA4D-95AA-D08074FB770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7965" t="35173" r="40607" b="52174"/>
          <a:stretch/>
        </p:blipFill>
        <p:spPr>
          <a:xfrm>
            <a:off x="4965623" y="2047880"/>
            <a:ext cx="465046" cy="590547"/>
          </a:xfrm>
          <a:prstGeom prst="rect">
            <a:avLst/>
          </a:prstGeom>
        </p:spPr>
      </p:pic>
      <p:pic>
        <p:nvPicPr>
          <p:cNvPr id="46" name="Graphic 45">
            <a:extLst>
              <a:ext uri="{FF2B5EF4-FFF2-40B4-BE49-F238E27FC236}">
                <a16:creationId xmlns:a16="http://schemas.microsoft.com/office/drawing/2014/main" id="{91DB3BCB-4715-9B4D-A2C4-C423E8C3037F}"/>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8468" t="67251" r="40104" b="20096"/>
          <a:stretch/>
        </p:blipFill>
        <p:spPr>
          <a:xfrm>
            <a:off x="7033381" y="2054230"/>
            <a:ext cx="465046" cy="590547"/>
          </a:xfrm>
          <a:prstGeom prst="rect">
            <a:avLst/>
          </a:prstGeom>
        </p:spPr>
      </p:pic>
      <p:sp>
        <p:nvSpPr>
          <p:cNvPr id="7" name="Text Placeholder 6">
            <a:extLst>
              <a:ext uri="{FF2B5EF4-FFF2-40B4-BE49-F238E27FC236}">
                <a16:creationId xmlns:a16="http://schemas.microsoft.com/office/drawing/2014/main" id="{BC88DF3A-FABA-2347-BAE6-ED4899A101E1}"/>
              </a:ext>
            </a:extLst>
          </p:cNvPr>
          <p:cNvSpPr>
            <a:spLocks noGrp="1"/>
          </p:cNvSpPr>
          <p:nvPr>
            <p:ph type="body" sz="quarter" idx="14" hasCustomPrompt="1"/>
          </p:nvPr>
        </p:nvSpPr>
        <p:spPr>
          <a:xfrm>
            <a:off x="1310164" y="2006600"/>
            <a:ext cx="1280160" cy="723900"/>
          </a:xfrm>
          <a:prstGeom prst="rect">
            <a:avLst/>
          </a:prstGeom>
        </p:spPr>
        <p:txBody>
          <a:bodyPr anchor="ctr"/>
          <a:lstStyle>
            <a:lvl1pPr>
              <a:defRPr sz="1260">
                <a:solidFill>
                  <a:schemeClr val="bg2"/>
                </a:solidFill>
                <a:latin typeface="+mj-lt"/>
              </a:defRPr>
            </a:lvl1pPr>
          </a:lstStyle>
          <a:p>
            <a:pPr lvl="0"/>
            <a:r>
              <a:rPr lang="en-US"/>
              <a:t>Step 1</a:t>
            </a:r>
          </a:p>
        </p:txBody>
      </p:sp>
      <p:sp>
        <p:nvSpPr>
          <p:cNvPr id="51" name="Text Placeholder 6">
            <a:extLst>
              <a:ext uri="{FF2B5EF4-FFF2-40B4-BE49-F238E27FC236}">
                <a16:creationId xmlns:a16="http://schemas.microsoft.com/office/drawing/2014/main" id="{54CB95E2-6BA0-8345-8696-61065E8EADFA}"/>
              </a:ext>
            </a:extLst>
          </p:cNvPr>
          <p:cNvSpPr>
            <a:spLocks noGrp="1"/>
          </p:cNvSpPr>
          <p:nvPr>
            <p:ph type="body" sz="quarter" idx="15" hasCustomPrompt="1"/>
          </p:nvPr>
        </p:nvSpPr>
        <p:spPr>
          <a:xfrm>
            <a:off x="3470434" y="2006600"/>
            <a:ext cx="1280160" cy="723900"/>
          </a:xfrm>
          <a:prstGeom prst="rect">
            <a:avLst/>
          </a:prstGeom>
        </p:spPr>
        <p:txBody>
          <a:bodyPr anchor="ctr"/>
          <a:lstStyle>
            <a:lvl1pPr>
              <a:defRPr sz="1260">
                <a:solidFill>
                  <a:schemeClr val="bg2"/>
                </a:solidFill>
                <a:latin typeface="+mj-lt"/>
              </a:defRPr>
            </a:lvl1pPr>
          </a:lstStyle>
          <a:p>
            <a:pPr lvl="0"/>
            <a:r>
              <a:rPr lang="en-US"/>
              <a:t>Step 2</a:t>
            </a:r>
          </a:p>
        </p:txBody>
      </p:sp>
      <p:sp>
        <p:nvSpPr>
          <p:cNvPr id="52" name="Text Placeholder 6">
            <a:extLst>
              <a:ext uri="{FF2B5EF4-FFF2-40B4-BE49-F238E27FC236}">
                <a16:creationId xmlns:a16="http://schemas.microsoft.com/office/drawing/2014/main" id="{5C62DED5-F1DE-114C-8A12-FBB3AE3A425F}"/>
              </a:ext>
            </a:extLst>
          </p:cNvPr>
          <p:cNvSpPr>
            <a:spLocks noGrp="1"/>
          </p:cNvSpPr>
          <p:nvPr>
            <p:ph type="body" sz="quarter" idx="16" hasCustomPrompt="1"/>
          </p:nvPr>
        </p:nvSpPr>
        <p:spPr>
          <a:xfrm>
            <a:off x="5460683" y="2006600"/>
            <a:ext cx="1280160" cy="723900"/>
          </a:xfrm>
          <a:prstGeom prst="rect">
            <a:avLst/>
          </a:prstGeom>
        </p:spPr>
        <p:txBody>
          <a:bodyPr anchor="ctr"/>
          <a:lstStyle>
            <a:lvl1pPr>
              <a:defRPr sz="1260">
                <a:solidFill>
                  <a:schemeClr val="bg2"/>
                </a:solidFill>
                <a:latin typeface="+mj-lt"/>
              </a:defRPr>
            </a:lvl1pPr>
          </a:lstStyle>
          <a:p>
            <a:pPr lvl="0"/>
            <a:r>
              <a:rPr lang="en-US"/>
              <a:t>Step 3</a:t>
            </a:r>
          </a:p>
        </p:txBody>
      </p:sp>
      <p:sp>
        <p:nvSpPr>
          <p:cNvPr id="55" name="Text Placeholder 6">
            <a:extLst>
              <a:ext uri="{FF2B5EF4-FFF2-40B4-BE49-F238E27FC236}">
                <a16:creationId xmlns:a16="http://schemas.microsoft.com/office/drawing/2014/main" id="{206C923B-B5AE-F042-A3DD-A0027AE6D162}"/>
              </a:ext>
            </a:extLst>
          </p:cNvPr>
          <p:cNvSpPr>
            <a:spLocks noGrp="1"/>
          </p:cNvSpPr>
          <p:nvPr>
            <p:ph type="body" sz="quarter" idx="17" hasCustomPrompt="1"/>
          </p:nvPr>
        </p:nvSpPr>
        <p:spPr>
          <a:xfrm>
            <a:off x="7560945" y="2006600"/>
            <a:ext cx="1280160" cy="723900"/>
          </a:xfrm>
          <a:prstGeom prst="rect">
            <a:avLst/>
          </a:prstGeom>
        </p:spPr>
        <p:txBody>
          <a:bodyPr anchor="ctr"/>
          <a:lstStyle>
            <a:lvl1pPr>
              <a:defRPr sz="1260">
                <a:solidFill>
                  <a:schemeClr val="bg2"/>
                </a:solidFill>
                <a:latin typeface="+mj-lt"/>
              </a:defRPr>
            </a:lvl1pPr>
          </a:lstStyle>
          <a:p>
            <a:pPr lvl="0"/>
            <a:r>
              <a:rPr lang="en-US"/>
              <a:t>Step 4</a:t>
            </a:r>
          </a:p>
        </p:txBody>
      </p:sp>
      <p:sp>
        <p:nvSpPr>
          <p:cNvPr id="56" name="Text Placeholder 8">
            <a:extLst>
              <a:ext uri="{FF2B5EF4-FFF2-40B4-BE49-F238E27FC236}">
                <a16:creationId xmlns:a16="http://schemas.microsoft.com/office/drawing/2014/main" id="{261C3C3D-264F-A54F-9DEC-5B1885EA85F1}"/>
              </a:ext>
            </a:extLst>
          </p:cNvPr>
          <p:cNvSpPr>
            <a:spLocks noGrp="1"/>
          </p:cNvSpPr>
          <p:nvPr>
            <p:ph type="body" sz="quarter" idx="18" hasCustomPrompt="1"/>
          </p:nvPr>
        </p:nvSpPr>
        <p:spPr>
          <a:xfrm>
            <a:off x="820102" y="2730500"/>
            <a:ext cx="1860233" cy="508000"/>
          </a:xfrm>
          <a:prstGeom prst="rect">
            <a:avLst/>
          </a:prstGeom>
        </p:spPr>
        <p:txBody>
          <a:bodyPr anchor="ctr"/>
          <a:lstStyle>
            <a:lvl1pPr>
              <a:defRPr sz="1260">
                <a:solidFill>
                  <a:schemeClr val="accent1">
                    <a:lumMod val="50000"/>
                  </a:schemeClr>
                </a:solidFill>
                <a:latin typeface="+mj-lt"/>
              </a:defRPr>
            </a:lvl1pPr>
            <a:lvl2pPr>
              <a:defRPr sz="1260">
                <a:latin typeface="+mj-lt"/>
              </a:defRPr>
            </a:lvl2pPr>
            <a:lvl3pPr>
              <a:defRPr sz="1260">
                <a:latin typeface="+mj-lt"/>
              </a:defRPr>
            </a:lvl3pPr>
            <a:lvl4pPr>
              <a:defRPr sz="1260">
                <a:latin typeface="+mj-lt"/>
              </a:defRPr>
            </a:lvl4pPr>
            <a:lvl5pPr>
              <a:defRPr sz="1260">
                <a:latin typeface="+mj-lt"/>
              </a:defRPr>
            </a:lvl5pPr>
          </a:lstStyle>
          <a:p>
            <a:pPr lvl="0"/>
            <a:r>
              <a:rPr lang="en-US"/>
              <a:t>Date</a:t>
            </a:r>
          </a:p>
        </p:txBody>
      </p:sp>
      <p:sp>
        <p:nvSpPr>
          <p:cNvPr id="57" name="Text Placeholder 8">
            <a:extLst>
              <a:ext uri="{FF2B5EF4-FFF2-40B4-BE49-F238E27FC236}">
                <a16:creationId xmlns:a16="http://schemas.microsoft.com/office/drawing/2014/main" id="{26925434-4E62-3B47-B3EF-A8DBDB51C442}"/>
              </a:ext>
            </a:extLst>
          </p:cNvPr>
          <p:cNvSpPr>
            <a:spLocks noGrp="1"/>
          </p:cNvSpPr>
          <p:nvPr>
            <p:ph type="body" sz="quarter" idx="19" hasCustomPrompt="1"/>
          </p:nvPr>
        </p:nvSpPr>
        <p:spPr>
          <a:xfrm>
            <a:off x="2867025" y="2730500"/>
            <a:ext cx="1860233" cy="508000"/>
          </a:xfrm>
          <a:prstGeom prst="rect">
            <a:avLst/>
          </a:prstGeom>
        </p:spPr>
        <p:txBody>
          <a:bodyPr anchor="ctr"/>
          <a:lstStyle>
            <a:lvl1pPr>
              <a:defRPr sz="1260">
                <a:solidFill>
                  <a:schemeClr val="accent1"/>
                </a:solidFill>
                <a:latin typeface="+mj-lt"/>
              </a:defRPr>
            </a:lvl1pPr>
            <a:lvl2pPr>
              <a:defRPr sz="1260">
                <a:latin typeface="+mj-lt"/>
              </a:defRPr>
            </a:lvl2pPr>
            <a:lvl3pPr>
              <a:defRPr sz="1260">
                <a:latin typeface="+mj-lt"/>
              </a:defRPr>
            </a:lvl3pPr>
            <a:lvl4pPr>
              <a:defRPr sz="1260">
                <a:latin typeface="+mj-lt"/>
              </a:defRPr>
            </a:lvl4pPr>
            <a:lvl5pPr>
              <a:defRPr sz="1260">
                <a:latin typeface="+mj-lt"/>
              </a:defRPr>
            </a:lvl5pPr>
          </a:lstStyle>
          <a:p>
            <a:pPr lvl="0"/>
            <a:r>
              <a:rPr lang="en-US"/>
              <a:t>Date</a:t>
            </a:r>
          </a:p>
        </p:txBody>
      </p:sp>
      <p:sp>
        <p:nvSpPr>
          <p:cNvPr id="58" name="Text Placeholder 8">
            <a:extLst>
              <a:ext uri="{FF2B5EF4-FFF2-40B4-BE49-F238E27FC236}">
                <a16:creationId xmlns:a16="http://schemas.microsoft.com/office/drawing/2014/main" id="{467005F4-25F8-7948-804B-814AEF5BB606}"/>
              </a:ext>
            </a:extLst>
          </p:cNvPr>
          <p:cNvSpPr>
            <a:spLocks noGrp="1"/>
          </p:cNvSpPr>
          <p:nvPr>
            <p:ph type="body" sz="quarter" idx="20" hasCustomPrompt="1"/>
          </p:nvPr>
        </p:nvSpPr>
        <p:spPr>
          <a:xfrm>
            <a:off x="4913948" y="2730500"/>
            <a:ext cx="1860233" cy="508000"/>
          </a:xfrm>
          <a:prstGeom prst="rect">
            <a:avLst/>
          </a:prstGeom>
        </p:spPr>
        <p:txBody>
          <a:bodyPr anchor="ctr"/>
          <a:lstStyle>
            <a:lvl1pPr>
              <a:defRPr sz="1260">
                <a:solidFill>
                  <a:schemeClr val="accent1">
                    <a:lumMod val="60000"/>
                    <a:lumOff val="40000"/>
                  </a:schemeClr>
                </a:solidFill>
                <a:latin typeface="+mj-lt"/>
              </a:defRPr>
            </a:lvl1pPr>
            <a:lvl2pPr>
              <a:defRPr sz="1260">
                <a:latin typeface="+mj-lt"/>
              </a:defRPr>
            </a:lvl2pPr>
            <a:lvl3pPr>
              <a:defRPr sz="1260">
                <a:latin typeface="+mj-lt"/>
              </a:defRPr>
            </a:lvl3pPr>
            <a:lvl4pPr>
              <a:defRPr sz="1260">
                <a:latin typeface="+mj-lt"/>
              </a:defRPr>
            </a:lvl4pPr>
            <a:lvl5pPr>
              <a:defRPr sz="1260">
                <a:latin typeface="+mj-lt"/>
              </a:defRPr>
            </a:lvl5pPr>
          </a:lstStyle>
          <a:p>
            <a:pPr lvl="0"/>
            <a:r>
              <a:rPr lang="en-US"/>
              <a:t>Date</a:t>
            </a:r>
          </a:p>
        </p:txBody>
      </p:sp>
      <p:sp>
        <p:nvSpPr>
          <p:cNvPr id="59" name="Text Placeholder 8">
            <a:extLst>
              <a:ext uri="{FF2B5EF4-FFF2-40B4-BE49-F238E27FC236}">
                <a16:creationId xmlns:a16="http://schemas.microsoft.com/office/drawing/2014/main" id="{F8C71A4B-25F1-AC4C-8B7F-19B72D433AD6}"/>
              </a:ext>
            </a:extLst>
          </p:cNvPr>
          <p:cNvSpPr>
            <a:spLocks noGrp="1"/>
          </p:cNvSpPr>
          <p:nvPr>
            <p:ph type="body" sz="quarter" idx="21" hasCustomPrompt="1"/>
          </p:nvPr>
        </p:nvSpPr>
        <p:spPr>
          <a:xfrm>
            <a:off x="6960870" y="2730500"/>
            <a:ext cx="1860233" cy="508000"/>
          </a:xfrm>
          <a:prstGeom prst="rect">
            <a:avLst/>
          </a:prstGeom>
        </p:spPr>
        <p:txBody>
          <a:bodyPr anchor="ctr"/>
          <a:lstStyle>
            <a:lvl1pPr>
              <a:defRPr sz="1260">
                <a:solidFill>
                  <a:schemeClr val="accent2"/>
                </a:solidFill>
                <a:latin typeface="+mj-lt"/>
              </a:defRPr>
            </a:lvl1pPr>
            <a:lvl2pPr>
              <a:defRPr sz="1260">
                <a:latin typeface="+mj-lt"/>
              </a:defRPr>
            </a:lvl2pPr>
            <a:lvl3pPr>
              <a:defRPr sz="1260">
                <a:latin typeface="+mj-lt"/>
              </a:defRPr>
            </a:lvl3pPr>
            <a:lvl4pPr>
              <a:defRPr sz="1260">
                <a:latin typeface="+mj-lt"/>
              </a:defRPr>
            </a:lvl4pPr>
            <a:lvl5pPr>
              <a:defRPr sz="1260">
                <a:latin typeface="+mj-lt"/>
              </a:defRPr>
            </a:lvl5pPr>
          </a:lstStyle>
          <a:p>
            <a:pPr lvl="0"/>
            <a:r>
              <a:rPr lang="en-US"/>
              <a:t>Date</a:t>
            </a:r>
          </a:p>
        </p:txBody>
      </p:sp>
      <p:sp>
        <p:nvSpPr>
          <p:cNvPr id="34" name="Text Placeholder 3">
            <a:extLst>
              <a:ext uri="{FF2B5EF4-FFF2-40B4-BE49-F238E27FC236}">
                <a16:creationId xmlns:a16="http://schemas.microsoft.com/office/drawing/2014/main" id="{7B5A8933-6B74-1242-AB0F-DDC4CF60FB49}"/>
              </a:ext>
            </a:extLst>
          </p:cNvPr>
          <p:cNvSpPr>
            <a:spLocks noGrp="1"/>
          </p:cNvSpPr>
          <p:nvPr>
            <p:ph type="body" sz="quarter" idx="13"/>
          </p:nvPr>
        </p:nvSpPr>
        <p:spPr>
          <a:xfrm>
            <a:off x="593282" y="987950"/>
            <a:ext cx="6030753" cy="274431"/>
          </a:xfrm>
          <a:prstGeom prst="rect">
            <a:avLst/>
          </a:prstGeom>
        </p:spPr>
        <p:txBody>
          <a:bodyPr/>
          <a:lstStyle>
            <a:lvl1pPr>
              <a:defRPr sz="1575"/>
            </a:lvl1pPr>
          </a:lstStyle>
          <a:p>
            <a:pPr lvl="0"/>
            <a:r>
              <a:rPr lang="en-US"/>
              <a:t>Click to edit Master text styles</a:t>
            </a:r>
          </a:p>
        </p:txBody>
      </p:sp>
      <p:sp>
        <p:nvSpPr>
          <p:cNvPr id="35" name="Text Placeholder 2">
            <a:extLst>
              <a:ext uri="{FF2B5EF4-FFF2-40B4-BE49-F238E27FC236}">
                <a16:creationId xmlns:a16="http://schemas.microsoft.com/office/drawing/2014/main" id="{9D25C95D-B07B-0B45-BC8F-AA0032D746D1}"/>
              </a:ext>
            </a:extLst>
          </p:cNvPr>
          <p:cNvSpPr>
            <a:spLocks noGrp="1"/>
          </p:cNvSpPr>
          <p:nvPr>
            <p:ph type="body" sz="quarter" idx="26"/>
          </p:nvPr>
        </p:nvSpPr>
        <p:spPr>
          <a:xfrm>
            <a:off x="825689" y="3272817"/>
            <a:ext cx="1897562" cy="2762223"/>
          </a:xfrm>
          <a:prstGeom prst="rect">
            <a:avLst/>
          </a:prstGeom>
        </p:spPr>
        <p:txBody>
          <a:bodyPr numCol="1"/>
          <a:lstStyle>
            <a:lvl1pPr marL="135017" indent="-135017">
              <a:lnSpc>
                <a:spcPct val="100000"/>
              </a:lnSpc>
              <a:spcBef>
                <a:spcPts val="315"/>
              </a:spcBef>
              <a:buClr>
                <a:schemeClr val="accent2"/>
              </a:buClr>
              <a:buFont typeface="Arial" panose="020B0604020202020204" pitchFamily="34" charset="0"/>
              <a:buChar char="•"/>
              <a:defRPr sz="1260"/>
            </a:lvl1pPr>
            <a:lvl2pPr marL="226279" indent="-135017">
              <a:lnSpc>
                <a:spcPct val="100000"/>
              </a:lnSpc>
              <a:buClr>
                <a:schemeClr val="accent2"/>
              </a:buClr>
              <a:buSzPct val="100000"/>
              <a:buFont typeface="System Font Regular"/>
              <a:buChar char="–"/>
              <a:defRPr sz="1260"/>
            </a:lvl2pPr>
            <a:lvl3pPr marL="317540" indent="-135017">
              <a:lnSpc>
                <a:spcPct val="100000"/>
              </a:lnSpc>
              <a:buClr>
                <a:schemeClr val="accent2"/>
              </a:buClr>
              <a:buSzPct val="75000"/>
              <a:buFont typeface="Courier New" panose="02070309020205020404" pitchFamily="49" charset="0"/>
              <a:buChar char="o"/>
              <a:defRPr/>
            </a:lvl3pPr>
            <a:lvl4pPr marL="410051" indent="-135017">
              <a:lnSpc>
                <a:spcPct val="100000"/>
              </a:lnSpc>
              <a:buClr>
                <a:schemeClr val="accent2"/>
              </a:buClr>
              <a:buFont typeface="System Font Regular"/>
              <a:buChar char="–"/>
              <a:defRPr/>
            </a:lvl4pPr>
            <a:lvl5pPr marL="501313" indent="-135017">
              <a:lnSpc>
                <a:spcPct val="100000"/>
              </a:lnSpc>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ext Placeholder 2">
            <a:extLst>
              <a:ext uri="{FF2B5EF4-FFF2-40B4-BE49-F238E27FC236}">
                <a16:creationId xmlns:a16="http://schemas.microsoft.com/office/drawing/2014/main" id="{B45BF442-BDF4-154E-84CE-F60DC8A8721D}"/>
              </a:ext>
            </a:extLst>
          </p:cNvPr>
          <p:cNvSpPr>
            <a:spLocks noGrp="1"/>
          </p:cNvSpPr>
          <p:nvPr>
            <p:ph type="body" sz="quarter" idx="27"/>
          </p:nvPr>
        </p:nvSpPr>
        <p:spPr>
          <a:xfrm>
            <a:off x="2880360" y="3272817"/>
            <a:ext cx="1897562" cy="2762223"/>
          </a:xfrm>
          <a:prstGeom prst="rect">
            <a:avLst/>
          </a:prstGeom>
        </p:spPr>
        <p:txBody>
          <a:bodyPr numCol="1"/>
          <a:lstStyle>
            <a:lvl1pPr marL="135017" indent="-135017">
              <a:lnSpc>
                <a:spcPct val="100000"/>
              </a:lnSpc>
              <a:spcBef>
                <a:spcPts val="315"/>
              </a:spcBef>
              <a:buClr>
                <a:schemeClr val="accent2"/>
              </a:buClr>
              <a:buFont typeface="Arial" panose="020B0604020202020204" pitchFamily="34" charset="0"/>
              <a:buChar char="•"/>
              <a:defRPr sz="1260"/>
            </a:lvl1pPr>
            <a:lvl2pPr marL="226279" indent="-135017">
              <a:lnSpc>
                <a:spcPct val="100000"/>
              </a:lnSpc>
              <a:buClr>
                <a:schemeClr val="accent2"/>
              </a:buClr>
              <a:buSzPct val="100000"/>
              <a:buFont typeface="System Font Regular"/>
              <a:buChar char="–"/>
              <a:defRPr sz="1260"/>
            </a:lvl2pPr>
            <a:lvl3pPr marL="317540" indent="-135017">
              <a:lnSpc>
                <a:spcPct val="100000"/>
              </a:lnSpc>
              <a:buClr>
                <a:schemeClr val="accent2"/>
              </a:buClr>
              <a:buSzPct val="75000"/>
              <a:buFont typeface="Courier New" panose="02070309020205020404" pitchFamily="49" charset="0"/>
              <a:buChar char="o"/>
              <a:defRPr/>
            </a:lvl3pPr>
            <a:lvl4pPr marL="410051" indent="-135017">
              <a:lnSpc>
                <a:spcPct val="100000"/>
              </a:lnSpc>
              <a:buClr>
                <a:schemeClr val="accent2"/>
              </a:buClr>
              <a:buFont typeface="System Font Regular"/>
              <a:buChar char="–"/>
              <a:defRPr/>
            </a:lvl4pPr>
            <a:lvl5pPr marL="501313" indent="-135017">
              <a:lnSpc>
                <a:spcPct val="100000"/>
              </a:lnSpc>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2">
            <a:extLst>
              <a:ext uri="{FF2B5EF4-FFF2-40B4-BE49-F238E27FC236}">
                <a16:creationId xmlns:a16="http://schemas.microsoft.com/office/drawing/2014/main" id="{6E47F7EC-799F-C043-AEE7-079BDFD866CC}"/>
              </a:ext>
            </a:extLst>
          </p:cNvPr>
          <p:cNvSpPr>
            <a:spLocks noGrp="1"/>
          </p:cNvSpPr>
          <p:nvPr>
            <p:ph type="body" sz="quarter" idx="28"/>
          </p:nvPr>
        </p:nvSpPr>
        <p:spPr>
          <a:xfrm>
            <a:off x="4920615" y="3272817"/>
            <a:ext cx="1897562" cy="2762223"/>
          </a:xfrm>
          <a:prstGeom prst="rect">
            <a:avLst/>
          </a:prstGeom>
        </p:spPr>
        <p:txBody>
          <a:bodyPr numCol="1"/>
          <a:lstStyle>
            <a:lvl1pPr marL="135017" indent="-135017">
              <a:lnSpc>
                <a:spcPct val="100000"/>
              </a:lnSpc>
              <a:spcBef>
                <a:spcPts val="315"/>
              </a:spcBef>
              <a:buClr>
                <a:schemeClr val="accent2"/>
              </a:buClr>
              <a:buFont typeface="Arial" panose="020B0604020202020204" pitchFamily="34" charset="0"/>
              <a:buChar char="•"/>
              <a:defRPr sz="1260"/>
            </a:lvl1pPr>
            <a:lvl2pPr marL="226279" indent="-135017">
              <a:lnSpc>
                <a:spcPct val="100000"/>
              </a:lnSpc>
              <a:buClr>
                <a:schemeClr val="accent2"/>
              </a:buClr>
              <a:buSzPct val="100000"/>
              <a:buFont typeface="System Font Regular"/>
              <a:buChar char="–"/>
              <a:defRPr sz="1260"/>
            </a:lvl2pPr>
            <a:lvl3pPr marL="317540" indent="-135017">
              <a:lnSpc>
                <a:spcPct val="100000"/>
              </a:lnSpc>
              <a:buClr>
                <a:schemeClr val="accent2"/>
              </a:buClr>
              <a:buSzPct val="75000"/>
              <a:buFont typeface="Courier New" panose="02070309020205020404" pitchFamily="49" charset="0"/>
              <a:buChar char="o"/>
              <a:defRPr/>
            </a:lvl3pPr>
            <a:lvl4pPr marL="410051" indent="-135017">
              <a:lnSpc>
                <a:spcPct val="100000"/>
              </a:lnSpc>
              <a:buClr>
                <a:schemeClr val="accent2"/>
              </a:buClr>
              <a:buFont typeface="System Font Regular"/>
              <a:buChar char="–"/>
              <a:defRPr/>
            </a:lvl4pPr>
            <a:lvl5pPr marL="501313" indent="-135017">
              <a:lnSpc>
                <a:spcPct val="100000"/>
              </a:lnSpc>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 Placeholder 2">
            <a:extLst>
              <a:ext uri="{FF2B5EF4-FFF2-40B4-BE49-F238E27FC236}">
                <a16:creationId xmlns:a16="http://schemas.microsoft.com/office/drawing/2014/main" id="{28E046B6-981E-3041-8528-F5107A7421F8}"/>
              </a:ext>
            </a:extLst>
          </p:cNvPr>
          <p:cNvSpPr>
            <a:spLocks noGrp="1"/>
          </p:cNvSpPr>
          <p:nvPr>
            <p:ph type="body" sz="quarter" idx="29"/>
          </p:nvPr>
        </p:nvSpPr>
        <p:spPr>
          <a:xfrm>
            <a:off x="6960870" y="3272817"/>
            <a:ext cx="1897562" cy="2762223"/>
          </a:xfrm>
          <a:prstGeom prst="rect">
            <a:avLst/>
          </a:prstGeom>
        </p:spPr>
        <p:txBody>
          <a:bodyPr numCol="1"/>
          <a:lstStyle>
            <a:lvl1pPr marL="135017" indent="-135017">
              <a:lnSpc>
                <a:spcPct val="100000"/>
              </a:lnSpc>
              <a:spcBef>
                <a:spcPts val="315"/>
              </a:spcBef>
              <a:buClr>
                <a:schemeClr val="accent2"/>
              </a:buClr>
              <a:buFont typeface="Arial" panose="020B0604020202020204" pitchFamily="34" charset="0"/>
              <a:buChar char="•"/>
              <a:defRPr sz="1260"/>
            </a:lvl1pPr>
            <a:lvl2pPr marL="226279" indent="-135017">
              <a:lnSpc>
                <a:spcPct val="100000"/>
              </a:lnSpc>
              <a:buClr>
                <a:schemeClr val="accent2"/>
              </a:buClr>
              <a:buSzPct val="100000"/>
              <a:buFont typeface="System Font Regular"/>
              <a:buChar char="–"/>
              <a:defRPr sz="1260"/>
            </a:lvl2pPr>
            <a:lvl3pPr marL="317540" indent="-135017">
              <a:lnSpc>
                <a:spcPct val="100000"/>
              </a:lnSpc>
              <a:buClr>
                <a:schemeClr val="accent2"/>
              </a:buClr>
              <a:buSzPct val="75000"/>
              <a:buFont typeface="Courier New" panose="02070309020205020404" pitchFamily="49" charset="0"/>
              <a:buChar char="o"/>
              <a:defRPr/>
            </a:lvl3pPr>
            <a:lvl4pPr marL="410051" indent="-135017">
              <a:lnSpc>
                <a:spcPct val="100000"/>
              </a:lnSpc>
              <a:buClr>
                <a:schemeClr val="accent2"/>
              </a:buClr>
              <a:buFont typeface="System Font Regular"/>
              <a:buChar char="–"/>
              <a:defRPr/>
            </a:lvl4pPr>
            <a:lvl5pPr marL="501313" indent="-135017">
              <a:lnSpc>
                <a:spcPct val="100000"/>
              </a:lnSpc>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Footer Placeholder 6">
            <a:extLst>
              <a:ext uri="{FF2B5EF4-FFF2-40B4-BE49-F238E27FC236}">
                <a16:creationId xmlns:a16="http://schemas.microsoft.com/office/drawing/2014/main" id="{A3433CEC-ED62-4039-8874-B9CB7B48CCC1}"/>
              </a:ext>
            </a:extLst>
          </p:cNvPr>
          <p:cNvSpPr>
            <a:spLocks noGrp="1"/>
          </p:cNvSpPr>
          <p:nvPr>
            <p:ph type="ftr" sz="quarter" idx="3"/>
          </p:nvPr>
        </p:nvSpPr>
        <p:spPr>
          <a:xfrm>
            <a:off x="965530" y="6660670"/>
            <a:ext cx="1632295" cy="177453"/>
          </a:xfrm>
          <a:prstGeom prst="rect">
            <a:avLst/>
          </a:prstGeom>
        </p:spPr>
        <p:txBody>
          <a:bodyPr vert="horz" lIns="91440" tIns="45720" rIns="91440" bIns="45720" rtlCol="0" anchor="ctr"/>
          <a:lstStyle>
            <a:lvl1pPr algn="l">
              <a:defRPr sz="788">
                <a:solidFill>
                  <a:schemeClr val="accent1"/>
                </a:solidFill>
              </a:defRPr>
            </a:lvl1pPr>
          </a:lstStyle>
          <a:p>
            <a:endParaRPr lang="en-US"/>
          </a:p>
        </p:txBody>
      </p:sp>
    </p:spTree>
    <p:extLst>
      <p:ext uri="{BB962C8B-B14F-4D97-AF65-F5344CB8AC3E}">
        <p14:creationId xmlns:p14="http://schemas.microsoft.com/office/powerpoint/2010/main" val="316767843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3_Blank">
    <p:bg>
      <p:bgRef idx="1001">
        <a:schemeClr val="bg2"/>
      </p:bgRef>
    </p:bg>
    <p:spTree>
      <p:nvGrpSpPr>
        <p:cNvPr id="1" name=""/>
        <p:cNvGrpSpPr/>
        <p:nvPr/>
      </p:nvGrpSpPr>
      <p:grpSpPr>
        <a:xfrm>
          <a:off x="0" y="0"/>
          <a:ext cx="0" cy="0"/>
          <a:chOff x="0" y="0"/>
          <a:chExt cx="0" cy="0"/>
        </a:xfrm>
      </p:grpSpPr>
      <p:cxnSp>
        <p:nvCxnSpPr>
          <p:cNvPr id="72" name="Straight Connector 71">
            <a:extLst>
              <a:ext uri="{FF2B5EF4-FFF2-40B4-BE49-F238E27FC236}">
                <a16:creationId xmlns:a16="http://schemas.microsoft.com/office/drawing/2014/main" id="{84B42083-40A0-7F4A-B4BC-E010280B7328}"/>
              </a:ext>
            </a:extLst>
          </p:cNvPr>
          <p:cNvCxnSpPr>
            <a:cxnSpLocks/>
          </p:cNvCxnSpPr>
          <p:nvPr/>
        </p:nvCxnSpPr>
        <p:spPr>
          <a:xfrm>
            <a:off x="2236716" y="5851199"/>
            <a:ext cx="2447113" cy="0"/>
          </a:xfrm>
          <a:prstGeom prst="line">
            <a:avLst/>
          </a:prstGeom>
          <a:noFill/>
          <a:ln w="6350" cap="flat" cmpd="sng" algn="ctr">
            <a:solidFill>
              <a:schemeClr val="tx1"/>
            </a:solidFill>
            <a:prstDash val="solid"/>
            <a:miter lim="800000"/>
          </a:ln>
          <a:effectLst/>
        </p:spPr>
      </p:cxnSp>
      <p:cxnSp>
        <p:nvCxnSpPr>
          <p:cNvPr id="37" name="Straight Connector 36">
            <a:extLst>
              <a:ext uri="{FF2B5EF4-FFF2-40B4-BE49-F238E27FC236}">
                <a16:creationId xmlns:a16="http://schemas.microsoft.com/office/drawing/2014/main" id="{66026FA5-D652-2042-B9DD-D9F8CD735A49}"/>
              </a:ext>
            </a:extLst>
          </p:cNvPr>
          <p:cNvCxnSpPr>
            <a:cxnSpLocks/>
          </p:cNvCxnSpPr>
          <p:nvPr/>
        </p:nvCxnSpPr>
        <p:spPr>
          <a:xfrm>
            <a:off x="3580448" y="3595569"/>
            <a:ext cx="0" cy="1679447"/>
          </a:xfrm>
          <a:prstGeom prst="line">
            <a:avLst/>
          </a:prstGeom>
          <a:noFill/>
          <a:ln w="6350" cap="flat" cmpd="sng" algn="ctr">
            <a:solidFill>
              <a:schemeClr val="tx1"/>
            </a:solidFill>
            <a:prstDash val="solid"/>
            <a:miter lim="800000"/>
          </a:ln>
          <a:effectLst/>
        </p:spPr>
      </p:cxnSp>
      <p:sp>
        <p:nvSpPr>
          <p:cNvPr id="91" name="Text Placeholder 2">
            <a:extLst>
              <a:ext uri="{FF2B5EF4-FFF2-40B4-BE49-F238E27FC236}">
                <a16:creationId xmlns:a16="http://schemas.microsoft.com/office/drawing/2014/main" id="{D5AD1AFD-558A-9B4C-9913-63C08DE971D0}"/>
              </a:ext>
            </a:extLst>
          </p:cNvPr>
          <p:cNvSpPr>
            <a:spLocks noGrp="1"/>
          </p:cNvSpPr>
          <p:nvPr>
            <p:ph type="body" sz="quarter" idx="13" hasCustomPrompt="1"/>
          </p:nvPr>
        </p:nvSpPr>
        <p:spPr>
          <a:xfrm>
            <a:off x="3140790" y="515893"/>
            <a:ext cx="864179" cy="1097371"/>
          </a:xfrm>
          <a:prstGeom prst="ellipse">
            <a:avLst/>
          </a:prstGeom>
          <a:solidFill>
            <a:schemeClr val="accent2"/>
          </a:solidFill>
        </p:spPr>
        <p:txBody>
          <a:bodyPr lIns="0" tIns="0" rIns="0" bIns="0" numCol="1" anchor="ctr" anchorCtr="0"/>
          <a:lstStyle>
            <a:lvl1pPr algn="ctr">
              <a:defRPr sz="788">
                <a:latin typeface="+mj-lt"/>
              </a:defRPr>
            </a:lvl1pPr>
          </a:lstStyle>
          <a:p>
            <a:pPr lvl="0"/>
            <a:r>
              <a:rPr lang="en-US"/>
              <a:t>Company </a:t>
            </a:r>
          </a:p>
        </p:txBody>
      </p:sp>
      <p:sp>
        <p:nvSpPr>
          <p:cNvPr id="92" name="Text Placeholder 2">
            <a:extLst>
              <a:ext uri="{FF2B5EF4-FFF2-40B4-BE49-F238E27FC236}">
                <a16:creationId xmlns:a16="http://schemas.microsoft.com/office/drawing/2014/main" id="{FC21B944-0C09-FC4E-9776-B7229A21721C}"/>
              </a:ext>
            </a:extLst>
          </p:cNvPr>
          <p:cNvSpPr>
            <a:spLocks noGrp="1"/>
          </p:cNvSpPr>
          <p:nvPr>
            <p:ph type="body" sz="quarter" idx="14" hasCustomPrompt="1"/>
          </p:nvPr>
        </p:nvSpPr>
        <p:spPr>
          <a:xfrm>
            <a:off x="3140790" y="1701370"/>
            <a:ext cx="864179" cy="1097371"/>
          </a:xfrm>
          <a:prstGeom prst="ellipse">
            <a:avLst/>
          </a:prstGeom>
          <a:solidFill>
            <a:schemeClr val="accent1">
              <a:lumMod val="50000"/>
            </a:schemeClr>
          </a:solidFill>
        </p:spPr>
        <p:txBody>
          <a:bodyPr lIns="0" tIns="0" rIns="0" bIns="0" numCol="1" anchor="ctr" anchorCtr="0">
            <a:noAutofit/>
          </a:bodyPr>
          <a:lstStyle>
            <a:lvl1pPr algn="ctr">
              <a:defRPr sz="788">
                <a:latin typeface="+mj-lt"/>
              </a:defRPr>
            </a:lvl1pPr>
          </a:lstStyle>
          <a:p>
            <a:pPr lvl="0"/>
            <a:r>
              <a:rPr lang="en-US"/>
              <a:t>Stakeholder </a:t>
            </a:r>
          </a:p>
        </p:txBody>
      </p:sp>
      <p:sp>
        <p:nvSpPr>
          <p:cNvPr id="93" name="Text Placeholder 2">
            <a:extLst>
              <a:ext uri="{FF2B5EF4-FFF2-40B4-BE49-F238E27FC236}">
                <a16:creationId xmlns:a16="http://schemas.microsoft.com/office/drawing/2014/main" id="{7AF5CE68-5B6A-B64E-BC8D-C9B5227690ED}"/>
              </a:ext>
            </a:extLst>
          </p:cNvPr>
          <p:cNvSpPr>
            <a:spLocks noGrp="1"/>
          </p:cNvSpPr>
          <p:nvPr>
            <p:ph type="body" sz="quarter" idx="15" hasCustomPrompt="1"/>
          </p:nvPr>
        </p:nvSpPr>
        <p:spPr>
          <a:xfrm>
            <a:off x="3140790" y="2886847"/>
            <a:ext cx="864179" cy="1097371"/>
          </a:xfrm>
          <a:prstGeom prst="ellipse">
            <a:avLst/>
          </a:prstGeom>
          <a:solidFill>
            <a:schemeClr val="bg1">
              <a:lumMod val="75000"/>
            </a:schemeClr>
          </a:solidFill>
        </p:spPr>
        <p:txBody>
          <a:bodyPr lIns="0" tIns="0" rIns="0" bIns="0" numCol="1" anchor="ctr" anchorCtr="0">
            <a:noAutofit/>
          </a:bodyPr>
          <a:lstStyle>
            <a:lvl1pPr algn="ctr">
              <a:defRPr sz="788">
                <a:latin typeface="+mj-lt"/>
              </a:defRPr>
            </a:lvl1pPr>
          </a:lstStyle>
          <a:p>
            <a:pPr lvl="0"/>
            <a:r>
              <a:rPr lang="en-US"/>
              <a:t>Managing Director </a:t>
            </a:r>
          </a:p>
        </p:txBody>
      </p:sp>
      <p:sp>
        <p:nvSpPr>
          <p:cNvPr id="94" name="Text Placeholder 2">
            <a:extLst>
              <a:ext uri="{FF2B5EF4-FFF2-40B4-BE49-F238E27FC236}">
                <a16:creationId xmlns:a16="http://schemas.microsoft.com/office/drawing/2014/main" id="{188F6849-45E1-824E-BEC0-1C964B180A4A}"/>
              </a:ext>
            </a:extLst>
          </p:cNvPr>
          <p:cNvSpPr>
            <a:spLocks noGrp="1"/>
          </p:cNvSpPr>
          <p:nvPr>
            <p:ph type="body" sz="quarter" idx="16" hasCustomPrompt="1"/>
          </p:nvPr>
        </p:nvSpPr>
        <p:spPr>
          <a:xfrm>
            <a:off x="3140790" y="4072324"/>
            <a:ext cx="864179" cy="1097371"/>
          </a:xfrm>
          <a:prstGeom prst="ellipse">
            <a:avLst/>
          </a:prstGeom>
          <a:solidFill>
            <a:schemeClr val="bg1">
              <a:lumMod val="60000"/>
              <a:lumOff val="40000"/>
            </a:schemeClr>
          </a:solidFill>
        </p:spPr>
        <p:txBody>
          <a:bodyPr lIns="0" tIns="0" rIns="0" bIns="0" numCol="1" anchor="ctr" anchorCtr="0">
            <a:noAutofit/>
          </a:bodyPr>
          <a:lstStyle>
            <a:lvl1pPr algn="ctr">
              <a:defRPr sz="788">
                <a:latin typeface="+mj-lt"/>
              </a:defRPr>
            </a:lvl1pPr>
          </a:lstStyle>
          <a:p>
            <a:pPr lvl="0"/>
            <a:r>
              <a:rPr lang="en-US"/>
              <a:t>Director </a:t>
            </a:r>
          </a:p>
        </p:txBody>
      </p:sp>
      <p:sp>
        <p:nvSpPr>
          <p:cNvPr id="95" name="Text Placeholder 2">
            <a:extLst>
              <a:ext uri="{FF2B5EF4-FFF2-40B4-BE49-F238E27FC236}">
                <a16:creationId xmlns:a16="http://schemas.microsoft.com/office/drawing/2014/main" id="{A9ECA2BD-3D20-F848-ABF6-197ECD467748}"/>
              </a:ext>
            </a:extLst>
          </p:cNvPr>
          <p:cNvSpPr>
            <a:spLocks noGrp="1"/>
          </p:cNvSpPr>
          <p:nvPr>
            <p:ph type="body" sz="quarter" idx="17" hasCustomPrompt="1"/>
          </p:nvPr>
        </p:nvSpPr>
        <p:spPr>
          <a:xfrm>
            <a:off x="3140790" y="5257801"/>
            <a:ext cx="864179" cy="1097371"/>
          </a:xfrm>
          <a:prstGeom prst="ellipse">
            <a:avLst/>
          </a:prstGeom>
          <a:solidFill>
            <a:schemeClr val="bg1">
              <a:lumMod val="60000"/>
              <a:lumOff val="40000"/>
            </a:schemeClr>
          </a:solidFill>
        </p:spPr>
        <p:txBody>
          <a:bodyPr lIns="0" tIns="0" rIns="0" bIns="0" numCol="1" anchor="ctr" anchorCtr="0">
            <a:noAutofit/>
          </a:bodyPr>
          <a:lstStyle>
            <a:lvl1pPr algn="ctr">
              <a:defRPr sz="788">
                <a:latin typeface="+mj-lt"/>
              </a:defRPr>
            </a:lvl1pPr>
          </a:lstStyle>
          <a:p>
            <a:pPr lvl="0"/>
            <a:r>
              <a:rPr lang="en-US"/>
              <a:t>Vice President </a:t>
            </a:r>
          </a:p>
        </p:txBody>
      </p:sp>
      <p:pic>
        <p:nvPicPr>
          <p:cNvPr id="14" name="Graphic 13">
            <a:extLst>
              <a:ext uri="{FF2B5EF4-FFF2-40B4-BE49-F238E27FC236}">
                <a16:creationId xmlns:a16="http://schemas.microsoft.com/office/drawing/2014/main" id="{DB8FBEF3-D2E0-7942-B21B-5228C09189E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98575" y="6394778"/>
            <a:ext cx="650081" cy="323287"/>
          </a:xfrm>
          <a:prstGeom prst="rect">
            <a:avLst/>
          </a:prstGeom>
        </p:spPr>
      </p:pic>
      <p:sp>
        <p:nvSpPr>
          <p:cNvPr id="18" name="Slide Number Placeholder 4">
            <a:extLst>
              <a:ext uri="{FF2B5EF4-FFF2-40B4-BE49-F238E27FC236}">
                <a16:creationId xmlns:a16="http://schemas.microsoft.com/office/drawing/2014/main" id="{BAA7C75E-F4D7-2145-9AB9-7F45EDF0EDAA}"/>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cxnSp>
        <p:nvCxnSpPr>
          <p:cNvPr id="38" name="Straight Connector 37">
            <a:extLst>
              <a:ext uri="{FF2B5EF4-FFF2-40B4-BE49-F238E27FC236}">
                <a16:creationId xmlns:a16="http://schemas.microsoft.com/office/drawing/2014/main" id="{2EDCA55B-282B-234E-8999-D0FBF2852386}"/>
              </a:ext>
            </a:extLst>
          </p:cNvPr>
          <p:cNvCxnSpPr>
            <a:cxnSpLocks/>
          </p:cNvCxnSpPr>
          <p:nvPr/>
        </p:nvCxnSpPr>
        <p:spPr>
          <a:xfrm>
            <a:off x="2017550" y="3470792"/>
            <a:ext cx="1108917" cy="0"/>
          </a:xfrm>
          <a:prstGeom prst="line">
            <a:avLst/>
          </a:prstGeom>
          <a:noFill/>
          <a:ln w="6350" cap="flat" cmpd="sng" algn="ctr">
            <a:solidFill>
              <a:schemeClr val="tx1"/>
            </a:solidFill>
            <a:prstDash val="solid"/>
            <a:miter lim="800000"/>
          </a:ln>
          <a:effectLst/>
        </p:spPr>
      </p:cxnSp>
      <p:cxnSp>
        <p:nvCxnSpPr>
          <p:cNvPr id="41" name="Straight Connector 40">
            <a:extLst>
              <a:ext uri="{FF2B5EF4-FFF2-40B4-BE49-F238E27FC236}">
                <a16:creationId xmlns:a16="http://schemas.microsoft.com/office/drawing/2014/main" id="{252D8D81-7C07-D543-9D3B-86F79436BDE3}"/>
              </a:ext>
            </a:extLst>
          </p:cNvPr>
          <p:cNvCxnSpPr>
            <a:cxnSpLocks/>
          </p:cNvCxnSpPr>
          <p:nvPr/>
        </p:nvCxnSpPr>
        <p:spPr>
          <a:xfrm flipV="1">
            <a:off x="3580448" y="2680823"/>
            <a:ext cx="0" cy="225363"/>
          </a:xfrm>
          <a:prstGeom prst="line">
            <a:avLst/>
          </a:prstGeom>
          <a:noFill/>
          <a:ln w="6350" cap="flat" cmpd="sng" algn="ctr">
            <a:solidFill>
              <a:schemeClr val="tx1"/>
            </a:solidFill>
            <a:prstDash val="solid"/>
            <a:miter lim="800000"/>
            <a:tailEnd type="triangle"/>
          </a:ln>
          <a:effectLst/>
        </p:spPr>
      </p:cxnSp>
      <p:cxnSp>
        <p:nvCxnSpPr>
          <p:cNvPr id="42" name="Straight Arrow Connector 41">
            <a:extLst>
              <a:ext uri="{FF2B5EF4-FFF2-40B4-BE49-F238E27FC236}">
                <a16:creationId xmlns:a16="http://schemas.microsoft.com/office/drawing/2014/main" id="{29B8F300-1253-D142-808B-09199CCEEBFE}"/>
              </a:ext>
            </a:extLst>
          </p:cNvPr>
          <p:cNvCxnSpPr>
            <a:cxnSpLocks/>
          </p:cNvCxnSpPr>
          <p:nvPr/>
        </p:nvCxnSpPr>
        <p:spPr>
          <a:xfrm flipV="1">
            <a:off x="3580448" y="1495100"/>
            <a:ext cx="0" cy="217986"/>
          </a:xfrm>
          <a:prstGeom prst="straightConnector1">
            <a:avLst/>
          </a:prstGeom>
          <a:noFill/>
          <a:ln w="6350" cap="flat" cmpd="sng" algn="ctr">
            <a:solidFill>
              <a:schemeClr val="tx1"/>
            </a:solidFill>
            <a:prstDash val="solid"/>
            <a:miter lim="800000"/>
            <a:tailEnd type="triangle"/>
          </a:ln>
          <a:effectLst/>
        </p:spPr>
      </p:cxnSp>
      <p:cxnSp>
        <p:nvCxnSpPr>
          <p:cNvPr id="69" name="Straight Arrow Connector 68">
            <a:extLst>
              <a:ext uri="{FF2B5EF4-FFF2-40B4-BE49-F238E27FC236}">
                <a16:creationId xmlns:a16="http://schemas.microsoft.com/office/drawing/2014/main" id="{6F93761E-E6C0-0F4A-8F6A-A9F52D8ED0EB}"/>
              </a:ext>
            </a:extLst>
          </p:cNvPr>
          <p:cNvCxnSpPr>
            <a:cxnSpLocks/>
          </p:cNvCxnSpPr>
          <p:nvPr/>
        </p:nvCxnSpPr>
        <p:spPr>
          <a:xfrm flipH="1">
            <a:off x="2242306" y="2240078"/>
            <a:ext cx="865931" cy="0"/>
          </a:xfrm>
          <a:prstGeom prst="straightConnector1">
            <a:avLst/>
          </a:prstGeom>
          <a:noFill/>
          <a:ln w="6350" cap="flat" cmpd="sng" algn="ctr">
            <a:solidFill>
              <a:schemeClr val="tx1"/>
            </a:solidFill>
            <a:prstDash val="solid"/>
            <a:miter lim="800000"/>
            <a:tailEnd type="triangle"/>
          </a:ln>
          <a:effectLst/>
        </p:spPr>
      </p:cxnSp>
      <p:cxnSp>
        <p:nvCxnSpPr>
          <p:cNvPr id="74" name="Straight Connector 73">
            <a:extLst>
              <a:ext uri="{FF2B5EF4-FFF2-40B4-BE49-F238E27FC236}">
                <a16:creationId xmlns:a16="http://schemas.microsoft.com/office/drawing/2014/main" id="{F0B7189C-74AB-C141-A03E-A8B29C4935C5}"/>
              </a:ext>
            </a:extLst>
          </p:cNvPr>
          <p:cNvCxnSpPr>
            <a:cxnSpLocks/>
          </p:cNvCxnSpPr>
          <p:nvPr/>
        </p:nvCxnSpPr>
        <p:spPr>
          <a:xfrm>
            <a:off x="3992397" y="1104508"/>
            <a:ext cx="2259580" cy="0"/>
          </a:xfrm>
          <a:prstGeom prst="line">
            <a:avLst/>
          </a:prstGeom>
          <a:noFill/>
          <a:ln w="6350" cap="flat" cmpd="sng" algn="ctr">
            <a:solidFill>
              <a:schemeClr val="tx1"/>
            </a:solidFill>
            <a:prstDash val="dash"/>
            <a:headEnd type="none" w="med" len="med"/>
            <a:tailEnd type="oval" w="sm" len="sm"/>
          </a:ln>
          <a:effectLst/>
        </p:spPr>
      </p:cxnSp>
      <p:grpSp>
        <p:nvGrpSpPr>
          <p:cNvPr id="75" name="Group 74">
            <a:extLst>
              <a:ext uri="{FF2B5EF4-FFF2-40B4-BE49-F238E27FC236}">
                <a16:creationId xmlns:a16="http://schemas.microsoft.com/office/drawing/2014/main" id="{F8FE68DF-48C4-3844-9AAF-424024F991E8}"/>
              </a:ext>
            </a:extLst>
          </p:cNvPr>
          <p:cNvGrpSpPr/>
          <p:nvPr/>
        </p:nvGrpSpPr>
        <p:grpSpPr>
          <a:xfrm>
            <a:off x="4028858" y="2219476"/>
            <a:ext cx="2223120" cy="2396307"/>
            <a:chOff x="5609106" y="2397600"/>
            <a:chExt cx="2329913" cy="2396307"/>
          </a:xfrm>
        </p:grpSpPr>
        <p:cxnSp>
          <p:nvCxnSpPr>
            <p:cNvPr id="76" name="Straight Connector 75">
              <a:extLst>
                <a:ext uri="{FF2B5EF4-FFF2-40B4-BE49-F238E27FC236}">
                  <a16:creationId xmlns:a16="http://schemas.microsoft.com/office/drawing/2014/main" id="{BEFA5AA1-C041-714E-9620-A3DBC87023AD}"/>
                </a:ext>
              </a:extLst>
            </p:cNvPr>
            <p:cNvCxnSpPr>
              <a:cxnSpLocks/>
            </p:cNvCxnSpPr>
            <p:nvPr/>
          </p:nvCxnSpPr>
          <p:spPr>
            <a:xfrm>
              <a:off x="5609106" y="2397600"/>
              <a:ext cx="2329913" cy="0"/>
            </a:xfrm>
            <a:prstGeom prst="line">
              <a:avLst/>
            </a:prstGeom>
            <a:noFill/>
            <a:ln w="6350" cap="flat" cmpd="sng" algn="ctr">
              <a:solidFill>
                <a:schemeClr val="tx1"/>
              </a:solidFill>
              <a:prstDash val="dash"/>
              <a:headEnd type="none" w="med" len="med"/>
              <a:tailEnd type="oval" w="sm" len="sm"/>
            </a:ln>
            <a:effectLst/>
          </p:spPr>
        </p:cxnSp>
        <p:cxnSp>
          <p:nvCxnSpPr>
            <p:cNvPr id="77" name="Straight Connector 76">
              <a:extLst>
                <a:ext uri="{FF2B5EF4-FFF2-40B4-BE49-F238E27FC236}">
                  <a16:creationId xmlns:a16="http://schemas.microsoft.com/office/drawing/2014/main" id="{926CFC75-2E6E-E146-BDFC-EAE799454D96}"/>
                </a:ext>
              </a:extLst>
            </p:cNvPr>
            <p:cNvCxnSpPr>
              <a:cxnSpLocks/>
            </p:cNvCxnSpPr>
            <p:nvPr/>
          </p:nvCxnSpPr>
          <p:spPr>
            <a:xfrm>
              <a:off x="5609106" y="3616740"/>
              <a:ext cx="2329913" cy="0"/>
            </a:xfrm>
            <a:prstGeom prst="line">
              <a:avLst/>
            </a:prstGeom>
            <a:noFill/>
            <a:ln w="6350" cap="flat" cmpd="sng" algn="ctr">
              <a:solidFill>
                <a:schemeClr val="tx1"/>
              </a:solidFill>
              <a:prstDash val="dash"/>
              <a:headEnd type="none" w="med" len="med"/>
              <a:tailEnd type="oval" w="sm" len="sm"/>
            </a:ln>
            <a:effectLst/>
          </p:spPr>
        </p:cxnSp>
        <p:cxnSp>
          <p:nvCxnSpPr>
            <p:cNvPr id="78" name="Straight Connector 77">
              <a:extLst>
                <a:ext uri="{FF2B5EF4-FFF2-40B4-BE49-F238E27FC236}">
                  <a16:creationId xmlns:a16="http://schemas.microsoft.com/office/drawing/2014/main" id="{66C6A333-65B2-8948-B9C5-7130E12A233A}"/>
                </a:ext>
              </a:extLst>
            </p:cNvPr>
            <p:cNvCxnSpPr>
              <a:cxnSpLocks/>
            </p:cNvCxnSpPr>
            <p:nvPr/>
          </p:nvCxnSpPr>
          <p:spPr>
            <a:xfrm>
              <a:off x="5609106" y="4793907"/>
              <a:ext cx="2329913" cy="0"/>
            </a:xfrm>
            <a:prstGeom prst="line">
              <a:avLst/>
            </a:prstGeom>
            <a:noFill/>
            <a:ln w="6350" cap="flat" cmpd="sng" algn="ctr">
              <a:solidFill>
                <a:schemeClr val="tx1"/>
              </a:solidFill>
              <a:prstDash val="dash"/>
              <a:headEnd type="none" w="med" len="med"/>
              <a:tailEnd type="oval" w="sm" len="sm"/>
            </a:ln>
            <a:effectLst/>
          </p:spPr>
        </p:cxnSp>
      </p:grpSp>
      <p:cxnSp>
        <p:nvCxnSpPr>
          <p:cNvPr id="79" name="Straight Connector 78">
            <a:extLst>
              <a:ext uri="{FF2B5EF4-FFF2-40B4-BE49-F238E27FC236}">
                <a16:creationId xmlns:a16="http://schemas.microsoft.com/office/drawing/2014/main" id="{373D91A4-239D-0549-9602-AEA1C03602F2}"/>
              </a:ext>
            </a:extLst>
          </p:cNvPr>
          <p:cNvCxnSpPr>
            <a:cxnSpLocks/>
          </p:cNvCxnSpPr>
          <p:nvPr/>
        </p:nvCxnSpPr>
        <p:spPr>
          <a:xfrm>
            <a:off x="5377887" y="5865320"/>
            <a:ext cx="874087" cy="0"/>
          </a:xfrm>
          <a:prstGeom prst="line">
            <a:avLst/>
          </a:prstGeom>
          <a:noFill/>
          <a:ln w="6350" cap="flat" cmpd="sng" algn="ctr">
            <a:solidFill>
              <a:schemeClr val="tx1"/>
            </a:solidFill>
            <a:prstDash val="dash"/>
            <a:headEnd type="none" w="med" len="med"/>
            <a:tailEnd type="oval" w="sm" len="sm"/>
          </a:ln>
          <a:effectLst/>
        </p:spPr>
      </p:cxnSp>
      <p:sp>
        <p:nvSpPr>
          <p:cNvPr id="82" name="Rectangle: Rounded Corners 107">
            <a:extLst>
              <a:ext uri="{FF2B5EF4-FFF2-40B4-BE49-F238E27FC236}">
                <a16:creationId xmlns:a16="http://schemas.microsoft.com/office/drawing/2014/main" id="{730196F8-6D94-2B45-8E2C-1BF713833C43}"/>
              </a:ext>
            </a:extLst>
          </p:cNvPr>
          <p:cNvSpPr>
            <a:spLocks noChangeAspect="1"/>
          </p:cNvSpPr>
          <p:nvPr/>
        </p:nvSpPr>
        <p:spPr>
          <a:xfrm>
            <a:off x="4511130" y="5275015"/>
            <a:ext cx="864108" cy="1097280"/>
          </a:xfrm>
          <a:prstGeom prst="ellipse">
            <a:avLst/>
          </a:prstGeom>
          <a:solidFill>
            <a:schemeClr val="bg1">
              <a:lumMod val="60000"/>
              <a:lumOff val="40000"/>
            </a:schemeClr>
          </a:solidFill>
          <a:ln w="12700" cap="flat" cmpd="sng" algn="ctr">
            <a:noFill/>
            <a:prstDash val="solid"/>
            <a:miter lim="800000"/>
          </a:ln>
          <a:effectLst/>
        </p:spPr>
        <p:txBody>
          <a:bodyPr wrap="none" rtlCol="0" anchor="ctr"/>
          <a:lstStyle/>
          <a:p>
            <a:pPr algn="ctr" defTabSz="1080117">
              <a:defRPr/>
            </a:pPr>
            <a:r>
              <a:rPr lang="en-GB" sz="788" b="1" kern="0">
                <a:solidFill>
                  <a:prstClr val="white"/>
                </a:solidFill>
              </a:rPr>
              <a:t>Name</a:t>
            </a:r>
          </a:p>
          <a:p>
            <a:pPr algn="ctr" defTabSz="1080117">
              <a:defRPr/>
            </a:pPr>
            <a:r>
              <a:rPr lang="en-GB" sz="788" kern="0">
                <a:solidFill>
                  <a:prstClr val="white"/>
                </a:solidFill>
              </a:rPr>
              <a:t>Senior Associate </a:t>
            </a:r>
          </a:p>
        </p:txBody>
      </p:sp>
      <p:sp>
        <p:nvSpPr>
          <p:cNvPr id="85" name="Title 2">
            <a:extLst>
              <a:ext uri="{FF2B5EF4-FFF2-40B4-BE49-F238E27FC236}">
                <a16:creationId xmlns:a16="http://schemas.microsoft.com/office/drawing/2014/main" id="{FE67C653-A938-3C44-B936-E1ABC326923A}"/>
              </a:ext>
            </a:extLst>
          </p:cNvPr>
          <p:cNvSpPr>
            <a:spLocks noGrp="1"/>
          </p:cNvSpPr>
          <p:nvPr>
            <p:ph type="title" hasCustomPrompt="1"/>
          </p:nvPr>
        </p:nvSpPr>
        <p:spPr>
          <a:xfrm>
            <a:off x="594074" y="590048"/>
            <a:ext cx="2371841" cy="373839"/>
          </a:xfrm>
          <a:prstGeom prst="rect">
            <a:avLst/>
          </a:prstGeom>
        </p:spPr>
        <p:txBody>
          <a:bodyPr>
            <a:noAutofit/>
          </a:bodyPr>
          <a:lstStyle>
            <a:lvl1pPr>
              <a:defRPr sz="2205"/>
            </a:lvl1pPr>
          </a:lstStyle>
          <a:p>
            <a:r>
              <a:rPr lang="en-US"/>
              <a:t>Click to add title</a:t>
            </a:r>
            <a:endParaRPr lang="en-US" sz="1418" spc="0"/>
          </a:p>
        </p:txBody>
      </p:sp>
      <p:sp>
        <p:nvSpPr>
          <p:cNvPr id="97" name="Text Placeholder 2">
            <a:extLst>
              <a:ext uri="{FF2B5EF4-FFF2-40B4-BE49-F238E27FC236}">
                <a16:creationId xmlns:a16="http://schemas.microsoft.com/office/drawing/2014/main" id="{FDAA6FEE-F031-174C-B1E9-09FBDEF8F096}"/>
              </a:ext>
            </a:extLst>
          </p:cNvPr>
          <p:cNvSpPr>
            <a:spLocks noGrp="1"/>
          </p:cNvSpPr>
          <p:nvPr>
            <p:ph type="body" sz="quarter" idx="18" hasCustomPrompt="1"/>
          </p:nvPr>
        </p:nvSpPr>
        <p:spPr>
          <a:xfrm>
            <a:off x="1339627" y="2886847"/>
            <a:ext cx="864179" cy="1097371"/>
          </a:xfrm>
          <a:prstGeom prst="ellipse">
            <a:avLst/>
          </a:prstGeom>
          <a:solidFill>
            <a:schemeClr val="bg1">
              <a:lumMod val="60000"/>
              <a:lumOff val="40000"/>
            </a:schemeClr>
          </a:solidFill>
        </p:spPr>
        <p:txBody>
          <a:bodyPr lIns="0" tIns="0" rIns="0" bIns="0" numCol="1" anchor="ctr" anchorCtr="0">
            <a:noAutofit/>
          </a:bodyPr>
          <a:lstStyle>
            <a:lvl1pPr algn="ctr">
              <a:defRPr sz="788">
                <a:latin typeface="+mj-lt"/>
              </a:defRPr>
            </a:lvl1pPr>
          </a:lstStyle>
          <a:p>
            <a:pPr lvl="0"/>
            <a:r>
              <a:rPr lang="en-US"/>
              <a:t>Managing Director </a:t>
            </a:r>
          </a:p>
        </p:txBody>
      </p:sp>
      <p:sp>
        <p:nvSpPr>
          <p:cNvPr id="99" name="Text Placeholder 2">
            <a:extLst>
              <a:ext uri="{FF2B5EF4-FFF2-40B4-BE49-F238E27FC236}">
                <a16:creationId xmlns:a16="http://schemas.microsoft.com/office/drawing/2014/main" id="{12F57F91-5B83-9345-A46E-D8C879DAD753}"/>
              </a:ext>
            </a:extLst>
          </p:cNvPr>
          <p:cNvSpPr>
            <a:spLocks noGrp="1"/>
          </p:cNvSpPr>
          <p:nvPr>
            <p:ph type="body" sz="quarter" idx="19" hasCustomPrompt="1"/>
          </p:nvPr>
        </p:nvSpPr>
        <p:spPr>
          <a:xfrm>
            <a:off x="1339627" y="1701370"/>
            <a:ext cx="864179" cy="1097371"/>
          </a:xfrm>
          <a:prstGeom prst="ellipse">
            <a:avLst/>
          </a:prstGeom>
          <a:solidFill>
            <a:schemeClr val="accent1">
              <a:lumMod val="50000"/>
            </a:schemeClr>
          </a:solidFill>
        </p:spPr>
        <p:txBody>
          <a:bodyPr lIns="0" tIns="0" rIns="0" bIns="0" numCol="1" anchor="ctr" anchorCtr="0">
            <a:noAutofit/>
          </a:bodyPr>
          <a:lstStyle>
            <a:lvl1pPr algn="ctr">
              <a:defRPr sz="788">
                <a:latin typeface="+mj-lt"/>
              </a:defRPr>
            </a:lvl1pPr>
          </a:lstStyle>
          <a:p>
            <a:pPr lvl="0"/>
            <a:r>
              <a:rPr lang="en-US"/>
              <a:t>Stakeholder </a:t>
            </a:r>
          </a:p>
        </p:txBody>
      </p:sp>
      <p:sp>
        <p:nvSpPr>
          <p:cNvPr id="101" name="Text Placeholder 2">
            <a:extLst>
              <a:ext uri="{FF2B5EF4-FFF2-40B4-BE49-F238E27FC236}">
                <a16:creationId xmlns:a16="http://schemas.microsoft.com/office/drawing/2014/main" id="{7110FF2A-7DB9-B946-87DC-95D0BB01A038}"/>
              </a:ext>
            </a:extLst>
          </p:cNvPr>
          <p:cNvSpPr>
            <a:spLocks noGrp="1"/>
          </p:cNvSpPr>
          <p:nvPr>
            <p:ph type="body" sz="quarter" idx="20" hasCustomPrompt="1"/>
          </p:nvPr>
        </p:nvSpPr>
        <p:spPr>
          <a:xfrm>
            <a:off x="1339627" y="5257801"/>
            <a:ext cx="864179" cy="1097371"/>
          </a:xfrm>
          <a:prstGeom prst="ellipse">
            <a:avLst/>
          </a:prstGeom>
          <a:solidFill>
            <a:schemeClr val="bg1">
              <a:lumMod val="60000"/>
              <a:lumOff val="40000"/>
            </a:schemeClr>
          </a:solidFill>
        </p:spPr>
        <p:txBody>
          <a:bodyPr lIns="0" tIns="0" rIns="0" bIns="0" numCol="1" anchor="ctr" anchorCtr="0">
            <a:noAutofit/>
          </a:bodyPr>
          <a:lstStyle>
            <a:lvl1pPr algn="ctr">
              <a:defRPr sz="788">
                <a:latin typeface="+mj-lt"/>
              </a:defRPr>
            </a:lvl1pPr>
          </a:lstStyle>
          <a:p>
            <a:pPr lvl="0"/>
            <a:r>
              <a:rPr lang="en-US"/>
              <a:t>Vice President </a:t>
            </a:r>
          </a:p>
        </p:txBody>
      </p:sp>
      <p:sp>
        <p:nvSpPr>
          <p:cNvPr id="2" name="TextBox 1">
            <a:extLst>
              <a:ext uri="{FF2B5EF4-FFF2-40B4-BE49-F238E27FC236}">
                <a16:creationId xmlns:a16="http://schemas.microsoft.com/office/drawing/2014/main" id="{2EF197ED-DBA2-1743-910B-BC8F93341CAD}"/>
              </a:ext>
            </a:extLst>
          </p:cNvPr>
          <p:cNvSpPr txBox="1"/>
          <p:nvPr/>
        </p:nvSpPr>
        <p:spPr>
          <a:xfrm>
            <a:off x="6382616" y="842031"/>
            <a:ext cx="2461399" cy="480131"/>
          </a:xfrm>
          <a:prstGeom prst="rect">
            <a:avLst/>
          </a:prstGeom>
          <a:noFill/>
        </p:spPr>
        <p:txBody>
          <a:bodyPr wrap="square" rtlCol="0" anchor="ctr">
            <a:spAutoFit/>
          </a:bodyPr>
          <a:lstStyle/>
          <a:p>
            <a:r>
              <a:rPr lang="en-US" sz="1260" b="0" i="0" kern="1200">
                <a:solidFill>
                  <a:schemeClr val="tx1"/>
                </a:solidFill>
                <a:effectLst/>
                <a:latin typeface="+mn-lt"/>
                <a:ea typeface="+mn-ea"/>
                <a:cs typeface="+mn-cs"/>
              </a:rPr>
              <a:t>Lorem ipsum dolor sit </a:t>
            </a:r>
            <a:r>
              <a:rPr lang="en-US" sz="1260" b="0" i="0" kern="1200" err="1">
                <a:solidFill>
                  <a:schemeClr val="tx1"/>
                </a:solidFill>
                <a:effectLst/>
                <a:latin typeface="+mn-lt"/>
                <a:ea typeface="+mn-ea"/>
                <a:cs typeface="+mn-cs"/>
              </a:rPr>
              <a:t>amet</a:t>
            </a:r>
            <a:r>
              <a:rPr lang="en-US" sz="1260" b="0" i="0" kern="1200">
                <a:solidFill>
                  <a:schemeClr val="tx1"/>
                </a:solidFill>
                <a:effectLst/>
                <a:latin typeface="+mn-lt"/>
                <a:ea typeface="+mn-ea"/>
                <a:cs typeface="+mn-cs"/>
              </a:rPr>
              <a:t>.</a:t>
            </a:r>
          </a:p>
          <a:p>
            <a:pPr marL="273785" lvl="1" indent="-182523">
              <a:buFont typeface="Arial" panose="020B0604020202020204" pitchFamily="34" charset="0"/>
              <a:buChar char="•"/>
              <a:tabLst/>
            </a:pPr>
            <a:r>
              <a:rPr lang="en-US" sz="1260" b="0" i="0" kern="1200">
                <a:solidFill>
                  <a:schemeClr val="tx1"/>
                </a:solidFill>
                <a:effectLst/>
                <a:latin typeface="+mn-lt"/>
                <a:ea typeface="+mn-ea"/>
                <a:cs typeface="+mn-cs"/>
              </a:rPr>
              <a:t>Sub bullet</a:t>
            </a:r>
            <a:endParaRPr lang="en-US" sz="1260"/>
          </a:p>
        </p:txBody>
      </p:sp>
      <p:sp>
        <p:nvSpPr>
          <p:cNvPr id="33" name="TextBox 32">
            <a:extLst>
              <a:ext uri="{FF2B5EF4-FFF2-40B4-BE49-F238E27FC236}">
                <a16:creationId xmlns:a16="http://schemas.microsoft.com/office/drawing/2014/main" id="{E50A0D0A-640C-104C-AC9A-BFBCC9333CDA}"/>
              </a:ext>
            </a:extLst>
          </p:cNvPr>
          <p:cNvSpPr txBox="1"/>
          <p:nvPr/>
        </p:nvSpPr>
        <p:spPr>
          <a:xfrm>
            <a:off x="6382616" y="1957323"/>
            <a:ext cx="2461399" cy="480131"/>
          </a:xfrm>
          <a:prstGeom prst="rect">
            <a:avLst/>
          </a:prstGeom>
          <a:noFill/>
        </p:spPr>
        <p:txBody>
          <a:bodyPr wrap="square" rtlCol="0" anchor="ctr">
            <a:spAutoFit/>
          </a:bodyPr>
          <a:lstStyle/>
          <a:p>
            <a:r>
              <a:rPr lang="en-US" sz="1260" b="0" i="0" kern="1200">
                <a:solidFill>
                  <a:schemeClr val="tx1"/>
                </a:solidFill>
                <a:effectLst/>
                <a:latin typeface="+mn-lt"/>
                <a:ea typeface="+mn-ea"/>
                <a:cs typeface="+mn-cs"/>
              </a:rPr>
              <a:t>Lorem ipsum dolor sit </a:t>
            </a:r>
            <a:r>
              <a:rPr lang="en-US" sz="1260" b="0" i="0" kern="1200" err="1">
                <a:solidFill>
                  <a:schemeClr val="tx1"/>
                </a:solidFill>
                <a:effectLst/>
                <a:latin typeface="+mn-lt"/>
                <a:ea typeface="+mn-ea"/>
                <a:cs typeface="+mn-cs"/>
              </a:rPr>
              <a:t>amet</a:t>
            </a:r>
            <a:r>
              <a:rPr lang="en-US" sz="1260" b="0" i="0" kern="1200">
                <a:solidFill>
                  <a:schemeClr val="tx1"/>
                </a:solidFill>
                <a:effectLst/>
                <a:latin typeface="+mn-lt"/>
                <a:ea typeface="+mn-ea"/>
                <a:cs typeface="+mn-cs"/>
              </a:rPr>
              <a:t>.</a:t>
            </a:r>
          </a:p>
          <a:p>
            <a:pPr marL="273785" lvl="1" indent="-182523">
              <a:buFont typeface="Arial" panose="020B0604020202020204" pitchFamily="34" charset="0"/>
              <a:buChar char="•"/>
              <a:tabLst/>
            </a:pPr>
            <a:r>
              <a:rPr lang="en-US" sz="1260" b="0" i="0" kern="1200">
                <a:solidFill>
                  <a:schemeClr val="tx1"/>
                </a:solidFill>
                <a:effectLst/>
                <a:latin typeface="+mn-lt"/>
                <a:ea typeface="+mn-ea"/>
                <a:cs typeface="+mn-cs"/>
              </a:rPr>
              <a:t>Sub bullet</a:t>
            </a:r>
            <a:endParaRPr lang="en-US" sz="1260"/>
          </a:p>
        </p:txBody>
      </p:sp>
      <p:sp>
        <p:nvSpPr>
          <p:cNvPr id="34" name="TextBox 33">
            <a:extLst>
              <a:ext uri="{FF2B5EF4-FFF2-40B4-BE49-F238E27FC236}">
                <a16:creationId xmlns:a16="http://schemas.microsoft.com/office/drawing/2014/main" id="{A99E8297-B6E3-0942-BF46-11B5D7B2EEB1}"/>
              </a:ext>
            </a:extLst>
          </p:cNvPr>
          <p:cNvSpPr txBox="1"/>
          <p:nvPr/>
        </p:nvSpPr>
        <p:spPr>
          <a:xfrm>
            <a:off x="6382616" y="3150201"/>
            <a:ext cx="2461399" cy="480131"/>
          </a:xfrm>
          <a:prstGeom prst="rect">
            <a:avLst/>
          </a:prstGeom>
          <a:noFill/>
        </p:spPr>
        <p:txBody>
          <a:bodyPr wrap="square" rtlCol="0" anchor="ctr">
            <a:spAutoFit/>
          </a:bodyPr>
          <a:lstStyle/>
          <a:p>
            <a:r>
              <a:rPr lang="en-US" sz="1260" b="0" i="0" kern="1200">
                <a:solidFill>
                  <a:schemeClr val="tx1"/>
                </a:solidFill>
                <a:effectLst/>
                <a:latin typeface="+mn-lt"/>
                <a:ea typeface="+mn-ea"/>
                <a:cs typeface="+mn-cs"/>
              </a:rPr>
              <a:t>Lorem ipsum dolor sit </a:t>
            </a:r>
            <a:r>
              <a:rPr lang="en-US" sz="1260" b="0" i="0" kern="1200" err="1">
                <a:solidFill>
                  <a:schemeClr val="tx1"/>
                </a:solidFill>
                <a:effectLst/>
                <a:latin typeface="+mn-lt"/>
                <a:ea typeface="+mn-ea"/>
                <a:cs typeface="+mn-cs"/>
              </a:rPr>
              <a:t>amet</a:t>
            </a:r>
            <a:r>
              <a:rPr lang="en-US" sz="1260" b="0" i="0" kern="1200">
                <a:solidFill>
                  <a:schemeClr val="tx1"/>
                </a:solidFill>
                <a:effectLst/>
                <a:latin typeface="+mn-lt"/>
                <a:ea typeface="+mn-ea"/>
                <a:cs typeface="+mn-cs"/>
              </a:rPr>
              <a:t>.</a:t>
            </a:r>
          </a:p>
          <a:p>
            <a:pPr marL="273785" lvl="1" indent="-182523">
              <a:buFont typeface="Arial" panose="020B0604020202020204" pitchFamily="34" charset="0"/>
              <a:buChar char="•"/>
              <a:tabLst/>
            </a:pPr>
            <a:r>
              <a:rPr lang="en-US" sz="1260" b="0" i="0" kern="1200">
                <a:solidFill>
                  <a:schemeClr val="tx1"/>
                </a:solidFill>
                <a:effectLst/>
                <a:latin typeface="+mn-lt"/>
                <a:ea typeface="+mn-ea"/>
                <a:cs typeface="+mn-cs"/>
              </a:rPr>
              <a:t>Sub bullet</a:t>
            </a:r>
            <a:endParaRPr lang="en-US" sz="1260"/>
          </a:p>
        </p:txBody>
      </p:sp>
      <p:sp>
        <p:nvSpPr>
          <p:cNvPr id="35" name="TextBox 34">
            <a:extLst>
              <a:ext uri="{FF2B5EF4-FFF2-40B4-BE49-F238E27FC236}">
                <a16:creationId xmlns:a16="http://schemas.microsoft.com/office/drawing/2014/main" id="{F710183D-DA43-3F40-A73E-69F7EA13B6D2}"/>
              </a:ext>
            </a:extLst>
          </p:cNvPr>
          <p:cNvSpPr txBox="1"/>
          <p:nvPr/>
        </p:nvSpPr>
        <p:spPr>
          <a:xfrm>
            <a:off x="6382616" y="4336149"/>
            <a:ext cx="2461399" cy="480131"/>
          </a:xfrm>
          <a:prstGeom prst="rect">
            <a:avLst/>
          </a:prstGeom>
          <a:noFill/>
        </p:spPr>
        <p:txBody>
          <a:bodyPr wrap="square" rtlCol="0" anchor="ctr">
            <a:spAutoFit/>
          </a:bodyPr>
          <a:lstStyle/>
          <a:p>
            <a:r>
              <a:rPr lang="en-US" sz="1260" b="0" i="0" kern="1200">
                <a:solidFill>
                  <a:schemeClr val="tx1"/>
                </a:solidFill>
                <a:effectLst/>
                <a:latin typeface="+mn-lt"/>
                <a:ea typeface="+mn-ea"/>
                <a:cs typeface="+mn-cs"/>
              </a:rPr>
              <a:t>Lorem ipsum dolor sit </a:t>
            </a:r>
            <a:r>
              <a:rPr lang="en-US" sz="1260" b="0" i="0" kern="1200" err="1">
                <a:solidFill>
                  <a:schemeClr val="tx1"/>
                </a:solidFill>
                <a:effectLst/>
                <a:latin typeface="+mn-lt"/>
                <a:ea typeface="+mn-ea"/>
                <a:cs typeface="+mn-cs"/>
              </a:rPr>
              <a:t>amet</a:t>
            </a:r>
            <a:r>
              <a:rPr lang="en-US" sz="1260" b="0" i="0" kern="1200">
                <a:solidFill>
                  <a:schemeClr val="tx1"/>
                </a:solidFill>
                <a:effectLst/>
                <a:latin typeface="+mn-lt"/>
                <a:ea typeface="+mn-ea"/>
                <a:cs typeface="+mn-cs"/>
              </a:rPr>
              <a:t>.</a:t>
            </a:r>
          </a:p>
          <a:p>
            <a:pPr marL="273785" lvl="1" indent="-182523">
              <a:buFont typeface="Arial" panose="020B0604020202020204" pitchFamily="34" charset="0"/>
              <a:buChar char="•"/>
              <a:tabLst/>
            </a:pPr>
            <a:r>
              <a:rPr lang="en-US" sz="1260" b="0" i="0" kern="1200">
                <a:solidFill>
                  <a:schemeClr val="tx1"/>
                </a:solidFill>
                <a:effectLst/>
                <a:latin typeface="+mn-lt"/>
                <a:ea typeface="+mn-ea"/>
                <a:cs typeface="+mn-cs"/>
              </a:rPr>
              <a:t>Sub bullet</a:t>
            </a:r>
            <a:endParaRPr lang="en-US" sz="1260"/>
          </a:p>
        </p:txBody>
      </p:sp>
      <p:sp>
        <p:nvSpPr>
          <p:cNvPr id="36" name="TextBox 35">
            <a:extLst>
              <a:ext uri="{FF2B5EF4-FFF2-40B4-BE49-F238E27FC236}">
                <a16:creationId xmlns:a16="http://schemas.microsoft.com/office/drawing/2014/main" id="{C9ABC78E-E516-B24F-9A22-75966080B0A6}"/>
              </a:ext>
            </a:extLst>
          </p:cNvPr>
          <p:cNvSpPr txBox="1"/>
          <p:nvPr/>
        </p:nvSpPr>
        <p:spPr>
          <a:xfrm>
            <a:off x="6382616" y="5581671"/>
            <a:ext cx="2461399" cy="480131"/>
          </a:xfrm>
          <a:prstGeom prst="rect">
            <a:avLst/>
          </a:prstGeom>
          <a:noFill/>
        </p:spPr>
        <p:txBody>
          <a:bodyPr wrap="square" rtlCol="0" anchor="ctr">
            <a:spAutoFit/>
          </a:bodyPr>
          <a:lstStyle/>
          <a:p>
            <a:r>
              <a:rPr lang="en-US" sz="1260" b="0" i="0" kern="1200">
                <a:solidFill>
                  <a:schemeClr val="tx1"/>
                </a:solidFill>
                <a:effectLst/>
                <a:latin typeface="+mn-lt"/>
                <a:ea typeface="+mn-ea"/>
                <a:cs typeface="+mn-cs"/>
              </a:rPr>
              <a:t>Lorem ipsum dolor sit </a:t>
            </a:r>
            <a:r>
              <a:rPr lang="en-US" sz="1260" b="0" i="0" kern="1200" err="1">
                <a:solidFill>
                  <a:schemeClr val="tx1"/>
                </a:solidFill>
                <a:effectLst/>
                <a:latin typeface="+mn-lt"/>
                <a:ea typeface="+mn-ea"/>
                <a:cs typeface="+mn-cs"/>
              </a:rPr>
              <a:t>amet</a:t>
            </a:r>
            <a:r>
              <a:rPr lang="en-US" sz="1260" b="0" i="0" kern="1200">
                <a:solidFill>
                  <a:schemeClr val="tx1"/>
                </a:solidFill>
                <a:effectLst/>
                <a:latin typeface="+mn-lt"/>
                <a:ea typeface="+mn-ea"/>
                <a:cs typeface="+mn-cs"/>
              </a:rPr>
              <a:t>.</a:t>
            </a:r>
          </a:p>
          <a:p>
            <a:pPr marL="273785" lvl="1" indent="-182523">
              <a:buFont typeface="Arial" panose="020B0604020202020204" pitchFamily="34" charset="0"/>
              <a:buChar char="•"/>
              <a:tabLst/>
            </a:pPr>
            <a:r>
              <a:rPr lang="en-US" sz="1260" b="0" i="0" kern="1200">
                <a:solidFill>
                  <a:schemeClr val="tx1"/>
                </a:solidFill>
                <a:effectLst/>
                <a:latin typeface="+mn-lt"/>
                <a:ea typeface="+mn-ea"/>
                <a:cs typeface="+mn-cs"/>
              </a:rPr>
              <a:t>Sub bullet</a:t>
            </a:r>
            <a:endParaRPr lang="en-US" sz="1260"/>
          </a:p>
        </p:txBody>
      </p:sp>
    </p:spTree>
    <p:extLst>
      <p:ext uri="{BB962C8B-B14F-4D97-AF65-F5344CB8AC3E}">
        <p14:creationId xmlns:p14="http://schemas.microsoft.com/office/powerpoint/2010/main" val="489900275"/>
      </p:ext>
    </p:extLst>
  </p:cSld>
  <p:clrMapOvr>
    <a:overrideClrMapping bg1="dk1" tx1="lt1" bg2="dk2" tx2="lt2" accent1="accent1" accent2="accent2" accent3="accent3" accent4="accent4" accent5="accent5" accent6="accent6" hlink="hlink" folHlink="folHlink"/>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pic>
        <p:nvPicPr>
          <p:cNvPr id="22" name="Picture 21" descr="A picture containing text, clipart&#10;&#10;Description automatically generated">
            <a:extLst>
              <a:ext uri="{FF2B5EF4-FFF2-40B4-BE49-F238E27FC236}">
                <a16:creationId xmlns:a16="http://schemas.microsoft.com/office/drawing/2014/main" id="{9413284D-1E7B-9640-8727-0AC9E8F0F6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9" name="Freeform 8">
            <a:extLst>
              <a:ext uri="{FF2B5EF4-FFF2-40B4-BE49-F238E27FC236}">
                <a16:creationId xmlns:a16="http://schemas.microsoft.com/office/drawing/2014/main" id="{B48CDD86-4933-7740-A32C-630997F8BB3C}"/>
              </a:ext>
            </a:extLst>
          </p:cNvPr>
          <p:cNvSpPr/>
          <p:nvPr/>
        </p:nvSpPr>
        <p:spPr>
          <a:xfrm rot="10800000" flipH="1" flipV="1">
            <a:off x="5495949" y="-14991"/>
            <a:ext cx="4123955"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0" name="Freeform 9">
            <a:extLst>
              <a:ext uri="{FF2B5EF4-FFF2-40B4-BE49-F238E27FC236}">
                <a16:creationId xmlns:a16="http://schemas.microsoft.com/office/drawing/2014/main" id="{BF04941C-6AFD-0A49-B757-EFEBB513B4C1}"/>
              </a:ext>
            </a:extLst>
          </p:cNvPr>
          <p:cNvSpPr/>
          <p:nvPr/>
        </p:nvSpPr>
        <p:spPr>
          <a:xfrm rot="5400000" flipH="1">
            <a:off x="-96116" y="5801800"/>
            <a:ext cx="1164452" cy="9896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grpSp>
        <p:nvGrpSpPr>
          <p:cNvPr id="12" name="Group 11">
            <a:extLst>
              <a:ext uri="{FF2B5EF4-FFF2-40B4-BE49-F238E27FC236}">
                <a16:creationId xmlns:a16="http://schemas.microsoft.com/office/drawing/2014/main" id="{6D74156A-1243-E74B-98C0-39C4641CCB4E}"/>
              </a:ext>
            </a:extLst>
          </p:cNvPr>
          <p:cNvGrpSpPr/>
          <p:nvPr/>
        </p:nvGrpSpPr>
        <p:grpSpPr>
          <a:xfrm>
            <a:off x="1097857" y="2181515"/>
            <a:ext cx="7405486" cy="3493145"/>
            <a:chOff x="5352827" y="4083873"/>
            <a:chExt cx="14545616" cy="5403134"/>
          </a:xfrm>
        </p:grpSpPr>
        <p:sp>
          <p:nvSpPr>
            <p:cNvPr id="13" name="Freeform 12">
              <a:extLst>
                <a:ext uri="{FF2B5EF4-FFF2-40B4-BE49-F238E27FC236}">
                  <a16:creationId xmlns:a16="http://schemas.microsoft.com/office/drawing/2014/main" id="{5578D583-3293-BC48-AB87-3456547CD0E1}"/>
                </a:ext>
              </a:extLst>
            </p:cNvPr>
            <p:cNvSpPr/>
            <p:nvPr/>
          </p:nvSpPr>
          <p:spPr>
            <a:xfrm>
              <a:off x="14904223" y="4520198"/>
              <a:ext cx="4994220" cy="45720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tx1">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866"/>
            </a:p>
          </p:txBody>
        </p:sp>
        <p:sp>
          <p:nvSpPr>
            <p:cNvPr id="14" name="Freeform 13">
              <a:extLst>
                <a:ext uri="{FF2B5EF4-FFF2-40B4-BE49-F238E27FC236}">
                  <a16:creationId xmlns:a16="http://schemas.microsoft.com/office/drawing/2014/main" id="{FB242317-79C8-A14E-8AE7-D6F5AD5BB4BD}"/>
                </a:ext>
              </a:extLst>
            </p:cNvPr>
            <p:cNvSpPr/>
            <p:nvPr/>
          </p:nvSpPr>
          <p:spPr>
            <a:xfrm flipV="1">
              <a:off x="14904223" y="8505456"/>
              <a:ext cx="4994220" cy="45720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tx1">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866"/>
            </a:p>
          </p:txBody>
        </p:sp>
        <p:sp>
          <p:nvSpPr>
            <p:cNvPr id="15" name="Freeform 14">
              <a:extLst>
                <a:ext uri="{FF2B5EF4-FFF2-40B4-BE49-F238E27FC236}">
                  <a16:creationId xmlns:a16="http://schemas.microsoft.com/office/drawing/2014/main" id="{3D94F1FF-0468-5748-B851-E26F8196F092}"/>
                </a:ext>
              </a:extLst>
            </p:cNvPr>
            <p:cNvSpPr/>
            <p:nvPr/>
          </p:nvSpPr>
          <p:spPr>
            <a:xfrm flipH="1">
              <a:off x="5352827" y="4520198"/>
              <a:ext cx="4761180" cy="45720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tx1">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sz="866"/>
            </a:p>
          </p:txBody>
        </p:sp>
        <p:sp>
          <p:nvSpPr>
            <p:cNvPr id="16" name="Freeform 15">
              <a:extLst>
                <a:ext uri="{FF2B5EF4-FFF2-40B4-BE49-F238E27FC236}">
                  <a16:creationId xmlns:a16="http://schemas.microsoft.com/office/drawing/2014/main" id="{625141FE-EBEB-8A4E-BC9D-FF1F6099E58D}"/>
                </a:ext>
              </a:extLst>
            </p:cNvPr>
            <p:cNvSpPr/>
            <p:nvPr/>
          </p:nvSpPr>
          <p:spPr>
            <a:xfrm flipH="1" flipV="1">
              <a:off x="5352827" y="8505456"/>
              <a:ext cx="4761180" cy="45720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tx1">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sz="866"/>
            </a:p>
          </p:txBody>
        </p:sp>
        <p:sp>
          <p:nvSpPr>
            <p:cNvPr id="17" name="Oval 16">
              <a:extLst>
                <a:ext uri="{FF2B5EF4-FFF2-40B4-BE49-F238E27FC236}">
                  <a16:creationId xmlns:a16="http://schemas.microsoft.com/office/drawing/2014/main" id="{A7CA0A4A-A66E-5F47-9D58-C31A303D9E3C}"/>
                </a:ext>
              </a:extLst>
            </p:cNvPr>
            <p:cNvSpPr/>
            <p:nvPr/>
          </p:nvSpPr>
          <p:spPr>
            <a:xfrm>
              <a:off x="10147224" y="4396143"/>
              <a:ext cx="4778594" cy="4778594"/>
            </a:xfrm>
            <a:prstGeom prst="ellipse">
              <a:avLst/>
            </a:prstGeom>
            <a:noFill/>
            <a:ln w="19050" cmpd="sng">
              <a:solidFill>
                <a:schemeClr val="accent1"/>
              </a:solidFill>
            </a:ln>
            <a:effectLst/>
          </p:spPr>
          <p:style>
            <a:lnRef idx="0">
              <a:scrgbClr r="0" g="0" b="0"/>
            </a:lnRef>
            <a:fillRef idx="1">
              <a:scrgbClr r="0" g="0" b="0"/>
            </a:fillRef>
            <a:effectRef idx="2">
              <a:scrgbClr r="0" g="0" b="0"/>
            </a:effectRef>
            <a:fontRef idx="minor">
              <a:schemeClr val="dk1">
                <a:hueOff val="0"/>
                <a:satOff val="0"/>
                <a:lumOff val="0"/>
                <a:alphaOff val="0"/>
              </a:schemeClr>
            </a:fontRef>
          </p:style>
        </p:sp>
        <p:sp>
          <p:nvSpPr>
            <p:cNvPr id="18" name="Freeform 17">
              <a:extLst>
                <a:ext uri="{FF2B5EF4-FFF2-40B4-BE49-F238E27FC236}">
                  <a16:creationId xmlns:a16="http://schemas.microsoft.com/office/drawing/2014/main" id="{B05D046F-06CD-784A-B0C3-4E8E630CAC01}"/>
                </a:ext>
              </a:extLst>
            </p:cNvPr>
            <p:cNvSpPr/>
            <p:nvPr/>
          </p:nvSpPr>
          <p:spPr>
            <a:xfrm>
              <a:off x="9834954" y="4083873"/>
              <a:ext cx="2294478" cy="2294478"/>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1">
                <a:lumMod val="5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450318" tIns="450318" rIns="450318" bIns="450318" numCol="1" spcCol="1270" anchor="ctr" anchorCtr="0">
              <a:noAutofit/>
            </a:bodyPr>
            <a:lstStyle/>
            <a:p>
              <a:pPr algn="ctr" defTabSz="1050106">
                <a:lnSpc>
                  <a:spcPct val="90000"/>
                </a:lnSpc>
                <a:spcBef>
                  <a:spcPct val="0"/>
                </a:spcBef>
                <a:spcAft>
                  <a:spcPct val="35000"/>
                </a:spcAft>
              </a:pPr>
              <a:endParaRPr lang="en-US" sz="1260">
                <a:solidFill>
                  <a:srgbClr val="FFFFFF"/>
                </a:solidFill>
                <a:latin typeface="+mj-lt"/>
              </a:endParaRPr>
            </a:p>
          </p:txBody>
        </p:sp>
        <p:sp>
          <p:nvSpPr>
            <p:cNvPr id="19" name="Freeform 18">
              <a:extLst>
                <a:ext uri="{FF2B5EF4-FFF2-40B4-BE49-F238E27FC236}">
                  <a16:creationId xmlns:a16="http://schemas.microsoft.com/office/drawing/2014/main" id="{B554CE89-E8E8-9043-89D1-5473090C1166}"/>
                </a:ext>
              </a:extLst>
            </p:cNvPr>
            <p:cNvSpPr/>
            <p:nvPr/>
          </p:nvSpPr>
          <p:spPr>
            <a:xfrm>
              <a:off x="12943610" y="4083873"/>
              <a:ext cx="2294478" cy="2294478"/>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450318" tIns="450318" rIns="450318" bIns="450318" numCol="1" spcCol="1270" anchor="ctr" anchorCtr="0">
              <a:noAutofit/>
            </a:bodyPr>
            <a:lstStyle/>
            <a:p>
              <a:pPr algn="ctr" defTabSz="1050106">
                <a:lnSpc>
                  <a:spcPct val="90000"/>
                </a:lnSpc>
                <a:spcBef>
                  <a:spcPct val="0"/>
                </a:spcBef>
                <a:spcAft>
                  <a:spcPct val="35000"/>
                </a:spcAft>
              </a:pPr>
              <a:endParaRPr lang="en-US" sz="1260">
                <a:solidFill>
                  <a:srgbClr val="FFFFFF"/>
                </a:solidFill>
                <a:latin typeface="+mj-lt"/>
              </a:endParaRPr>
            </a:p>
          </p:txBody>
        </p:sp>
        <p:sp>
          <p:nvSpPr>
            <p:cNvPr id="20" name="Freeform 19">
              <a:extLst>
                <a:ext uri="{FF2B5EF4-FFF2-40B4-BE49-F238E27FC236}">
                  <a16:creationId xmlns:a16="http://schemas.microsoft.com/office/drawing/2014/main" id="{8D2B43C8-AA08-4141-B5B3-25172FEF8066}"/>
                </a:ext>
              </a:extLst>
            </p:cNvPr>
            <p:cNvSpPr/>
            <p:nvPr/>
          </p:nvSpPr>
          <p:spPr>
            <a:xfrm>
              <a:off x="9834954" y="7192529"/>
              <a:ext cx="2294478" cy="2294478"/>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1">
                <a:lumMod val="60000"/>
                <a:lumOff val="4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450318" tIns="450318" rIns="450318" bIns="450318" numCol="1" spcCol="1270" anchor="ctr" anchorCtr="0">
              <a:noAutofit/>
            </a:bodyPr>
            <a:lstStyle/>
            <a:p>
              <a:pPr algn="ctr" defTabSz="1050106">
                <a:lnSpc>
                  <a:spcPct val="90000"/>
                </a:lnSpc>
                <a:spcBef>
                  <a:spcPct val="0"/>
                </a:spcBef>
                <a:spcAft>
                  <a:spcPct val="35000"/>
                </a:spcAft>
              </a:pPr>
              <a:endParaRPr lang="en-US" sz="1260">
                <a:solidFill>
                  <a:srgbClr val="FFFFFF"/>
                </a:solidFill>
                <a:latin typeface="+mj-lt"/>
              </a:endParaRPr>
            </a:p>
          </p:txBody>
        </p:sp>
        <p:sp>
          <p:nvSpPr>
            <p:cNvPr id="23" name="Freeform 22">
              <a:extLst>
                <a:ext uri="{FF2B5EF4-FFF2-40B4-BE49-F238E27FC236}">
                  <a16:creationId xmlns:a16="http://schemas.microsoft.com/office/drawing/2014/main" id="{A51D8C18-7517-B64A-9D01-2715F781BAD1}"/>
                </a:ext>
              </a:extLst>
            </p:cNvPr>
            <p:cNvSpPr/>
            <p:nvPr/>
          </p:nvSpPr>
          <p:spPr>
            <a:xfrm>
              <a:off x="12943610" y="7192529"/>
              <a:ext cx="2294478" cy="2294478"/>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2"/>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450318" tIns="450318" rIns="450318" bIns="450318" numCol="1" spcCol="1270" anchor="ctr" anchorCtr="0">
              <a:noAutofit/>
            </a:bodyPr>
            <a:lstStyle/>
            <a:p>
              <a:pPr algn="ctr" defTabSz="1050106">
                <a:lnSpc>
                  <a:spcPct val="90000"/>
                </a:lnSpc>
                <a:spcBef>
                  <a:spcPct val="0"/>
                </a:spcBef>
                <a:spcAft>
                  <a:spcPct val="35000"/>
                </a:spcAft>
              </a:pPr>
              <a:endParaRPr lang="en-US" sz="1260">
                <a:solidFill>
                  <a:srgbClr val="FFFFFF"/>
                </a:solidFill>
                <a:latin typeface="+mj-lt"/>
              </a:endParaRPr>
            </a:p>
          </p:txBody>
        </p:sp>
        <p:cxnSp>
          <p:nvCxnSpPr>
            <p:cNvPr id="29" name="Straight Connector 28">
              <a:extLst>
                <a:ext uri="{FF2B5EF4-FFF2-40B4-BE49-F238E27FC236}">
                  <a16:creationId xmlns:a16="http://schemas.microsoft.com/office/drawing/2014/main" id="{395D552A-AE8B-6C4C-AA57-8C33997CEB29}"/>
                </a:ext>
              </a:extLst>
            </p:cNvPr>
            <p:cNvCxnSpPr/>
            <p:nvPr/>
          </p:nvCxnSpPr>
          <p:spPr>
            <a:xfrm>
              <a:off x="12541597" y="4423236"/>
              <a:ext cx="0" cy="47244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28475DA-9458-1146-A6D8-BF8DD72A4629}"/>
                </a:ext>
              </a:extLst>
            </p:cNvPr>
            <p:cNvCxnSpPr/>
            <p:nvPr/>
          </p:nvCxnSpPr>
          <p:spPr>
            <a:xfrm rot="5400000">
              <a:off x="12536517" y="4423236"/>
              <a:ext cx="0" cy="47244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33" name="Text Placeholder 3">
            <a:extLst>
              <a:ext uri="{FF2B5EF4-FFF2-40B4-BE49-F238E27FC236}">
                <a16:creationId xmlns:a16="http://schemas.microsoft.com/office/drawing/2014/main" id="{82635B15-9049-AD4A-949D-17EB436076DE}"/>
              </a:ext>
            </a:extLst>
          </p:cNvPr>
          <p:cNvSpPr>
            <a:spLocks noGrp="1"/>
          </p:cNvSpPr>
          <p:nvPr>
            <p:ph type="body" sz="quarter" idx="14" hasCustomPrompt="1"/>
          </p:nvPr>
        </p:nvSpPr>
        <p:spPr>
          <a:xfrm>
            <a:off x="1527691" y="2069316"/>
            <a:ext cx="1440180" cy="433387"/>
          </a:xfrm>
          <a:prstGeom prst="rect">
            <a:avLst/>
          </a:prstGeom>
        </p:spPr>
        <p:txBody>
          <a:bodyPr numCol="1"/>
          <a:lstStyle>
            <a:lvl1pPr algn="r">
              <a:defRPr sz="1260">
                <a:latin typeface="+mj-lt"/>
              </a:defRPr>
            </a:lvl1pPr>
          </a:lstStyle>
          <a:p>
            <a:pPr lvl="0"/>
            <a:r>
              <a:rPr lang="en-US"/>
              <a:t>Segment 1</a:t>
            </a:r>
          </a:p>
        </p:txBody>
      </p:sp>
      <p:sp>
        <p:nvSpPr>
          <p:cNvPr id="41" name="Text Placeholder 3">
            <a:extLst>
              <a:ext uri="{FF2B5EF4-FFF2-40B4-BE49-F238E27FC236}">
                <a16:creationId xmlns:a16="http://schemas.microsoft.com/office/drawing/2014/main" id="{190C4932-394D-1041-B91C-94B9B0306726}"/>
              </a:ext>
            </a:extLst>
          </p:cNvPr>
          <p:cNvSpPr>
            <a:spLocks noGrp="1"/>
          </p:cNvSpPr>
          <p:nvPr>
            <p:ph type="body" sz="quarter" idx="16" hasCustomPrompt="1"/>
          </p:nvPr>
        </p:nvSpPr>
        <p:spPr>
          <a:xfrm>
            <a:off x="1527691" y="4948817"/>
            <a:ext cx="1440180" cy="433387"/>
          </a:xfrm>
          <a:prstGeom prst="rect">
            <a:avLst/>
          </a:prstGeom>
        </p:spPr>
        <p:txBody>
          <a:bodyPr numCol="1"/>
          <a:lstStyle>
            <a:lvl1pPr algn="r">
              <a:defRPr sz="1260">
                <a:latin typeface="+mj-lt"/>
              </a:defRPr>
            </a:lvl1pPr>
          </a:lstStyle>
          <a:p>
            <a:pPr lvl="0"/>
            <a:r>
              <a:rPr lang="en-US"/>
              <a:t>Segment 3</a:t>
            </a:r>
          </a:p>
        </p:txBody>
      </p:sp>
      <p:sp>
        <p:nvSpPr>
          <p:cNvPr id="43" name="Text Placeholder 3">
            <a:extLst>
              <a:ext uri="{FF2B5EF4-FFF2-40B4-BE49-F238E27FC236}">
                <a16:creationId xmlns:a16="http://schemas.microsoft.com/office/drawing/2014/main" id="{14137843-33C3-9D4E-907B-6BE86DE857A0}"/>
              </a:ext>
            </a:extLst>
          </p:cNvPr>
          <p:cNvSpPr>
            <a:spLocks noGrp="1"/>
          </p:cNvSpPr>
          <p:nvPr>
            <p:ph type="body" sz="quarter" idx="18" hasCustomPrompt="1"/>
          </p:nvPr>
        </p:nvSpPr>
        <p:spPr>
          <a:xfrm>
            <a:off x="6531778" y="2069316"/>
            <a:ext cx="1440180" cy="433387"/>
          </a:xfrm>
          <a:prstGeom prst="rect">
            <a:avLst/>
          </a:prstGeom>
        </p:spPr>
        <p:txBody>
          <a:bodyPr numCol="1"/>
          <a:lstStyle>
            <a:lvl1pPr algn="l">
              <a:defRPr sz="1260">
                <a:latin typeface="+mj-lt"/>
              </a:defRPr>
            </a:lvl1pPr>
          </a:lstStyle>
          <a:p>
            <a:pPr lvl="0"/>
            <a:r>
              <a:rPr lang="en-US"/>
              <a:t>Segment 2</a:t>
            </a:r>
          </a:p>
        </p:txBody>
      </p:sp>
      <p:sp>
        <p:nvSpPr>
          <p:cNvPr id="45" name="Text Placeholder 3">
            <a:extLst>
              <a:ext uri="{FF2B5EF4-FFF2-40B4-BE49-F238E27FC236}">
                <a16:creationId xmlns:a16="http://schemas.microsoft.com/office/drawing/2014/main" id="{E0ADD46E-E1B0-A14C-A777-353C440A2030}"/>
              </a:ext>
            </a:extLst>
          </p:cNvPr>
          <p:cNvSpPr>
            <a:spLocks noGrp="1"/>
          </p:cNvSpPr>
          <p:nvPr>
            <p:ph type="body" sz="quarter" idx="20" hasCustomPrompt="1"/>
          </p:nvPr>
        </p:nvSpPr>
        <p:spPr>
          <a:xfrm>
            <a:off x="6531778" y="4948817"/>
            <a:ext cx="1440180" cy="433387"/>
          </a:xfrm>
          <a:prstGeom prst="rect">
            <a:avLst/>
          </a:prstGeom>
        </p:spPr>
        <p:txBody>
          <a:bodyPr numCol="1"/>
          <a:lstStyle>
            <a:lvl1pPr algn="l">
              <a:defRPr sz="1260">
                <a:latin typeface="+mj-lt"/>
              </a:defRPr>
            </a:lvl1pPr>
          </a:lstStyle>
          <a:p>
            <a:pPr lvl="0"/>
            <a:r>
              <a:rPr lang="en-US"/>
              <a:t>Segment 4</a:t>
            </a:r>
          </a:p>
        </p:txBody>
      </p:sp>
      <p:sp>
        <p:nvSpPr>
          <p:cNvPr id="47" name="Text Placeholder 3">
            <a:extLst>
              <a:ext uri="{FF2B5EF4-FFF2-40B4-BE49-F238E27FC236}">
                <a16:creationId xmlns:a16="http://schemas.microsoft.com/office/drawing/2014/main" id="{1124820E-4A28-CC49-8AD3-06351E336B04}"/>
              </a:ext>
            </a:extLst>
          </p:cNvPr>
          <p:cNvSpPr>
            <a:spLocks noGrp="1"/>
          </p:cNvSpPr>
          <p:nvPr>
            <p:ph type="body" sz="quarter" idx="22" hasCustomPrompt="1"/>
          </p:nvPr>
        </p:nvSpPr>
        <p:spPr>
          <a:xfrm>
            <a:off x="3378884" y="2180492"/>
            <a:ext cx="1155309" cy="1467060"/>
          </a:xfrm>
          <a:prstGeom prst="rect">
            <a:avLst/>
          </a:prstGeom>
        </p:spPr>
        <p:txBody>
          <a:bodyPr numCol="1" anchor="ctr"/>
          <a:lstStyle>
            <a:lvl1pPr algn="ctr">
              <a:defRPr sz="1260">
                <a:solidFill>
                  <a:schemeClr val="bg1"/>
                </a:solidFill>
                <a:latin typeface="+mj-lt"/>
              </a:defRPr>
            </a:lvl1pPr>
          </a:lstStyle>
          <a:p>
            <a:pPr lvl="0"/>
            <a:r>
              <a:rPr lang="en-US"/>
              <a:t>Segment 1</a:t>
            </a:r>
          </a:p>
        </p:txBody>
      </p:sp>
      <p:sp>
        <p:nvSpPr>
          <p:cNvPr id="48" name="Text Placeholder 3">
            <a:extLst>
              <a:ext uri="{FF2B5EF4-FFF2-40B4-BE49-F238E27FC236}">
                <a16:creationId xmlns:a16="http://schemas.microsoft.com/office/drawing/2014/main" id="{B12080EA-33EE-C943-A2DC-FC208444D53B}"/>
              </a:ext>
            </a:extLst>
          </p:cNvPr>
          <p:cNvSpPr>
            <a:spLocks noGrp="1"/>
          </p:cNvSpPr>
          <p:nvPr>
            <p:ph type="body" sz="quarter" idx="23" hasCustomPrompt="1"/>
          </p:nvPr>
        </p:nvSpPr>
        <p:spPr>
          <a:xfrm>
            <a:off x="4972710" y="2180492"/>
            <a:ext cx="1155309" cy="1467060"/>
          </a:xfrm>
          <a:prstGeom prst="rect">
            <a:avLst/>
          </a:prstGeom>
        </p:spPr>
        <p:txBody>
          <a:bodyPr numCol="1" anchor="ctr"/>
          <a:lstStyle>
            <a:lvl1pPr algn="ctr">
              <a:defRPr sz="1260">
                <a:solidFill>
                  <a:schemeClr val="bg1"/>
                </a:solidFill>
                <a:latin typeface="+mj-lt"/>
              </a:defRPr>
            </a:lvl1pPr>
          </a:lstStyle>
          <a:p>
            <a:pPr lvl="0"/>
            <a:r>
              <a:rPr lang="en-US"/>
              <a:t>Segment 2</a:t>
            </a:r>
          </a:p>
        </p:txBody>
      </p:sp>
      <p:sp>
        <p:nvSpPr>
          <p:cNvPr id="49" name="Text Placeholder 3">
            <a:extLst>
              <a:ext uri="{FF2B5EF4-FFF2-40B4-BE49-F238E27FC236}">
                <a16:creationId xmlns:a16="http://schemas.microsoft.com/office/drawing/2014/main" id="{20F2F0F3-D332-9A43-B8CA-7032FCE287B2}"/>
              </a:ext>
            </a:extLst>
          </p:cNvPr>
          <p:cNvSpPr>
            <a:spLocks noGrp="1"/>
          </p:cNvSpPr>
          <p:nvPr>
            <p:ph type="body" sz="quarter" idx="24" hasCustomPrompt="1"/>
          </p:nvPr>
        </p:nvSpPr>
        <p:spPr>
          <a:xfrm>
            <a:off x="3378884" y="4191000"/>
            <a:ext cx="1155309" cy="1467060"/>
          </a:xfrm>
          <a:prstGeom prst="rect">
            <a:avLst/>
          </a:prstGeom>
        </p:spPr>
        <p:txBody>
          <a:bodyPr numCol="1" anchor="ctr"/>
          <a:lstStyle>
            <a:lvl1pPr algn="ctr">
              <a:defRPr sz="1260">
                <a:solidFill>
                  <a:schemeClr val="bg1"/>
                </a:solidFill>
                <a:latin typeface="+mj-lt"/>
              </a:defRPr>
            </a:lvl1pPr>
          </a:lstStyle>
          <a:p>
            <a:pPr lvl="0"/>
            <a:r>
              <a:rPr lang="en-US"/>
              <a:t>Segment 3</a:t>
            </a:r>
          </a:p>
        </p:txBody>
      </p:sp>
      <p:sp>
        <p:nvSpPr>
          <p:cNvPr id="50" name="Text Placeholder 3">
            <a:extLst>
              <a:ext uri="{FF2B5EF4-FFF2-40B4-BE49-F238E27FC236}">
                <a16:creationId xmlns:a16="http://schemas.microsoft.com/office/drawing/2014/main" id="{958958B9-1A2A-DD4B-B52F-45DD8A8EDFFF}"/>
              </a:ext>
            </a:extLst>
          </p:cNvPr>
          <p:cNvSpPr>
            <a:spLocks noGrp="1"/>
          </p:cNvSpPr>
          <p:nvPr>
            <p:ph type="body" sz="quarter" idx="25" hasCustomPrompt="1"/>
          </p:nvPr>
        </p:nvSpPr>
        <p:spPr>
          <a:xfrm>
            <a:off x="4972710" y="4191000"/>
            <a:ext cx="1155309" cy="1467060"/>
          </a:xfrm>
          <a:prstGeom prst="rect">
            <a:avLst/>
          </a:prstGeom>
        </p:spPr>
        <p:txBody>
          <a:bodyPr numCol="1" anchor="ctr"/>
          <a:lstStyle>
            <a:lvl1pPr algn="ctr">
              <a:defRPr sz="1260">
                <a:solidFill>
                  <a:schemeClr val="bg1"/>
                </a:solidFill>
                <a:latin typeface="+mj-lt"/>
              </a:defRPr>
            </a:lvl1pPr>
          </a:lstStyle>
          <a:p>
            <a:pPr lvl="0"/>
            <a:r>
              <a:rPr lang="en-US"/>
              <a:t>Segment 4</a:t>
            </a:r>
          </a:p>
        </p:txBody>
      </p:sp>
      <p:sp>
        <p:nvSpPr>
          <p:cNvPr id="52" name="Text Placeholder 50">
            <a:extLst>
              <a:ext uri="{FF2B5EF4-FFF2-40B4-BE49-F238E27FC236}">
                <a16:creationId xmlns:a16="http://schemas.microsoft.com/office/drawing/2014/main" id="{931CC39D-C096-1649-8C0E-3281A819E3D6}"/>
              </a:ext>
            </a:extLst>
          </p:cNvPr>
          <p:cNvSpPr>
            <a:spLocks noGrp="1"/>
          </p:cNvSpPr>
          <p:nvPr>
            <p:ph type="body" sz="quarter" idx="26" hasCustomPrompt="1"/>
          </p:nvPr>
        </p:nvSpPr>
        <p:spPr>
          <a:xfrm>
            <a:off x="2666131" y="3738563"/>
            <a:ext cx="728841" cy="241300"/>
          </a:xfrm>
          <a:prstGeom prst="rect">
            <a:avLst/>
          </a:prstGeom>
        </p:spPr>
        <p:txBody>
          <a:bodyPr numCol="1"/>
          <a:lstStyle>
            <a:lvl1pPr algn="r">
              <a:defRPr/>
            </a:lvl1pPr>
          </a:lstStyle>
          <a:p>
            <a:pPr lvl="0"/>
            <a:r>
              <a:rPr lang="en-US"/>
              <a:t>X axis</a:t>
            </a:r>
          </a:p>
        </p:txBody>
      </p:sp>
      <p:sp>
        <p:nvSpPr>
          <p:cNvPr id="54" name="Text Placeholder 50">
            <a:extLst>
              <a:ext uri="{FF2B5EF4-FFF2-40B4-BE49-F238E27FC236}">
                <a16:creationId xmlns:a16="http://schemas.microsoft.com/office/drawing/2014/main" id="{B22068C2-4206-424F-A165-268E3E9D118F}"/>
              </a:ext>
            </a:extLst>
          </p:cNvPr>
          <p:cNvSpPr>
            <a:spLocks noGrp="1"/>
          </p:cNvSpPr>
          <p:nvPr>
            <p:ph type="body" sz="quarter" idx="27" hasCustomPrompt="1"/>
          </p:nvPr>
        </p:nvSpPr>
        <p:spPr>
          <a:xfrm>
            <a:off x="4388462" y="1967802"/>
            <a:ext cx="728841" cy="241300"/>
          </a:xfrm>
          <a:prstGeom prst="rect">
            <a:avLst/>
          </a:prstGeom>
        </p:spPr>
        <p:txBody>
          <a:bodyPr numCol="1"/>
          <a:lstStyle>
            <a:lvl1pPr algn="ctr">
              <a:defRPr/>
            </a:lvl1pPr>
          </a:lstStyle>
          <a:p>
            <a:pPr lvl="0"/>
            <a:r>
              <a:rPr lang="en-US"/>
              <a:t>Y axis</a:t>
            </a:r>
          </a:p>
        </p:txBody>
      </p:sp>
      <p:sp>
        <p:nvSpPr>
          <p:cNvPr id="55" name="Title 2">
            <a:extLst>
              <a:ext uri="{FF2B5EF4-FFF2-40B4-BE49-F238E27FC236}">
                <a16:creationId xmlns:a16="http://schemas.microsoft.com/office/drawing/2014/main" id="{FF947EAE-84BA-5C4D-809B-2A5AF473EFE9}"/>
              </a:ext>
            </a:extLst>
          </p:cNvPr>
          <p:cNvSpPr>
            <a:spLocks noGrp="1"/>
          </p:cNvSpPr>
          <p:nvPr>
            <p:ph type="title" hasCustomPrompt="1"/>
          </p:nvPr>
        </p:nvSpPr>
        <p:spPr>
          <a:xfrm>
            <a:off x="594074" y="590048"/>
            <a:ext cx="6030754" cy="373839"/>
          </a:xfrm>
          <a:prstGeom prst="rect">
            <a:avLst/>
          </a:prstGeom>
        </p:spPr>
        <p:txBody>
          <a:bodyPr>
            <a:noAutofit/>
          </a:bodyPr>
          <a:lstStyle>
            <a:lvl1pPr>
              <a:defRPr sz="2205"/>
            </a:lvl1pPr>
          </a:lstStyle>
          <a:p>
            <a:r>
              <a:rPr lang="en-US"/>
              <a:t>Click to add title</a:t>
            </a:r>
            <a:endParaRPr lang="en-US" sz="1418" spc="0"/>
          </a:p>
        </p:txBody>
      </p:sp>
      <p:sp>
        <p:nvSpPr>
          <p:cNvPr id="3" name="Text Placeholder 2">
            <a:extLst>
              <a:ext uri="{FF2B5EF4-FFF2-40B4-BE49-F238E27FC236}">
                <a16:creationId xmlns:a16="http://schemas.microsoft.com/office/drawing/2014/main" id="{25F70E16-F2E7-8843-93AC-6112A05028F8}"/>
              </a:ext>
            </a:extLst>
          </p:cNvPr>
          <p:cNvSpPr>
            <a:spLocks noGrp="1"/>
          </p:cNvSpPr>
          <p:nvPr>
            <p:ph type="body" sz="quarter" idx="28"/>
          </p:nvPr>
        </p:nvSpPr>
        <p:spPr>
          <a:xfrm>
            <a:off x="919719" y="2576341"/>
            <a:ext cx="2052562" cy="973137"/>
          </a:xfrm>
          <a:prstGeom prst="rect">
            <a:avLst/>
          </a:prstGeom>
        </p:spPr>
        <p:txBody>
          <a:bodyPr/>
          <a:lstStyle>
            <a:lvl1pPr algn="r">
              <a:defRPr sz="1103"/>
            </a:lvl1pPr>
            <a:lvl2pPr marL="226279" indent="-135017" algn="r">
              <a:buClr>
                <a:schemeClr val="accent2"/>
              </a:buClr>
              <a:buFont typeface="Arial" panose="020B0604020202020204" pitchFamily="34" charset="0"/>
              <a:buChar char="•"/>
              <a:defRPr sz="1103"/>
            </a:lvl2pPr>
          </a:lstStyle>
          <a:p>
            <a:pPr lvl="0"/>
            <a:r>
              <a:rPr lang="en-US"/>
              <a:t>Click to edit Master text styles</a:t>
            </a:r>
          </a:p>
          <a:p>
            <a:pPr lvl="1"/>
            <a:r>
              <a:rPr lang="en-US"/>
              <a:t>Second level</a:t>
            </a:r>
          </a:p>
        </p:txBody>
      </p:sp>
      <p:sp>
        <p:nvSpPr>
          <p:cNvPr id="51" name="Text Placeholder 2">
            <a:extLst>
              <a:ext uri="{FF2B5EF4-FFF2-40B4-BE49-F238E27FC236}">
                <a16:creationId xmlns:a16="http://schemas.microsoft.com/office/drawing/2014/main" id="{1D41EFF0-88D3-AD48-9A8B-D7AFF3500766}"/>
              </a:ext>
            </a:extLst>
          </p:cNvPr>
          <p:cNvSpPr>
            <a:spLocks noGrp="1"/>
          </p:cNvSpPr>
          <p:nvPr>
            <p:ph type="body" sz="quarter" idx="29"/>
          </p:nvPr>
        </p:nvSpPr>
        <p:spPr>
          <a:xfrm>
            <a:off x="919719" y="5444836"/>
            <a:ext cx="2052562" cy="973137"/>
          </a:xfrm>
          <a:prstGeom prst="rect">
            <a:avLst/>
          </a:prstGeom>
        </p:spPr>
        <p:txBody>
          <a:bodyPr/>
          <a:lstStyle>
            <a:lvl1pPr algn="r">
              <a:defRPr sz="1103"/>
            </a:lvl1pPr>
            <a:lvl2pPr marL="226279" indent="-135017" algn="r">
              <a:buClr>
                <a:schemeClr val="accent2"/>
              </a:buClr>
              <a:buFont typeface="Arial" panose="020B0604020202020204" pitchFamily="34" charset="0"/>
              <a:buChar char="•"/>
              <a:defRPr sz="1103"/>
            </a:lvl2pPr>
          </a:lstStyle>
          <a:p>
            <a:pPr lvl="0"/>
            <a:r>
              <a:rPr lang="en-US"/>
              <a:t>Click to edit Master text styles</a:t>
            </a:r>
          </a:p>
          <a:p>
            <a:pPr lvl="1"/>
            <a:r>
              <a:rPr lang="en-US"/>
              <a:t>Second level</a:t>
            </a:r>
          </a:p>
        </p:txBody>
      </p:sp>
      <p:sp>
        <p:nvSpPr>
          <p:cNvPr id="53" name="Text Placeholder 2">
            <a:extLst>
              <a:ext uri="{FF2B5EF4-FFF2-40B4-BE49-F238E27FC236}">
                <a16:creationId xmlns:a16="http://schemas.microsoft.com/office/drawing/2014/main" id="{1B06AE93-3069-EC4F-90BF-64892662467C}"/>
              </a:ext>
            </a:extLst>
          </p:cNvPr>
          <p:cNvSpPr>
            <a:spLocks noGrp="1"/>
          </p:cNvSpPr>
          <p:nvPr>
            <p:ph type="body" sz="quarter" idx="30"/>
          </p:nvPr>
        </p:nvSpPr>
        <p:spPr>
          <a:xfrm>
            <a:off x="6527725" y="2576341"/>
            <a:ext cx="2020671" cy="973137"/>
          </a:xfrm>
          <a:prstGeom prst="rect">
            <a:avLst/>
          </a:prstGeom>
        </p:spPr>
        <p:txBody>
          <a:bodyPr/>
          <a:lstStyle>
            <a:lvl1pPr algn="l">
              <a:defRPr sz="1103"/>
            </a:lvl1pPr>
            <a:lvl2pPr marL="226279" indent="-135017" algn="l">
              <a:buClr>
                <a:schemeClr val="accent2"/>
              </a:buClr>
              <a:buFont typeface="Arial" panose="020B0604020202020204" pitchFamily="34" charset="0"/>
              <a:buChar char="•"/>
              <a:defRPr sz="1103"/>
            </a:lvl2pPr>
          </a:lstStyle>
          <a:p>
            <a:pPr lvl="0"/>
            <a:r>
              <a:rPr lang="en-US"/>
              <a:t>Click to edit Master text styles</a:t>
            </a:r>
          </a:p>
          <a:p>
            <a:pPr lvl="1"/>
            <a:r>
              <a:rPr lang="en-US"/>
              <a:t>Second level</a:t>
            </a:r>
          </a:p>
        </p:txBody>
      </p:sp>
      <p:sp>
        <p:nvSpPr>
          <p:cNvPr id="56" name="Text Placeholder 2">
            <a:extLst>
              <a:ext uri="{FF2B5EF4-FFF2-40B4-BE49-F238E27FC236}">
                <a16:creationId xmlns:a16="http://schemas.microsoft.com/office/drawing/2014/main" id="{BF351ED7-ED0B-274E-ADE3-DBC69B2743DD}"/>
              </a:ext>
            </a:extLst>
          </p:cNvPr>
          <p:cNvSpPr>
            <a:spLocks noGrp="1"/>
          </p:cNvSpPr>
          <p:nvPr>
            <p:ph type="body" sz="quarter" idx="31"/>
          </p:nvPr>
        </p:nvSpPr>
        <p:spPr>
          <a:xfrm>
            <a:off x="6527725" y="5444836"/>
            <a:ext cx="2020671" cy="973137"/>
          </a:xfrm>
          <a:prstGeom prst="rect">
            <a:avLst/>
          </a:prstGeom>
        </p:spPr>
        <p:txBody>
          <a:bodyPr/>
          <a:lstStyle>
            <a:lvl1pPr algn="l">
              <a:defRPr sz="1103"/>
            </a:lvl1pPr>
            <a:lvl2pPr marL="226279" indent="-135017" algn="l">
              <a:buClr>
                <a:schemeClr val="accent2"/>
              </a:buClr>
              <a:buFont typeface="Arial" panose="020B0604020202020204" pitchFamily="34" charset="0"/>
              <a:buChar char="•"/>
              <a:defRPr sz="1103"/>
            </a:lvl2pPr>
          </a:lstStyle>
          <a:p>
            <a:pPr lvl="0"/>
            <a:r>
              <a:rPr lang="en-US"/>
              <a:t>Click to edit Master text styles</a:t>
            </a:r>
          </a:p>
          <a:p>
            <a:pPr lvl="1"/>
            <a:r>
              <a:rPr lang="en-US"/>
              <a:t>Second level</a:t>
            </a:r>
          </a:p>
        </p:txBody>
      </p:sp>
      <p:sp>
        <p:nvSpPr>
          <p:cNvPr id="36" name="Text Placeholder 3">
            <a:extLst>
              <a:ext uri="{FF2B5EF4-FFF2-40B4-BE49-F238E27FC236}">
                <a16:creationId xmlns:a16="http://schemas.microsoft.com/office/drawing/2014/main" id="{06903224-4E32-2349-A541-DBBFDB77725A}"/>
              </a:ext>
            </a:extLst>
          </p:cNvPr>
          <p:cNvSpPr>
            <a:spLocks noGrp="1"/>
          </p:cNvSpPr>
          <p:nvPr>
            <p:ph type="body" sz="quarter" idx="13"/>
          </p:nvPr>
        </p:nvSpPr>
        <p:spPr>
          <a:xfrm>
            <a:off x="593282" y="987950"/>
            <a:ext cx="6030753" cy="274431"/>
          </a:xfrm>
          <a:prstGeom prst="rect">
            <a:avLst/>
          </a:prstGeom>
        </p:spPr>
        <p:txBody>
          <a:bodyPr/>
          <a:lstStyle>
            <a:lvl1pPr>
              <a:defRPr sz="1575"/>
            </a:lvl1pPr>
          </a:lstStyle>
          <a:p>
            <a:pPr lvl="0"/>
            <a:r>
              <a:rPr lang="en-US"/>
              <a:t>Click to edit Master text styles</a:t>
            </a:r>
          </a:p>
        </p:txBody>
      </p:sp>
      <p:sp>
        <p:nvSpPr>
          <p:cNvPr id="37" name="Footer Placeholder 6">
            <a:extLst>
              <a:ext uri="{FF2B5EF4-FFF2-40B4-BE49-F238E27FC236}">
                <a16:creationId xmlns:a16="http://schemas.microsoft.com/office/drawing/2014/main" id="{263E89F7-4D17-4C67-AC64-AB31DB9CB0FF}"/>
              </a:ext>
            </a:extLst>
          </p:cNvPr>
          <p:cNvSpPr txBox="1">
            <a:spLocks/>
          </p:cNvSpPr>
          <p:nvPr/>
        </p:nvSpPr>
        <p:spPr>
          <a:xfrm>
            <a:off x="965530" y="6660670"/>
            <a:ext cx="1632295" cy="177453"/>
          </a:xfrm>
          <a:prstGeom prst="rect">
            <a:avLst/>
          </a:prstGeom>
        </p:spPr>
        <p:txBody>
          <a:bodyPr vert="horz" lIns="72009" tIns="36005" rIns="72009" bIns="36005"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88"/>
              <a:t>Private &amp; Confidential</a:t>
            </a:r>
          </a:p>
        </p:txBody>
      </p:sp>
    </p:spTree>
    <p:extLst>
      <p:ext uri="{BB962C8B-B14F-4D97-AF65-F5344CB8AC3E}">
        <p14:creationId xmlns:p14="http://schemas.microsoft.com/office/powerpoint/2010/main" val="55048975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pic>
        <p:nvPicPr>
          <p:cNvPr id="22" name="Picture 21" descr="A picture containing text, clipart&#10;&#10;Description automatically generated">
            <a:extLst>
              <a:ext uri="{FF2B5EF4-FFF2-40B4-BE49-F238E27FC236}">
                <a16:creationId xmlns:a16="http://schemas.microsoft.com/office/drawing/2014/main" id="{9413284D-1E7B-9640-8727-0AC9E8F0F6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9" name="Freeform 8">
            <a:extLst>
              <a:ext uri="{FF2B5EF4-FFF2-40B4-BE49-F238E27FC236}">
                <a16:creationId xmlns:a16="http://schemas.microsoft.com/office/drawing/2014/main" id="{B48CDD86-4933-7740-A32C-630997F8BB3C}"/>
              </a:ext>
            </a:extLst>
          </p:cNvPr>
          <p:cNvSpPr/>
          <p:nvPr/>
        </p:nvSpPr>
        <p:spPr>
          <a:xfrm rot="10800000" flipH="1" flipV="1">
            <a:off x="5495949" y="-14991"/>
            <a:ext cx="4123955"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0" name="Freeform 9">
            <a:extLst>
              <a:ext uri="{FF2B5EF4-FFF2-40B4-BE49-F238E27FC236}">
                <a16:creationId xmlns:a16="http://schemas.microsoft.com/office/drawing/2014/main" id="{BF04941C-6AFD-0A49-B757-EFEBB513B4C1}"/>
              </a:ext>
            </a:extLst>
          </p:cNvPr>
          <p:cNvSpPr/>
          <p:nvPr/>
        </p:nvSpPr>
        <p:spPr>
          <a:xfrm rot="5400000" flipH="1">
            <a:off x="-96116" y="5801800"/>
            <a:ext cx="1164452" cy="9896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7" name="Right Arrow 16">
            <a:extLst>
              <a:ext uri="{FF2B5EF4-FFF2-40B4-BE49-F238E27FC236}">
                <a16:creationId xmlns:a16="http://schemas.microsoft.com/office/drawing/2014/main" id="{243BBCA5-7521-4341-8DE3-3D98661E0BF0}"/>
              </a:ext>
            </a:extLst>
          </p:cNvPr>
          <p:cNvSpPr/>
          <p:nvPr/>
        </p:nvSpPr>
        <p:spPr>
          <a:xfrm>
            <a:off x="660083" y="2005084"/>
            <a:ext cx="8281033" cy="901231"/>
          </a:xfrm>
          <a:prstGeom prst="rightArrow">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890">
              <a:solidFill>
                <a:srgbClr val="FFFFFF"/>
              </a:solidFill>
              <a:latin typeface="+mj-lt"/>
            </a:endParaRPr>
          </a:p>
        </p:txBody>
      </p:sp>
      <p:sp>
        <p:nvSpPr>
          <p:cNvPr id="18" name="Right Arrow 17">
            <a:extLst>
              <a:ext uri="{FF2B5EF4-FFF2-40B4-BE49-F238E27FC236}">
                <a16:creationId xmlns:a16="http://schemas.microsoft.com/office/drawing/2014/main" id="{C9789746-ED7B-5A43-8C3E-1E247210C860}"/>
              </a:ext>
            </a:extLst>
          </p:cNvPr>
          <p:cNvSpPr/>
          <p:nvPr/>
        </p:nvSpPr>
        <p:spPr>
          <a:xfrm>
            <a:off x="2661334" y="2914809"/>
            <a:ext cx="6279783" cy="901231"/>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890">
              <a:solidFill>
                <a:srgbClr val="FFFFFF"/>
              </a:solidFill>
              <a:latin typeface="+mj-lt"/>
            </a:endParaRPr>
          </a:p>
        </p:txBody>
      </p:sp>
      <p:sp>
        <p:nvSpPr>
          <p:cNvPr id="19" name="Right Arrow 18">
            <a:extLst>
              <a:ext uri="{FF2B5EF4-FFF2-40B4-BE49-F238E27FC236}">
                <a16:creationId xmlns:a16="http://schemas.microsoft.com/office/drawing/2014/main" id="{818EE919-AE7F-3544-8653-0029E846C53D}"/>
              </a:ext>
            </a:extLst>
          </p:cNvPr>
          <p:cNvSpPr/>
          <p:nvPr/>
        </p:nvSpPr>
        <p:spPr>
          <a:xfrm>
            <a:off x="4662582" y="3824534"/>
            <a:ext cx="4278534" cy="901231"/>
          </a:xfrm>
          <a:prstGeom prst="rightArrow">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890">
              <a:solidFill>
                <a:srgbClr val="FFFFFF"/>
              </a:solidFill>
              <a:latin typeface="+mj-lt"/>
            </a:endParaRPr>
          </a:p>
        </p:txBody>
      </p:sp>
      <p:sp>
        <p:nvSpPr>
          <p:cNvPr id="20" name="Right Arrow 19">
            <a:extLst>
              <a:ext uri="{FF2B5EF4-FFF2-40B4-BE49-F238E27FC236}">
                <a16:creationId xmlns:a16="http://schemas.microsoft.com/office/drawing/2014/main" id="{89CBC0CD-E938-B04A-8BC0-AA399CC273E7}"/>
              </a:ext>
            </a:extLst>
          </p:cNvPr>
          <p:cNvSpPr/>
          <p:nvPr/>
        </p:nvSpPr>
        <p:spPr>
          <a:xfrm>
            <a:off x="6663832" y="4734260"/>
            <a:ext cx="2277284" cy="901231"/>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890">
              <a:solidFill>
                <a:srgbClr val="FFFFFF"/>
              </a:solidFill>
              <a:latin typeface="+mj-lt"/>
            </a:endParaRPr>
          </a:p>
        </p:txBody>
      </p:sp>
      <p:sp>
        <p:nvSpPr>
          <p:cNvPr id="34" name="Text Placeholder 5">
            <a:extLst>
              <a:ext uri="{FF2B5EF4-FFF2-40B4-BE49-F238E27FC236}">
                <a16:creationId xmlns:a16="http://schemas.microsoft.com/office/drawing/2014/main" id="{17EAAD68-3883-494C-AADD-CEBB92A782BC}"/>
              </a:ext>
            </a:extLst>
          </p:cNvPr>
          <p:cNvSpPr>
            <a:spLocks noGrp="1"/>
          </p:cNvSpPr>
          <p:nvPr>
            <p:ph type="body" sz="quarter" idx="18" hasCustomPrompt="1"/>
          </p:nvPr>
        </p:nvSpPr>
        <p:spPr>
          <a:xfrm>
            <a:off x="656333" y="2220127"/>
            <a:ext cx="1915239" cy="463550"/>
          </a:xfrm>
          <a:prstGeom prst="rect">
            <a:avLst/>
          </a:prstGeom>
        </p:spPr>
        <p:txBody>
          <a:bodyPr numCol="1" anchor="ctr" anchorCtr="0"/>
          <a:lstStyle>
            <a:lvl1pPr>
              <a:defRPr sz="1890">
                <a:solidFill>
                  <a:schemeClr val="bg1"/>
                </a:solidFill>
                <a:latin typeface="+mj-lt"/>
              </a:defRPr>
            </a:lvl1pPr>
          </a:lstStyle>
          <a:p>
            <a:pPr lvl="0"/>
            <a:r>
              <a:rPr lang="en-US"/>
              <a:t>01</a:t>
            </a:r>
          </a:p>
        </p:txBody>
      </p:sp>
      <p:sp>
        <p:nvSpPr>
          <p:cNvPr id="35" name="Text Placeholder 5">
            <a:extLst>
              <a:ext uri="{FF2B5EF4-FFF2-40B4-BE49-F238E27FC236}">
                <a16:creationId xmlns:a16="http://schemas.microsoft.com/office/drawing/2014/main" id="{B36A9376-851F-FF49-95C8-D04D39EC453B}"/>
              </a:ext>
            </a:extLst>
          </p:cNvPr>
          <p:cNvSpPr>
            <a:spLocks noGrp="1"/>
          </p:cNvSpPr>
          <p:nvPr>
            <p:ph type="body" sz="quarter" idx="19" hasCustomPrompt="1"/>
          </p:nvPr>
        </p:nvSpPr>
        <p:spPr>
          <a:xfrm>
            <a:off x="2664069" y="3124200"/>
            <a:ext cx="1915239" cy="463550"/>
          </a:xfrm>
          <a:prstGeom prst="rect">
            <a:avLst/>
          </a:prstGeom>
        </p:spPr>
        <p:txBody>
          <a:bodyPr numCol="1" anchor="ctr" anchorCtr="0"/>
          <a:lstStyle>
            <a:lvl1pPr>
              <a:defRPr sz="1890">
                <a:solidFill>
                  <a:schemeClr val="bg1"/>
                </a:solidFill>
                <a:latin typeface="+mj-lt"/>
              </a:defRPr>
            </a:lvl1pPr>
          </a:lstStyle>
          <a:p>
            <a:pPr lvl="0"/>
            <a:r>
              <a:rPr lang="en-US"/>
              <a:t>02</a:t>
            </a:r>
          </a:p>
        </p:txBody>
      </p:sp>
      <p:sp>
        <p:nvSpPr>
          <p:cNvPr id="36" name="Text Placeholder 5">
            <a:extLst>
              <a:ext uri="{FF2B5EF4-FFF2-40B4-BE49-F238E27FC236}">
                <a16:creationId xmlns:a16="http://schemas.microsoft.com/office/drawing/2014/main" id="{5CAEAB5C-C8E1-FF4E-BFE0-0265368F249B}"/>
              </a:ext>
            </a:extLst>
          </p:cNvPr>
          <p:cNvSpPr>
            <a:spLocks noGrp="1"/>
          </p:cNvSpPr>
          <p:nvPr>
            <p:ph type="body" sz="quarter" idx="20" hasCustomPrompt="1"/>
          </p:nvPr>
        </p:nvSpPr>
        <p:spPr>
          <a:xfrm>
            <a:off x="4664760" y="4038600"/>
            <a:ext cx="1915239" cy="463550"/>
          </a:xfrm>
          <a:prstGeom prst="rect">
            <a:avLst/>
          </a:prstGeom>
        </p:spPr>
        <p:txBody>
          <a:bodyPr numCol="1" anchor="ctr" anchorCtr="0"/>
          <a:lstStyle>
            <a:lvl1pPr>
              <a:defRPr sz="1890">
                <a:solidFill>
                  <a:schemeClr val="bg1"/>
                </a:solidFill>
                <a:latin typeface="+mj-lt"/>
              </a:defRPr>
            </a:lvl1pPr>
          </a:lstStyle>
          <a:p>
            <a:pPr lvl="0"/>
            <a:r>
              <a:rPr lang="en-US"/>
              <a:t>03</a:t>
            </a:r>
          </a:p>
        </p:txBody>
      </p:sp>
      <p:sp>
        <p:nvSpPr>
          <p:cNvPr id="37" name="Text Placeholder 5">
            <a:extLst>
              <a:ext uri="{FF2B5EF4-FFF2-40B4-BE49-F238E27FC236}">
                <a16:creationId xmlns:a16="http://schemas.microsoft.com/office/drawing/2014/main" id="{FF4FA31A-152B-A546-8098-FAC4530DCEFD}"/>
              </a:ext>
            </a:extLst>
          </p:cNvPr>
          <p:cNvSpPr>
            <a:spLocks noGrp="1"/>
          </p:cNvSpPr>
          <p:nvPr>
            <p:ph type="body" sz="quarter" idx="21" hasCustomPrompt="1"/>
          </p:nvPr>
        </p:nvSpPr>
        <p:spPr>
          <a:xfrm>
            <a:off x="6660833" y="4953000"/>
            <a:ext cx="1915239" cy="463550"/>
          </a:xfrm>
          <a:prstGeom prst="rect">
            <a:avLst/>
          </a:prstGeom>
        </p:spPr>
        <p:txBody>
          <a:bodyPr numCol="1" anchor="ctr" anchorCtr="0"/>
          <a:lstStyle>
            <a:lvl1pPr>
              <a:defRPr sz="1890">
                <a:solidFill>
                  <a:schemeClr val="bg1"/>
                </a:solidFill>
                <a:latin typeface="+mj-lt"/>
              </a:defRPr>
            </a:lvl1pPr>
          </a:lstStyle>
          <a:p>
            <a:pPr lvl="0"/>
            <a:r>
              <a:rPr lang="en-US"/>
              <a:t>04</a:t>
            </a:r>
          </a:p>
        </p:txBody>
      </p:sp>
      <p:sp>
        <p:nvSpPr>
          <p:cNvPr id="38" name="Title 2">
            <a:extLst>
              <a:ext uri="{FF2B5EF4-FFF2-40B4-BE49-F238E27FC236}">
                <a16:creationId xmlns:a16="http://schemas.microsoft.com/office/drawing/2014/main" id="{3862A1ED-B273-3A4E-AD3A-BCCCB8E1B8A2}"/>
              </a:ext>
            </a:extLst>
          </p:cNvPr>
          <p:cNvSpPr>
            <a:spLocks noGrp="1"/>
          </p:cNvSpPr>
          <p:nvPr>
            <p:ph type="title" hasCustomPrompt="1"/>
          </p:nvPr>
        </p:nvSpPr>
        <p:spPr>
          <a:xfrm>
            <a:off x="594074" y="590048"/>
            <a:ext cx="6030754" cy="373839"/>
          </a:xfrm>
          <a:prstGeom prst="rect">
            <a:avLst/>
          </a:prstGeom>
        </p:spPr>
        <p:txBody>
          <a:bodyPr>
            <a:noAutofit/>
          </a:bodyPr>
          <a:lstStyle>
            <a:lvl1pPr>
              <a:defRPr sz="2205"/>
            </a:lvl1pPr>
          </a:lstStyle>
          <a:p>
            <a:r>
              <a:rPr lang="en-US"/>
              <a:t>Click to add title</a:t>
            </a:r>
            <a:endParaRPr lang="en-US" sz="1418" spc="0"/>
          </a:p>
        </p:txBody>
      </p:sp>
      <p:sp>
        <p:nvSpPr>
          <p:cNvPr id="3" name="Text Placeholder 2">
            <a:extLst>
              <a:ext uri="{FF2B5EF4-FFF2-40B4-BE49-F238E27FC236}">
                <a16:creationId xmlns:a16="http://schemas.microsoft.com/office/drawing/2014/main" id="{9B0F7649-58CC-D344-91E2-CAC1415B1513}"/>
              </a:ext>
            </a:extLst>
          </p:cNvPr>
          <p:cNvSpPr>
            <a:spLocks noGrp="1"/>
          </p:cNvSpPr>
          <p:nvPr>
            <p:ph type="body" sz="quarter" idx="22"/>
          </p:nvPr>
        </p:nvSpPr>
        <p:spPr>
          <a:xfrm>
            <a:off x="660674" y="2818187"/>
            <a:ext cx="1866188" cy="1803400"/>
          </a:xfrm>
          <a:prstGeom prst="rect">
            <a:avLst/>
          </a:prstGeom>
        </p:spPr>
        <p:txBody>
          <a:bodyPr/>
          <a:lstStyle>
            <a:lvl1pPr>
              <a:defRPr sz="1103"/>
            </a:lvl1pPr>
            <a:lvl2pPr marL="180023" indent="-88761">
              <a:buClr>
                <a:schemeClr val="accent2"/>
              </a:buClr>
              <a:buFont typeface="Arial" panose="020B0604020202020204" pitchFamily="34" charset="0"/>
              <a:buChar char="•"/>
              <a:tabLst/>
              <a:defRPr sz="1103"/>
            </a:lvl2pPr>
            <a:lvl3pPr marL="317540" indent="-135017">
              <a:buClr>
                <a:schemeClr val="accent2"/>
              </a:buClr>
              <a:buFont typeface="System Font Regular"/>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24" name="Text Placeholder 3">
            <a:extLst>
              <a:ext uri="{FF2B5EF4-FFF2-40B4-BE49-F238E27FC236}">
                <a16:creationId xmlns:a16="http://schemas.microsoft.com/office/drawing/2014/main" id="{5D48AF21-B9C3-074E-94AC-42CF5C702598}"/>
              </a:ext>
            </a:extLst>
          </p:cNvPr>
          <p:cNvSpPr>
            <a:spLocks noGrp="1"/>
          </p:cNvSpPr>
          <p:nvPr>
            <p:ph type="body" sz="quarter" idx="13"/>
          </p:nvPr>
        </p:nvSpPr>
        <p:spPr>
          <a:xfrm>
            <a:off x="593282" y="987950"/>
            <a:ext cx="6030753" cy="274431"/>
          </a:xfrm>
          <a:prstGeom prst="rect">
            <a:avLst/>
          </a:prstGeom>
        </p:spPr>
        <p:txBody>
          <a:bodyPr/>
          <a:lstStyle>
            <a:lvl1pPr>
              <a:defRPr sz="1575"/>
            </a:lvl1pPr>
          </a:lstStyle>
          <a:p>
            <a:pPr lvl="0"/>
            <a:r>
              <a:rPr lang="en-US"/>
              <a:t>Click to edit Master text styles</a:t>
            </a:r>
          </a:p>
        </p:txBody>
      </p:sp>
      <p:sp>
        <p:nvSpPr>
          <p:cNvPr id="28" name="Text Placeholder 2">
            <a:extLst>
              <a:ext uri="{FF2B5EF4-FFF2-40B4-BE49-F238E27FC236}">
                <a16:creationId xmlns:a16="http://schemas.microsoft.com/office/drawing/2014/main" id="{F07A1D38-3C95-224F-A256-BDF43CA3A0CB}"/>
              </a:ext>
            </a:extLst>
          </p:cNvPr>
          <p:cNvSpPr>
            <a:spLocks noGrp="1"/>
          </p:cNvSpPr>
          <p:nvPr>
            <p:ph type="body" sz="quarter" idx="26"/>
          </p:nvPr>
        </p:nvSpPr>
        <p:spPr>
          <a:xfrm>
            <a:off x="2674388" y="3733800"/>
            <a:ext cx="1866188" cy="1803400"/>
          </a:xfrm>
          <a:prstGeom prst="rect">
            <a:avLst/>
          </a:prstGeom>
        </p:spPr>
        <p:txBody>
          <a:bodyPr/>
          <a:lstStyle>
            <a:lvl1pPr>
              <a:defRPr sz="1103"/>
            </a:lvl1pPr>
            <a:lvl2pPr marL="180023" indent="-88761">
              <a:buClr>
                <a:schemeClr val="accent2"/>
              </a:buClr>
              <a:buFont typeface="Arial" panose="020B0604020202020204" pitchFamily="34" charset="0"/>
              <a:buChar char="•"/>
              <a:tabLst/>
              <a:defRPr sz="1103"/>
            </a:lvl2pPr>
            <a:lvl3pPr marL="317540" indent="-135017">
              <a:buClr>
                <a:schemeClr val="accent2"/>
              </a:buClr>
              <a:buFont typeface="System Font Regular"/>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39" name="Text Placeholder 2">
            <a:extLst>
              <a:ext uri="{FF2B5EF4-FFF2-40B4-BE49-F238E27FC236}">
                <a16:creationId xmlns:a16="http://schemas.microsoft.com/office/drawing/2014/main" id="{99065663-AEB0-1948-9131-103D924C9E5C}"/>
              </a:ext>
            </a:extLst>
          </p:cNvPr>
          <p:cNvSpPr>
            <a:spLocks noGrp="1"/>
          </p:cNvSpPr>
          <p:nvPr>
            <p:ph type="body" sz="quarter" idx="27"/>
          </p:nvPr>
        </p:nvSpPr>
        <p:spPr>
          <a:xfrm>
            <a:off x="4674097" y="4648200"/>
            <a:ext cx="1866188" cy="1803400"/>
          </a:xfrm>
          <a:prstGeom prst="rect">
            <a:avLst/>
          </a:prstGeom>
        </p:spPr>
        <p:txBody>
          <a:bodyPr/>
          <a:lstStyle>
            <a:lvl1pPr>
              <a:defRPr sz="1103"/>
            </a:lvl1pPr>
            <a:lvl2pPr marL="180023" indent="-88761">
              <a:buClr>
                <a:schemeClr val="accent2"/>
              </a:buClr>
              <a:buFont typeface="Arial" panose="020B0604020202020204" pitchFamily="34" charset="0"/>
              <a:buChar char="•"/>
              <a:tabLst/>
              <a:defRPr sz="1103"/>
            </a:lvl2pPr>
            <a:lvl3pPr marL="317540" indent="-135017">
              <a:buClr>
                <a:schemeClr val="accent2"/>
              </a:buClr>
              <a:buFont typeface="System Font Regular"/>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41" name="Text Placeholder 2">
            <a:extLst>
              <a:ext uri="{FF2B5EF4-FFF2-40B4-BE49-F238E27FC236}">
                <a16:creationId xmlns:a16="http://schemas.microsoft.com/office/drawing/2014/main" id="{C67976CD-A3C3-C24B-8DA0-0F24D744AA12}"/>
              </a:ext>
            </a:extLst>
          </p:cNvPr>
          <p:cNvSpPr>
            <a:spLocks noGrp="1"/>
          </p:cNvSpPr>
          <p:nvPr>
            <p:ph type="body" sz="quarter" idx="28"/>
          </p:nvPr>
        </p:nvSpPr>
        <p:spPr>
          <a:xfrm>
            <a:off x="6660832" y="5560541"/>
            <a:ext cx="1866188" cy="1054443"/>
          </a:xfrm>
          <a:prstGeom prst="rect">
            <a:avLst/>
          </a:prstGeom>
        </p:spPr>
        <p:txBody>
          <a:bodyPr/>
          <a:lstStyle>
            <a:lvl1pPr>
              <a:defRPr sz="1103"/>
            </a:lvl1pPr>
            <a:lvl2pPr marL="180023" indent="-88761">
              <a:buClr>
                <a:schemeClr val="accent2"/>
              </a:buClr>
              <a:buFont typeface="Arial" panose="020B0604020202020204" pitchFamily="34" charset="0"/>
              <a:buChar char="•"/>
              <a:tabLst/>
              <a:defRPr sz="1103"/>
            </a:lvl2pPr>
            <a:lvl3pPr marL="317540" indent="-135017">
              <a:buClr>
                <a:schemeClr val="accent2"/>
              </a:buClr>
              <a:buFont typeface="System Font Regular"/>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25" name="Footer Placeholder 6">
            <a:extLst>
              <a:ext uri="{FF2B5EF4-FFF2-40B4-BE49-F238E27FC236}">
                <a16:creationId xmlns:a16="http://schemas.microsoft.com/office/drawing/2014/main" id="{B5F090AF-51BB-41D0-98DE-ECC2A7369065}"/>
              </a:ext>
            </a:extLst>
          </p:cNvPr>
          <p:cNvSpPr>
            <a:spLocks noGrp="1"/>
          </p:cNvSpPr>
          <p:nvPr>
            <p:ph type="ftr" sz="quarter" idx="3"/>
          </p:nvPr>
        </p:nvSpPr>
        <p:spPr>
          <a:xfrm>
            <a:off x="965530" y="6660670"/>
            <a:ext cx="1632295" cy="177453"/>
          </a:xfrm>
          <a:prstGeom prst="rect">
            <a:avLst/>
          </a:prstGeom>
        </p:spPr>
        <p:txBody>
          <a:bodyPr vert="horz" lIns="91440" tIns="45720" rIns="91440" bIns="45720" rtlCol="0" anchor="ctr"/>
          <a:lstStyle>
            <a:lvl1pPr algn="l">
              <a:defRPr sz="788">
                <a:solidFill>
                  <a:schemeClr val="accent1"/>
                </a:solidFill>
              </a:defRPr>
            </a:lvl1pPr>
          </a:lstStyle>
          <a:p>
            <a:endParaRPr lang="en-US"/>
          </a:p>
        </p:txBody>
      </p:sp>
    </p:spTree>
    <p:extLst>
      <p:ext uri="{BB962C8B-B14F-4D97-AF65-F5344CB8AC3E}">
        <p14:creationId xmlns:p14="http://schemas.microsoft.com/office/powerpoint/2010/main" val="220159577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pic>
        <p:nvPicPr>
          <p:cNvPr id="22" name="Picture 21" descr="A picture containing text, clipart&#10;&#10;Description automatically generated">
            <a:extLst>
              <a:ext uri="{FF2B5EF4-FFF2-40B4-BE49-F238E27FC236}">
                <a16:creationId xmlns:a16="http://schemas.microsoft.com/office/drawing/2014/main" id="{9413284D-1E7B-9640-8727-0AC9E8F0F6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9" name="Freeform 8">
            <a:extLst>
              <a:ext uri="{FF2B5EF4-FFF2-40B4-BE49-F238E27FC236}">
                <a16:creationId xmlns:a16="http://schemas.microsoft.com/office/drawing/2014/main" id="{B48CDD86-4933-7740-A32C-630997F8BB3C}"/>
              </a:ext>
            </a:extLst>
          </p:cNvPr>
          <p:cNvSpPr/>
          <p:nvPr/>
        </p:nvSpPr>
        <p:spPr>
          <a:xfrm rot="10800000" flipH="1" flipV="1">
            <a:off x="5495949" y="-14991"/>
            <a:ext cx="4123955"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0" name="Freeform 9">
            <a:extLst>
              <a:ext uri="{FF2B5EF4-FFF2-40B4-BE49-F238E27FC236}">
                <a16:creationId xmlns:a16="http://schemas.microsoft.com/office/drawing/2014/main" id="{BF04941C-6AFD-0A49-B757-EFEBB513B4C1}"/>
              </a:ext>
            </a:extLst>
          </p:cNvPr>
          <p:cNvSpPr/>
          <p:nvPr/>
        </p:nvSpPr>
        <p:spPr>
          <a:xfrm rot="5400000" flipH="1">
            <a:off x="-96116" y="5801800"/>
            <a:ext cx="1164452" cy="9896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4" name="Rectangle 13">
            <a:extLst>
              <a:ext uri="{FF2B5EF4-FFF2-40B4-BE49-F238E27FC236}">
                <a16:creationId xmlns:a16="http://schemas.microsoft.com/office/drawing/2014/main" id="{F2A611B8-70D7-D542-8C91-D50C2273B594}"/>
              </a:ext>
            </a:extLst>
          </p:cNvPr>
          <p:cNvSpPr/>
          <p:nvPr/>
        </p:nvSpPr>
        <p:spPr>
          <a:xfrm>
            <a:off x="5398668" y="1891105"/>
            <a:ext cx="2949099" cy="286232"/>
          </a:xfrm>
          <a:prstGeom prst="rect">
            <a:avLst/>
          </a:prstGeom>
        </p:spPr>
        <p:txBody>
          <a:bodyPr wrap="square">
            <a:spAutoFit/>
          </a:bodyPr>
          <a:lstStyle/>
          <a:p>
            <a:r>
              <a:rPr lang="en-US" sz="1260">
                <a:latin typeface="+mj-lt"/>
              </a:rPr>
              <a:t>Positions</a:t>
            </a:r>
          </a:p>
        </p:txBody>
      </p:sp>
      <p:grpSp>
        <p:nvGrpSpPr>
          <p:cNvPr id="26" name="Group 25">
            <a:extLst>
              <a:ext uri="{FF2B5EF4-FFF2-40B4-BE49-F238E27FC236}">
                <a16:creationId xmlns:a16="http://schemas.microsoft.com/office/drawing/2014/main" id="{5CE27DC7-2E8C-DA4A-A200-6A406C10C5F0}"/>
              </a:ext>
            </a:extLst>
          </p:cNvPr>
          <p:cNvGrpSpPr/>
          <p:nvPr/>
        </p:nvGrpSpPr>
        <p:grpSpPr>
          <a:xfrm>
            <a:off x="884234" y="2141479"/>
            <a:ext cx="3736408" cy="3489091"/>
            <a:chOff x="5257800" y="2038350"/>
            <a:chExt cx="2209800" cy="2133600"/>
          </a:xfrm>
        </p:grpSpPr>
        <p:grpSp>
          <p:nvGrpSpPr>
            <p:cNvPr id="37" name="Group 36">
              <a:extLst>
                <a:ext uri="{FF2B5EF4-FFF2-40B4-BE49-F238E27FC236}">
                  <a16:creationId xmlns:a16="http://schemas.microsoft.com/office/drawing/2014/main" id="{A50A3F42-C05F-FA4C-8B9C-43D67FE74444}"/>
                </a:ext>
              </a:extLst>
            </p:cNvPr>
            <p:cNvGrpSpPr/>
            <p:nvPr/>
          </p:nvGrpSpPr>
          <p:grpSpPr>
            <a:xfrm>
              <a:off x="5257800" y="2038350"/>
              <a:ext cx="2209800" cy="2133600"/>
              <a:chOff x="5257800" y="2038350"/>
              <a:chExt cx="2209800" cy="2133600"/>
            </a:xfrm>
          </p:grpSpPr>
          <p:cxnSp>
            <p:nvCxnSpPr>
              <p:cNvPr id="42" name="Straight Connector 41">
                <a:extLst>
                  <a:ext uri="{FF2B5EF4-FFF2-40B4-BE49-F238E27FC236}">
                    <a16:creationId xmlns:a16="http://schemas.microsoft.com/office/drawing/2014/main" id="{B22C5ADD-19F8-C345-9143-1D1E2C2213BD}"/>
                  </a:ext>
                </a:extLst>
              </p:cNvPr>
              <p:cNvCxnSpPr/>
              <p:nvPr/>
            </p:nvCxnSpPr>
            <p:spPr>
              <a:xfrm>
                <a:off x="6362700" y="20383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C74F81E7-D659-0546-81ED-73F79EDAAD5B}"/>
                  </a:ext>
                </a:extLst>
              </p:cNvPr>
              <p:cNvCxnSpPr/>
              <p:nvPr/>
            </p:nvCxnSpPr>
            <p:spPr>
              <a:xfrm>
                <a:off x="5257800" y="20383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085944C0-01B8-DF4D-A1FB-C96F84202BC0}"/>
                  </a:ext>
                </a:extLst>
              </p:cNvPr>
              <p:cNvCxnSpPr/>
              <p:nvPr/>
            </p:nvCxnSpPr>
            <p:spPr>
              <a:xfrm>
                <a:off x="7467600" y="20383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85CA5ACE-382E-E741-80F1-1086934F3E63}"/>
                </a:ext>
              </a:extLst>
            </p:cNvPr>
            <p:cNvGrpSpPr/>
            <p:nvPr/>
          </p:nvGrpSpPr>
          <p:grpSpPr>
            <a:xfrm>
              <a:off x="5257800" y="2038350"/>
              <a:ext cx="2209800" cy="2133600"/>
              <a:chOff x="5295900" y="2038350"/>
              <a:chExt cx="2133600" cy="2209800"/>
            </a:xfrm>
          </p:grpSpPr>
          <p:cxnSp>
            <p:nvCxnSpPr>
              <p:cNvPr id="39" name="Straight Connector 38">
                <a:extLst>
                  <a:ext uri="{FF2B5EF4-FFF2-40B4-BE49-F238E27FC236}">
                    <a16:creationId xmlns:a16="http://schemas.microsoft.com/office/drawing/2014/main" id="{DA7BE2D0-97B4-A044-8408-73AC54E7FE4C}"/>
                  </a:ext>
                </a:extLst>
              </p:cNvPr>
              <p:cNvCxnSpPr/>
              <p:nvPr/>
            </p:nvCxnSpPr>
            <p:spPr>
              <a:xfrm rot="5400000">
                <a:off x="6362700" y="20764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8763171A-3F73-C54D-A430-0256DE0BEE26}"/>
                  </a:ext>
                </a:extLst>
              </p:cNvPr>
              <p:cNvCxnSpPr/>
              <p:nvPr/>
            </p:nvCxnSpPr>
            <p:spPr>
              <a:xfrm rot="5400000">
                <a:off x="6362700" y="9715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E9F5DC49-B517-DC43-95DB-92ED7987741A}"/>
                  </a:ext>
                </a:extLst>
              </p:cNvPr>
              <p:cNvCxnSpPr/>
              <p:nvPr/>
            </p:nvCxnSpPr>
            <p:spPr>
              <a:xfrm rot="5400000">
                <a:off x="6362700" y="31813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31" name="Right Arrow 29">
            <a:extLst>
              <a:ext uri="{FF2B5EF4-FFF2-40B4-BE49-F238E27FC236}">
                <a16:creationId xmlns:a16="http://schemas.microsoft.com/office/drawing/2014/main" id="{D1DB5E05-5642-2742-B446-93DB4293DCF0}"/>
              </a:ext>
            </a:extLst>
          </p:cNvPr>
          <p:cNvSpPr/>
          <p:nvPr/>
        </p:nvSpPr>
        <p:spPr>
          <a:xfrm rot="16200000">
            <a:off x="-894426" y="3766379"/>
            <a:ext cx="3536746" cy="286939"/>
          </a:xfrm>
          <a:prstGeom prst="rightArrow">
            <a:avLst>
              <a:gd name="adj1" fmla="val 26191"/>
              <a:gd name="adj2" fmla="val 50000"/>
            </a:avLst>
          </a:prstGeom>
          <a:gradFill flip="none" rotWithShape="1">
            <a:gsLst>
              <a:gs pos="0">
                <a:schemeClr val="accent1">
                  <a:lumMod val="60000"/>
                  <a:lumOff val="40000"/>
                </a:schemeClr>
              </a:gs>
              <a:gs pos="100000">
                <a:schemeClr val="accent1">
                  <a:lumMod val="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4018" tIns="72009" rIns="144018" bIns="72009" numCol="1" spcCol="0" rtlCol="0" fromWordArt="0" anchor="ctr" anchorCtr="0" forceAA="0" compatLnSpc="1">
            <a:prstTxWarp prst="textNoShape">
              <a:avLst/>
            </a:prstTxWarp>
            <a:noAutofit/>
          </a:bodyPr>
          <a:lstStyle/>
          <a:p>
            <a:pPr algn="ctr"/>
            <a:endParaRPr lang="en-US" sz="866"/>
          </a:p>
        </p:txBody>
      </p:sp>
      <p:sp>
        <p:nvSpPr>
          <p:cNvPr id="32" name="Right Arrow 39">
            <a:extLst>
              <a:ext uri="{FF2B5EF4-FFF2-40B4-BE49-F238E27FC236}">
                <a16:creationId xmlns:a16="http://schemas.microsoft.com/office/drawing/2014/main" id="{BDAD0CD1-9521-CC4A-8671-C94D4BF18FAA}"/>
              </a:ext>
            </a:extLst>
          </p:cNvPr>
          <p:cNvSpPr/>
          <p:nvPr/>
        </p:nvSpPr>
        <p:spPr>
          <a:xfrm>
            <a:off x="836630" y="5453835"/>
            <a:ext cx="3784012" cy="360940"/>
          </a:xfrm>
          <a:prstGeom prst="rightArrow">
            <a:avLst>
              <a:gd name="adj1" fmla="val 26191"/>
              <a:gd name="adj2" fmla="val 50000"/>
            </a:avLst>
          </a:prstGeom>
          <a:gradFill flip="none" rotWithShape="1">
            <a:gsLst>
              <a:gs pos="0">
                <a:schemeClr val="accent1">
                  <a:lumMod val="60000"/>
                  <a:lumOff val="40000"/>
                </a:schemeClr>
              </a:gs>
              <a:gs pos="100000">
                <a:schemeClr val="accent1">
                  <a:lumMod val="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4018" tIns="72009" rIns="144018" bIns="72009" numCol="1" spcCol="0" rtlCol="0" fromWordArt="0" anchor="ctr" anchorCtr="0" forceAA="0" compatLnSpc="1">
            <a:prstTxWarp prst="textNoShape">
              <a:avLst/>
            </a:prstTxWarp>
            <a:noAutofit/>
          </a:bodyPr>
          <a:lstStyle/>
          <a:p>
            <a:pPr algn="ctr"/>
            <a:endParaRPr lang="en-US" sz="866"/>
          </a:p>
        </p:txBody>
      </p:sp>
      <p:sp>
        <p:nvSpPr>
          <p:cNvPr id="34" name="TextBox 33">
            <a:extLst>
              <a:ext uri="{FF2B5EF4-FFF2-40B4-BE49-F238E27FC236}">
                <a16:creationId xmlns:a16="http://schemas.microsoft.com/office/drawing/2014/main" id="{3B5F0DCE-530D-CE44-BCBD-C2E1BD3E47EA}"/>
              </a:ext>
            </a:extLst>
          </p:cNvPr>
          <p:cNvSpPr txBox="1"/>
          <p:nvPr/>
        </p:nvSpPr>
        <p:spPr>
          <a:xfrm>
            <a:off x="2126901" y="4650812"/>
            <a:ext cx="65" cy="225575"/>
          </a:xfrm>
          <a:prstGeom prst="rect">
            <a:avLst/>
          </a:prstGeom>
          <a:noFill/>
        </p:spPr>
        <p:txBody>
          <a:bodyPr wrap="none" lIns="0" rIns="0" rtlCol="0">
            <a:spAutoFit/>
          </a:bodyPr>
          <a:lstStyle/>
          <a:p>
            <a:endParaRPr lang="en-US" sz="866"/>
          </a:p>
        </p:txBody>
      </p:sp>
      <p:sp>
        <p:nvSpPr>
          <p:cNvPr id="53" name="Text Placeholder 3">
            <a:extLst>
              <a:ext uri="{FF2B5EF4-FFF2-40B4-BE49-F238E27FC236}">
                <a16:creationId xmlns:a16="http://schemas.microsoft.com/office/drawing/2014/main" id="{D67E35D4-BCE1-6F4B-889E-F681D148C4A2}"/>
              </a:ext>
            </a:extLst>
          </p:cNvPr>
          <p:cNvSpPr>
            <a:spLocks noGrp="1"/>
          </p:cNvSpPr>
          <p:nvPr>
            <p:ph type="body" sz="quarter" idx="14" hasCustomPrompt="1"/>
          </p:nvPr>
        </p:nvSpPr>
        <p:spPr>
          <a:xfrm>
            <a:off x="894109" y="1879042"/>
            <a:ext cx="1859641" cy="251680"/>
          </a:xfrm>
          <a:prstGeom prst="rect">
            <a:avLst/>
          </a:prstGeom>
        </p:spPr>
        <p:txBody>
          <a:bodyPr numCol="1"/>
          <a:lstStyle>
            <a:lvl1pPr algn="ctr">
              <a:defRPr sz="866" b="1" i="0">
                <a:solidFill>
                  <a:schemeClr val="tx1">
                    <a:lumMod val="40000"/>
                    <a:lumOff val="60000"/>
                  </a:schemeClr>
                </a:solidFill>
                <a:latin typeface="Nunito Sans" pitchFamily="2" charset="77"/>
              </a:defRPr>
            </a:lvl1pPr>
          </a:lstStyle>
          <a:p>
            <a:pPr lvl="0"/>
            <a:r>
              <a:rPr lang="en-US"/>
              <a:t>X axis title</a:t>
            </a:r>
          </a:p>
        </p:txBody>
      </p:sp>
      <p:sp>
        <p:nvSpPr>
          <p:cNvPr id="54" name="Text Placeholder 3">
            <a:extLst>
              <a:ext uri="{FF2B5EF4-FFF2-40B4-BE49-F238E27FC236}">
                <a16:creationId xmlns:a16="http://schemas.microsoft.com/office/drawing/2014/main" id="{A54A8B74-515D-A14E-A74F-F66C06ADD2EC}"/>
              </a:ext>
            </a:extLst>
          </p:cNvPr>
          <p:cNvSpPr>
            <a:spLocks noGrp="1"/>
          </p:cNvSpPr>
          <p:nvPr>
            <p:ph type="body" sz="quarter" idx="15" hasCustomPrompt="1"/>
          </p:nvPr>
        </p:nvSpPr>
        <p:spPr>
          <a:xfrm>
            <a:off x="2760345" y="1879042"/>
            <a:ext cx="1859641" cy="251680"/>
          </a:xfrm>
          <a:prstGeom prst="rect">
            <a:avLst/>
          </a:prstGeom>
        </p:spPr>
        <p:txBody>
          <a:bodyPr numCol="1"/>
          <a:lstStyle>
            <a:lvl1pPr algn="ctr">
              <a:defRPr sz="866" b="1" i="0">
                <a:solidFill>
                  <a:schemeClr val="tx1">
                    <a:lumMod val="40000"/>
                    <a:lumOff val="60000"/>
                  </a:schemeClr>
                </a:solidFill>
                <a:latin typeface="Nunito Sans" pitchFamily="2" charset="77"/>
              </a:defRPr>
            </a:lvl1pPr>
          </a:lstStyle>
          <a:p>
            <a:pPr lvl="0"/>
            <a:r>
              <a:rPr lang="en-US"/>
              <a:t>X axis title</a:t>
            </a:r>
          </a:p>
        </p:txBody>
      </p:sp>
      <p:sp>
        <p:nvSpPr>
          <p:cNvPr id="55" name="Text Placeholder 3">
            <a:extLst>
              <a:ext uri="{FF2B5EF4-FFF2-40B4-BE49-F238E27FC236}">
                <a16:creationId xmlns:a16="http://schemas.microsoft.com/office/drawing/2014/main" id="{F4836230-811F-7942-A727-942E9AB38579}"/>
              </a:ext>
            </a:extLst>
          </p:cNvPr>
          <p:cNvSpPr>
            <a:spLocks noGrp="1"/>
          </p:cNvSpPr>
          <p:nvPr>
            <p:ph type="body" sz="quarter" idx="16" hasCustomPrompt="1"/>
          </p:nvPr>
        </p:nvSpPr>
        <p:spPr>
          <a:xfrm rot="5400000">
            <a:off x="3858689" y="2915506"/>
            <a:ext cx="1728126" cy="198198"/>
          </a:xfrm>
          <a:prstGeom prst="rect">
            <a:avLst/>
          </a:prstGeom>
        </p:spPr>
        <p:txBody>
          <a:bodyPr numCol="1"/>
          <a:lstStyle>
            <a:lvl1pPr algn="ctr">
              <a:defRPr sz="866" b="1" i="0">
                <a:solidFill>
                  <a:schemeClr val="tx1">
                    <a:lumMod val="40000"/>
                    <a:lumOff val="60000"/>
                  </a:schemeClr>
                </a:solidFill>
                <a:latin typeface="Nunito Sans" pitchFamily="2" charset="77"/>
              </a:defRPr>
            </a:lvl1pPr>
          </a:lstStyle>
          <a:p>
            <a:pPr lvl="0"/>
            <a:r>
              <a:rPr lang="en-US"/>
              <a:t>Y axis title</a:t>
            </a:r>
          </a:p>
        </p:txBody>
      </p:sp>
      <p:sp>
        <p:nvSpPr>
          <p:cNvPr id="58" name="Text Placeholder 3">
            <a:extLst>
              <a:ext uri="{FF2B5EF4-FFF2-40B4-BE49-F238E27FC236}">
                <a16:creationId xmlns:a16="http://schemas.microsoft.com/office/drawing/2014/main" id="{B0AE8F19-5424-454D-A357-F986EB20770D}"/>
              </a:ext>
            </a:extLst>
          </p:cNvPr>
          <p:cNvSpPr>
            <a:spLocks noGrp="1"/>
          </p:cNvSpPr>
          <p:nvPr>
            <p:ph type="body" sz="quarter" idx="17" hasCustomPrompt="1"/>
          </p:nvPr>
        </p:nvSpPr>
        <p:spPr>
          <a:xfrm rot="5400000">
            <a:off x="3858689" y="4651164"/>
            <a:ext cx="1728126" cy="198198"/>
          </a:xfrm>
          <a:prstGeom prst="rect">
            <a:avLst/>
          </a:prstGeom>
        </p:spPr>
        <p:txBody>
          <a:bodyPr numCol="1"/>
          <a:lstStyle>
            <a:lvl1pPr algn="ctr">
              <a:defRPr sz="866" b="1" i="0">
                <a:solidFill>
                  <a:schemeClr val="tx1">
                    <a:lumMod val="40000"/>
                    <a:lumOff val="60000"/>
                  </a:schemeClr>
                </a:solidFill>
                <a:latin typeface="Nunito Sans" pitchFamily="2" charset="77"/>
              </a:defRPr>
            </a:lvl1pPr>
          </a:lstStyle>
          <a:p>
            <a:pPr lvl="0"/>
            <a:r>
              <a:rPr lang="en-US"/>
              <a:t>Y axis title</a:t>
            </a:r>
          </a:p>
        </p:txBody>
      </p:sp>
      <p:sp>
        <p:nvSpPr>
          <p:cNvPr id="60" name="Text Placeholder 3">
            <a:extLst>
              <a:ext uri="{FF2B5EF4-FFF2-40B4-BE49-F238E27FC236}">
                <a16:creationId xmlns:a16="http://schemas.microsoft.com/office/drawing/2014/main" id="{843AAFBE-157D-4F44-BB00-F9425860E91A}"/>
              </a:ext>
            </a:extLst>
          </p:cNvPr>
          <p:cNvSpPr>
            <a:spLocks noGrp="1"/>
          </p:cNvSpPr>
          <p:nvPr>
            <p:ph type="body" sz="quarter" idx="18" hasCustomPrompt="1"/>
          </p:nvPr>
        </p:nvSpPr>
        <p:spPr>
          <a:xfrm>
            <a:off x="894109" y="5684856"/>
            <a:ext cx="1859641" cy="251680"/>
          </a:xfrm>
          <a:prstGeom prst="rect">
            <a:avLst/>
          </a:prstGeom>
        </p:spPr>
        <p:txBody>
          <a:bodyPr numCol="1"/>
          <a:lstStyle>
            <a:lvl1pPr algn="ctr">
              <a:defRPr sz="866" b="1" i="0">
                <a:solidFill>
                  <a:schemeClr val="tx1">
                    <a:lumMod val="40000"/>
                    <a:lumOff val="60000"/>
                  </a:schemeClr>
                </a:solidFill>
                <a:latin typeface="Nunito Sans" pitchFamily="2" charset="77"/>
              </a:defRPr>
            </a:lvl1pPr>
          </a:lstStyle>
          <a:p>
            <a:pPr lvl="0"/>
            <a:r>
              <a:rPr lang="en-US"/>
              <a:t>X axis title</a:t>
            </a:r>
          </a:p>
        </p:txBody>
      </p:sp>
      <p:sp>
        <p:nvSpPr>
          <p:cNvPr id="62" name="Text Placeholder 3">
            <a:extLst>
              <a:ext uri="{FF2B5EF4-FFF2-40B4-BE49-F238E27FC236}">
                <a16:creationId xmlns:a16="http://schemas.microsoft.com/office/drawing/2014/main" id="{65F857E5-F8E4-3949-B0E4-134134F596C7}"/>
              </a:ext>
            </a:extLst>
          </p:cNvPr>
          <p:cNvSpPr>
            <a:spLocks noGrp="1"/>
          </p:cNvSpPr>
          <p:nvPr>
            <p:ph type="body" sz="quarter" idx="19" hasCustomPrompt="1"/>
          </p:nvPr>
        </p:nvSpPr>
        <p:spPr>
          <a:xfrm rot="16200000">
            <a:off x="-155635" y="4675263"/>
            <a:ext cx="1771301" cy="198198"/>
          </a:xfrm>
          <a:prstGeom prst="rect">
            <a:avLst/>
          </a:prstGeom>
        </p:spPr>
        <p:txBody>
          <a:bodyPr numCol="1"/>
          <a:lstStyle>
            <a:lvl1pPr algn="ctr">
              <a:defRPr sz="866" b="1" i="0">
                <a:solidFill>
                  <a:schemeClr val="tx1">
                    <a:lumMod val="40000"/>
                    <a:lumOff val="60000"/>
                  </a:schemeClr>
                </a:solidFill>
                <a:latin typeface="Nunito Sans" pitchFamily="2" charset="77"/>
              </a:defRPr>
            </a:lvl1pPr>
          </a:lstStyle>
          <a:p>
            <a:pPr lvl="0"/>
            <a:r>
              <a:rPr lang="en-US"/>
              <a:t>Y axis title</a:t>
            </a:r>
          </a:p>
        </p:txBody>
      </p:sp>
      <p:sp>
        <p:nvSpPr>
          <p:cNvPr id="70" name="Text Placeholder 66">
            <a:extLst>
              <a:ext uri="{FF2B5EF4-FFF2-40B4-BE49-F238E27FC236}">
                <a16:creationId xmlns:a16="http://schemas.microsoft.com/office/drawing/2014/main" id="{0AFC9034-6F23-EA4D-8EBE-4901500E3ED3}"/>
              </a:ext>
            </a:extLst>
          </p:cNvPr>
          <p:cNvSpPr>
            <a:spLocks noGrp="1"/>
          </p:cNvSpPr>
          <p:nvPr>
            <p:ph type="body" sz="quarter" idx="23" hasCustomPrompt="1"/>
          </p:nvPr>
        </p:nvSpPr>
        <p:spPr>
          <a:xfrm>
            <a:off x="5372498" y="2502442"/>
            <a:ext cx="380048" cy="482600"/>
          </a:xfrm>
          <a:prstGeom prst="ellipse">
            <a:avLst/>
          </a:prstGeom>
          <a:solidFill>
            <a:schemeClr val="accent1">
              <a:lumMod val="75000"/>
            </a:schemeClr>
          </a:solidFill>
        </p:spPr>
        <p:txBody>
          <a:bodyPr lIns="0" tIns="0" rIns="0" bIns="0" numCol="1" anchor="ctr" anchorCtr="0"/>
          <a:lstStyle>
            <a:lvl1pPr algn="ctr">
              <a:defRPr sz="1103">
                <a:solidFill>
                  <a:schemeClr val="bg2"/>
                </a:solidFill>
                <a:latin typeface="+mj-lt"/>
              </a:defRPr>
            </a:lvl1pPr>
          </a:lstStyle>
          <a:p>
            <a:pPr lvl="0"/>
            <a:r>
              <a:rPr lang="en-US"/>
              <a:t>80</a:t>
            </a:r>
          </a:p>
        </p:txBody>
      </p:sp>
      <p:sp>
        <p:nvSpPr>
          <p:cNvPr id="71" name="Text Placeholder 66">
            <a:extLst>
              <a:ext uri="{FF2B5EF4-FFF2-40B4-BE49-F238E27FC236}">
                <a16:creationId xmlns:a16="http://schemas.microsoft.com/office/drawing/2014/main" id="{93E23D6C-83DB-8C4D-AC7B-55A846B56B5A}"/>
              </a:ext>
            </a:extLst>
          </p:cNvPr>
          <p:cNvSpPr>
            <a:spLocks noGrp="1"/>
          </p:cNvSpPr>
          <p:nvPr>
            <p:ph type="body" sz="quarter" idx="24" hasCustomPrompt="1"/>
          </p:nvPr>
        </p:nvSpPr>
        <p:spPr>
          <a:xfrm>
            <a:off x="5372498" y="3726168"/>
            <a:ext cx="380048" cy="482600"/>
          </a:xfrm>
          <a:prstGeom prst="ellipse">
            <a:avLst/>
          </a:prstGeom>
          <a:solidFill>
            <a:schemeClr val="accent6"/>
          </a:solidFill>
        </p:spPr>
        <p:txBody>
          <a:bodyPr lIns="0" tIns="0" rIns="0" bIns="0" numCol="1" anchor="ctr" anchorCtr="0"/>
          <a:lstStyle>
            <a:lvl1pPr algn="ctr">
              <a:defRPr sz="1103">
                <a:solidFill>
                  <a:schemeClr val="bg2"/>
                </a:solidFill>
                <a:latin typeface="+mj-lt"/>
              </a:defRPr>
            </a:lvl1pPr>
          </a:lstStyle>
          <a:p>
            <a:pPr lvl="0"/>
            <a:r>
              <a:rPr lang="en-US"/>
              <a:t>50</a:t>
            </a:r>
          </a:p>
        </p:txBody>
      </p:sp>
      <p:sp>
        <p:nvSpPr>
          <p:cNvPr id="72" name="Text Placeholder 66">
            <a:extLst>
              <a:ext uri="{FF2B5EF4-FFF2-40B4-BE49-F238E27FC236}">
                <a16:creationId xmlns:a16="http://schemas.microsoft.com/office/drawing/2014/main" id="{2D390CEB-63DD-4341-B383-FAFFFD800247}"/>
              </a:ext>
            </a:extLst>
          </p:cNvPr>
          <p:cNvSpPr>
            <a:spLocks noGrp="1"/>
          </p:cNvSpPr>
          <p:nvPr>
            <p:ph type="body" sz="quarter" idx="25" hasCustomPrompt="1"/>
          </p:nvPr>
        </p:nvSpPr>
        <p:spPr>
          <a:xfrm>
            <a:off x="5372498" y="4949893"/>
            <a:ext cx="380048" cy="482600"/>
          </a:xfrm>
          <a:prstGeom prst="ellipse">
            <a:avLst/>
          </a:prstGeom>
          <a:solidFill>
            <a:schemeClr val="accent1">
              <a:lumMod val="60000"/>
              <a:lumOff val="40000"/>
            </a:schemeClr>
          </a:solidFill>
        </p:spPr>
        <p:txBody>
          <a:bodyPr lIns="0" tIns="0" rIns="0" bIns="0" numCol="1" anchor="ctr" anchorCtr="0"/>
          <a:lstStyle>
            <a:lvl1pPr algn="ctr">
              <a:defRPr sz="1103">
                <a:solidFill>
                  <a:schemeClr val="bg2"/>
                </a:solidFill>
                <a:latin typeface="+mj-lt"/>
              </a:defRPr>
            </a:lvl1pPr>
          </a:lstStyle>
          <a:p>
            <a:pPr lvl="0"/>
            <a:r>
              <a:rPr lang="en-US"/>
              <a:t>20</a:t>
            </a:r>
          </a:p>
        </p:txBody>
      </p:sp>
      <p:sp>
        <p:nvSpPr>
          <p:cNvPr id="75" name="Title 2">
            <a:extLst>
              <a:ext uri="{FF2B5EF4-FFF2-40B4-BE49-F238E27FC236}">
                <a16:creationId xmlns:a16="http://schemas.microsoft.com/office/drawing/2014/main" id="{70BCA34D-1D7B-504A-B9F4-162E0B5BC54D}"/>
              </a:ext>
            </a:extLst>
          </p:cNvPr>
          <p:cNvSpPr>
            <a:spLocks noGrp="1"/>
          </p:cNvSpPr>
          <p:nvPr>
            <p:ph type="title" hasCustomPrompt="1"/>
          </p:nvPr>
        </p:nvSpPr>
        <p:spPr>
          <a:xfrm>
            <a:off x="594074" y="590048"/>
            <a:ext cx="6030754" cy="373839"/>
          </a:xfrm>
          <a:prstGeom prst="rect">
            <a:avLst/>
          </a:prstGeom>
        </p:spPr>
        <p:txBody>
          <a:bodyPr>
            <a:noAutofit/>
          </a:bodyPr>
          <a:lstStyle>
            <a:lvl1pPr>
              <a:defRPr sz="2205"/>
            </a:lvl1pPr>
          </a:lstStyle>
          <a:p>
            <a:r>
              <a:rPr lang="en-US"/>
              <a:t>Click to add title</a:t>
            </a:r>
            <a:endParaRPr lang="en-US" sz="1418" spc="0"/>
          </a:p>
        </p:txBody>
      </p:sp>
      <p:sp>
        <p:nvSpPr>
          <p:cNvPr id="36" name="Text Placeholder 2">
            <a:extLst>
              <a:ext uri="{FF2B5EF4-FFF2-40B4-BE49-F238E27FC236}">
                <a16:creationId xmlns:a16="http://schemas.microsoft.com/office/drawing/2014/main" id="{16713793-FCDF-FA42-944D-0434EB0229F2}"/>
              </a:ext>
            </a:extLst>
          </p:cNvPr>
          <p:cNvSpPr>
            <a:spLocks noGrp="1"/>
          </p:cNvSpPr>
          <p:nvPr>
            <p:ph type="body" sz="quarter" idx="26"/>
          </p:nvPr>
        </p:nvSpPr>
        <p:spPr>
          <a:xfrm>
            <a:off x="5871507" y="2502442"/>
            <a:ext cx="2605916" cy="714722"/>
          </a:xfrm>
          <a:prstGeom prst="rect">
            <a:avLst/>
          </a:prstGeom>
        </p:spPr>
        <p:txBody>
          <a:bodyPr/>
          <a:lstStyle>
            <a:lvl1pPr>
              <a:defRPr sz="1103"/>
            </a:lvl1pPr>
            <a:lvl2pPr marL="316290" indent="-225028">
              <a:buClr>
                <a:schemeClr val="accent2"/>
              </a:buClr>
              <a:buFont typeface="Arial" panose="020B0604020202020204" pitchFamily="34" charset="0"/>
              <a:buChar char="•"/>
              <a:defRPr sz="1103"/>
            </a:lvl2pPr>
          </a:lstStyle>
          <a:p>
            <a:pPr lvl="0"/>
            <a:r>
              <a:rPr lang="en-US"/>
              <a:t>Click to edit Master text styles</a:t>
            </a:r>
          </a:p>
          <a:p>
            <a:pPr lvl="1"/>
            <a:r>
              <a:rPr lang="en-US"/>
              <a:t>Second level</a:t>
            </a:r>
          </a:p>
        </p:txBody>
      </p:sp>
      <p:sp>
        <p:nvSpPr>
          <p:cNvPr id="45" name="Text Placeholder 2">
            <a:extLst>
              <a:ext uri="{FF2B5EF4-FFF2-40B4-BE49-F238E27FC236}">
                <a16:creationId xmlns:a16="http://schemas.microsoft.com/office/drawing/2014/main" id="{EC65FE20-B59D-1949-92A6-3F4B9CF2C9B6}"/>
              </a:ext>
            </a:extLst>
          </p:cNvPr>
          <p:cNvSpPr>
            <a:spLocks noGrp="1"/>
          </p:cNvSpPr>
          <p:nvPr>
            <p:ph type="body" sz="quarter" idx="27"/>
          </p:nvPr>
        </p:nvSpPr>
        <p:spPr>
          <a:xfrm>
            <a:off x="5871507" y="3726168"/>
            <a:ext cx="2605916" cy="714722"/>
          </a:xfrm>
          <a:prstGeom prst="rect">
            <a:avLst/>
          </a:prstGeom>
        </p:spPr>
        <p:txBody>
          <a:bodyPr/>
          <a:lstStyle>
            <a:lvl1pPr>
              <a:defRPr sz="1103"/>
            </a:lvl1pPr>
            <a:lvl2pPr marL="316290" indent="-225028">
              <a:buClr>
                <a:schemeClr val="accent2"/>
              </a:buClr>
              <a:buFont typeface="Arial" panose="020B0604020202020204" pitchFamily="34" charset="0"/>
              <a:buChar char="•"/>
              <a:defRPr sz="1103"/>
            </a:lvl2pPr>
          </a:lstStyle>
          <a:p>
            <a:pPr lvl="0"/>
            <a:r>
              <a:rPr lang="en-US"/>
              <a:t>Click to edit Master text styles</a:t>
            </a:r>
          </a:p>
          <a:p>
            <a:pPr lvl="1"/>
            <a:r>
              <a:rPr lang="en-US"/>
              <a:t>Second level</a:t>
            </a:r>
          </a:p>
        </p:txBody>
      </p:sp>
      <p:sp>
        <p:nvSpPr>
          <p:cNvPr id="46" name="Text Placeholder 2">
            <a:extLst>
              <a:ext uri="{FF2B5EF4-FFF2-40B4-BE49-F238E27FC236}">
                <a16:creationId xmlns:a16="http://schemas.microsoft.com/office/drawing/2014/main" id="{DEAF4E24-43DF-D641-BB92-A07CC4742E48}"/>
              </a:ext>
            </a:extLst>
          </p:cNvPr>
          <p:cNvSpPr>
            <a:spLocks noGrp="1"/>
          </p:cNvSpPr>
          <p:nvPr>
            <p:ph type="body" sz="quarter" idx="28"/>
          </p:nvPr>
        </p:nvSpPr>
        <p:spPr>
          <a:xfrm>
            <a:off x="5871507" y="4949893"/>
            <a:ext cx="2605916" cy="714722"/>
          </a:xfrm>
          <a:prstGeom prst="rect">
            <a:avLst/>
          </a:prstGeom>
        </p:spPr>
        <p:txBody>
          <a:bodyPr/>
          <a:lstStyle>
            <a:lvl1pPr>
              <a:defRPr sz="1103"/>
            </a:lvl1pPr>
            <a:lvl2pPr marL="316290" indent="-225028">
              <a:buClr>
                <a:schemeClr val="accent2"/>
              </a:buClr>
              <a:buFont typeface="Arial" panose="020B0604020202020204" pitchFamily="34" charset="0"/>
              <a:buChar char="•"/>
              <a:defRPr sz="1103"/>
            </a:lvl2pPr>
          </a:lstStyle>
          <a:p>
            <a:pPr lvl="0"/>
            <a:r>
              <a:rPr lang="en-US"/>
              <a:t>Click to edit Master text styles</a:t>
            </a:r>
          </a:p>
          <a:p>
            <a:pPr lvl="1"/>
            <a:r>
              <a:rPr lang="en-US"/>
              <a:t>Second level</a:t>
            </a:r>
          </a:p>
        </p:txBody>
      </p:sp>
      <p:sp>
        <p:nvSpPr>
          <p:cNvPr id="47" name="Text Placeholder 3">
            <a:extLst>
              <a:ext uri="{FF2B5EF4-FFF2-40B4-BE49-F238E27FC236}">
                <a16:creationId xmlns:a16="http://schemas.microsoft.com/office/drawing/2014/main" id="{0421E1CF-0435-4240-B0F8-69557EAA8EC1}"/>
              </a:ext>
            </a:extLst>
          </p:cNvPr>
          <p:cNvSpPr>
            <a:spLocks noGrp="1"/>
          </p:cNvSpPr>
          <p:nvPr>
            <p:ph type="body" sz="quarter" idx="13"/>
          </p:nvPr>
        </p:nvSpPr>
        <p:spPr>
          <a:xfrm>
            <a:off x="593282" y="987950"/>
            <a:ext cx="6030753" cy="274431"/>
          </a:xfrm>
          <a:prstGeom prst="rect">
            <a:avLst/>
          </a:prstGeom>
        </p:spPr>
        <p:txBody>
          <a:bodyPr/>
          <a:lstStyle>
            <a:lvl1pPr>
              <a:defRPr sz="1575"/>
            </a:lvl1pPr>
          </a:lstStyle>
          <a:p>
            <a:pPr lvl="0"/>
            <a:r>
              <a:rPr lang="en-US"/>
              <a:t>Click to edit Master text styles</a:t>
            </a:r>
          </a:p>
        </p:txBody>
      </p:sp>
      <p:sp>
        <p:nvSpPr>
          <p:cNvPr id="48" name="Footer Placeholder 6">
            <a:extLst>
              <a:ext uri="{FF2B5EF4-FFF2-40B4-BE49-F238E27FC236}">
                <a16:creationId xmlns:a16="http://schemas.microsoft.com/office/drawing/2014/main" id="{5CBAED1B-446B-4705-BA64-C2D898EC88E7}"/>
              </a:ext>
            </a:extLst>
          </p:cNvPr>
          <p:cNvSpPr txBox="1">
            <a:spLocks/>
          </p:cNvSpPr>
          <p:nvPr/>
        </p:nvSpPr>
        <p:spPr>
          <a:xfrm>
            <a:off x="965530" y="6660670"/>
            <a:ext cx="1632295" cy="177453"/>
          </a:xfrm>
          <a:prstGeom prst="rect">
            <a:avLst/>
          </a:prstGeom>
        </p:spPr>
        <p:txBody>
          <a:bodyPr vert="horz" lIns="72009" tIns="36005" rIns="72009" bIns="36005"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9"/>
              <a:t>Private &amp; </a:t>
            </a:r>
            <a:r>
              <a:rPr lang="en-US" sz="788"/>
              <a:t>Confidential</a:t>
            </a:r>
          </a:p>
        </p:txBody>
      </p:sp>
    </p:spTree>
    <p:extLst>
      <p:ext uri="{BB962C8B-B14F-4D97-AF65-F5344CB8AC3E}">
        <p14:creationId xmlns:p14="http://schemas.microsoft.com/office/powerpoint/2010/main" val="318027278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pic>
        <p:nvPicPr>
          <p:cNvPr id="22" name="Picture 21" descr="A picture containing text, clipart&#10;&#10;Description automatically generated">
            <a:extLst>
              <a:ext uri="{FF2B5EF4-FFF2-40B4-BE49-F238E27FC236}">
                <a16:creationId xmlns:a16="http://schemas.microsoft.com/office/drawing/2014/main" id="{9413284D-1E7B-9640-8727-0AC9E8F0F6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9" name="Freeform 8">
            <a:extLst>
              <a:ext uri="{FF2B5EF4-FFF2-40B4-BE49-F238E27FC236}">
                <a16:creationId xmlns:a16="http://schemas.microsoft.com/office/drawing/2014/main" id="{B48CDD86-4933-7740-A32C-630997F8BB3C}"/>
              </a:ext>
            </a:extLst>
          </p:cNvPr>
          <p:cNvSpPr/>
          <p:nvPr/>
        </p:nvSpPr>
        <p:spPr>
          <a:xfrm rot="10800000" flipH="1" flipV="1">
            <a:off x="5495949" y="-14991"/>
            <a:ext cx="4123955"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0" name="Freeform 9">
            <a:extLst>
              <a:ext uri="{FF2B5EF4-FFF2-40B4-BE49-F238E27FC236}">
                <a16:creationId xmlns:a16="http://schemas.microsoft.com/office/drawing/2014/main" id="{BF04941C-6AFD-0A49-B757-EFEBB513B4C1}"/>
              </a:ext>
            </a:extLst>
          </p:cNvPr>
          <p:cNvSpPr/>
          <p:nvPr/>
        </p:nvSpPr>
        <p:spPr>
          <a:xfrm rot="5400000" flipH="1">
            <a:off x="-96116" y="5801800"/>
            <a:ext cx="1164452" cy="9896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75" name="Title 2">
            <a:extLst>
              <a:ext uri="{FF2B5EF4-FFF2-40B4-BE49-F238E27FC236}">
                <a16:creationId xmlns:a16="http://schemas.microsoft.com/office/drawing/2014/main" id="{70BCA34D-1D7B-504A-B9F4-162E0B5BC54D}"/>
              </a:ext>
            </a:extLst>
          </p:cNvPr>
          <p:cNvSpPr>
            <a:spLocks noGrp="1"/>
          </p:cNvSpPr>
          <p:nvPr>
            <p:ph type="title" hasCustomPrompt="1"/>
          </p:nvPr>
        </p:nvSpPr>
        <p:spPr>
          <a:xfrm>
            <a:off x="594074" y="590048"/>
            <a:ext cx="6030754" cy="373839"/>
          </a:xfrm>
          <a:prstGeom prst="rect">
            <a:avLst/>
          </a:prstGeom>
        </p:spPr>
        <p:txBody>
          <a:bodyPr>
            <a:noAutofit/>
          </a:bodyPr>
          <a:lstStyle>
            <a:lvl1pPr>
              <a:defRPr sz="2205"/>
            </a:lvl1pPr>
          </a:lstStyle>
          <a:p>
            <a:r>
              <a:rPr lang="en-US"/>
              <a:t>Click to add title</a:t>
            </a:r>
            <a:endParaRPr lang="en-US" sz="1418" spc="0"/>
          </a:p>
        </p:txBody>
      </p:sp>
      <p:sp>
        <p:nvSpPr>
          <p:cNvPr id="47" name="Text Placeholder 3">
            <a:extLst>
              <a:ext uri="{FF2B5EF4-FFF2-40B4-BE49-F238E27FC236}">
                <a16:creationId xmlns:a16="http://schemas.microsoft.com/office/drawing/2014/main" id="{0421E1CF-0435-4240-B0F8-69557EAA8EC1}"/>
              </a:ext>
            </a:extLst>
          </p:cNvPr>
          <p:cNvSpPr>
            <a:spLocks noGrp="1"/>
          </p:cNvSpPr>
          <p:nvPr>
            <p:ph type="body" sz="quarter" idx="13"/>
          </p:nvPr>
        </p:nvSpPr>
        <p:spPr>
          <a:xfrm>
            <a:off x="593282" y="987950"/>
            <a:ext cx="6030753" cy="274431"/>
          </a:xfrm>
          <a:prstGeom prst="rect">
            <a:avLst/>
          </a:prstGeom>
        </p:spPr>
        <p:txBody>
          <a:bodyPr/>
          <a:lstStyle>
            <a:lvl1pPr>
              <a:defRPr sz="1575"/>
            </a:lvl1pPr>
          </a:lstStyle>
          <a:p>
            <a:pPr lvl="0"/>
            <a:r>
              <a:rPr lang="en-US"/>
              <a:t>Click to edit Master text styles</a:t>
            </a:r>
          </a:p>
        </p:txBody>
      </p:sp>
      <p:sp>
        <p:nvSpPr>
          <p:cNvPr id="11" name="Footer Placeholder 6">
            <a:extLst>
              <a:ext uri="{FF2B5EF4-FFF2-40B4-BE49-F238E27FC236}">
                <a16:creationId xmlns:a16="http://schemas.microsoft.com/office/drawing/2014/main" id="{DA8BFF4D-9AEB-4C7D-9308-4CAD215467FE}"/>
              </a:ext>
            </a:extLst>
          </p:cNvPr>
          <p:cNvSpPr txBox="1">
            <a:spLocks/>
          </p:cNvSpPr>
          <p:nvPr/>
        </p:nvSpPr>
        <p:spPr>
          <a:xfrm>
            <a:off x="965530" y="6660670"/>
            <a:ext cx="1632295" cy="177453"/>
          </a:xfrm>
          <a:prstGeom prst="rect">
            <a:avLst/>
          </a:prstGeom>
        </p:spPr>
        <p:txBody>
          <a:bodyPr vert="horz" lIns="72009" tIns="36005" rIns="72009" bIns="36005"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88"/>
              <a:t>Private &amp; Confidential</a:t>
            </a:r>
          </a:p>
        </p:txBody>
      </p:sp>
    </p:spTree>
    <p:extLst>
      <p:ext uri="{BB962C8B-B14F-4D97-AF65-F5344CB8AC3E}">
        <p14:creationId xmlns:p14="http://schemas.microsoft.com/office/powerpoint/2010/main" val="180632016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pic>
        <p:nvPicPr>
          <p:cNvPr id="22" name="Picture 21" descr="A picture containing text, clipart&#10;&#10;Description automatically generated">
            <a:extLst>
              <a:ext uri="{FF2B5EF4-FFF2-40B4-BE49-F238E27FC236}">
                <a16:creationId xmlns:a16="http://schemas.microsoft.com/office/drawing/2014/main" id="{9413284D-1E7B-9640-8727-0AC9E8F0F6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9" name="Freeform 8">
            <a:extLst>
              <a:ext uri="{FF2B5EF4-FFF2-40B4-BE49-F238E27FC236}">
                <a16:creationId xmlns:a16="http://schemas.microsoft.com/office/drawing/2014/main" id="{B48CDD86-4933-7740-A32C-630997F8BB3C}"/>
              </a:ext>
            </a:extLst>
          </p:cNvPr>
          <p:cNvSpPr/>
          <p:nvPr/>
        </p:nvSpPr>
        <p:spPr>
          <a:xfrm rot="10800000" flipH="1" flipV="1">
            <a:off x="5495949" y="-14991"/>
            <a:ext cx="4123955"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0" name="Freeform 9">
            <a:extLst>
              <a:ext uri="{FF2B5EF4-FFF2-40B4-BE49-F238E27FC236}">
                <a16:creationId xmlns:a16="http://schemas.microsoft.com/office/drawing/2014/main" id="{BF04941C-6AFD-0A49-B757-EFEBB513B4C1}"/>
              </a:ext>
            </a:extLst>
          </p:cNvPr>
          <p:cNvSpPr/>
          <p:nvPr/>
        </p:nvSpPr>
        <p:spPr>
          <a:xfrm rot="5400000" flipH="1">
            <a:off x="-96116" y="5801800"/>
            <a:ext cx="1164452" cy="9896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cxnSp>
        <p:nvCxnSpPr>
          <p:cNvPr id="13" name="Straight Connector 12">
            <a:extLst>
              <a:ext uri="{FF2B5EF4-FFF2-40B4-BE49-F238E27FC236}">
                <a16:creationId xmlns:a16="http://schemas.microsoft.com/office/drawing/2014/main" id="{049E8368-7DAE-A949-9A46-8F34927ABA0A}"/>
              </a:ext>
            </a:extLst>
          </p:cNvPr>
          <p:cNvCxnSpPr/>
          <p:nvPr/>
        </p:nvCxnSpPr>
        <p:spPr>
          <a:xfrm>
            <a:off x="3192261" y="3079013"/>
            <a:ext cx="5750122"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F086FE-4AD6-FD4B-9607-6B9F6D252BBC}"/>
              </a:ext>
            </a:extLst>
          </p:cNvPr>
          <p:cNvCxnSpPr/>
          <p:nvPr/>
        </p:nvCxnSpPr>
        <p:spPr>
          <a:xfrm>
            <a:off x="3192261" y="3968243"/>
            <a:ext cx="5750122"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A988D2D-D780-7A40-9C06-36471FD8F03E}"/>
              </a:ext>
            </a:extLst>
          </p:cNvPr>
          <p:cNvCxnSpPr/>
          <p:nvPr/>
        </p:nvCxnSpPr>
        <p:spPr>
          <a:xfrm>
            <a:off x="3192261" y="4857472"/>
            <a:ext cx="5750122"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0" name="Content Placeholder 5">
            <a:extLst>
              <a:ext uri="{FF2B5EF4-FFF2-40B4-BE49-F238E27FC236}">
                <a16:creationId xmlns:a16="http://schemas.microsoft.com/office/drawing/2014/main" id="{DF549B0D-FC19-474D-A334-404F8FB6DB05}"/>
              </a:ext>
            </a:extLst>
          </p:cNvPr>
          <p:cNvGraphicFramePr>
            <a:graphicFrameLocks/>
          </p:cNvGraphicFramePr>
          <p:nvPr>
            <p:extLst>
              <p:ext uri="{D42A27DB-BD31-4B8C-83A1-F6EECF244321}">
                <p14:modId xmlns:p14="http://schemas.microsoft.com/office/powerpoint/2010/main" val="3988036711"/>
              </p:ext>
            </p:extLst>
          </p:nvPr>
        </p:nvGraphicFramePr>
        <p:xfrm>
          <a:off x="658818" y="1674050"/>
          <a:ext cx="4442214" cy="4062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Text Placeholder 3">
            <a:extLst>
              <a:ext uri="{FF2B5EF4-FFF2-40B4-BE49-F238E27FC236}">
                <a16:creationId xmlns:a16="http://schemas.microsoft.com/office/drawing/2014/main" id="{F1208532-C14C-B940-819F-00029764E3FA}"/>
              </a:ext>
            </a:extLst>
          </p:cNvPr>
          <p:cNvSpPr>
            <a:spLocks noGrp="1"/>
          </p:cNvSpPr>
          <p:nvPr>
            <p:ph type="body" sz="quarter" idx="14" hasCustomPrompt="1"/>
          </p:nvPr>
        </p:nvSpPr>
        <p:spPr>
          <a:xfrm>
            <a:off x="2260282" y="2785533"/>
            <a:ext cx="1213485" cy="287868"/>
          </a:xfrm>
          <a:prstGeom prst="rect">
            <a:avLst/>
          </a:prstGeom>
        </p:spPr>
        <p:txBody>
          <a:bodyPr numCol="1"/>
          <a:lstStyle>
            <a:lvl1pPr algn="ctr">
              <a:lnSpc>
                <a:spcPct val="90000"/>
              </a:lnSpc>
              <a:spcBef>
                <a:spcPts val="1260"/>
              </a:spcBef>
              <a:defRPr>
                <a:solidFill>
                  <a:schemeClr val="bg1"/>
                </a:solidFill>
              </a:defRPr>
            </a:lvl1pPr>
          </a:lstStyle>
          <a:p>
            <a:pPr>
              <a:lnSpc>
                <a:spcPct val="90000"/>
              </a:lnSpc>
              <a:spcBef>
                <a:spcPts val="1600"/>
              </a:spcBef>
            </a:pPr>
            <a:r>
              <a:rPr lang="en-US" sz="945"/>
              <a:t>Lorem ipsum dolor</a:t>
            </a:r>
          </a:p>
        </p:txBody>
      </p:sp>
      <p:sp>
        <p:nvSpPr>
          <p:cNvPr id="37" name="Text Placeholder 5">
            <a:extLst>
              <a:ext uri="{FF2B5EF4-FFF2-40B4-BE49-F238E27FC236}">
                <a16:creationId xmlns:a16="http://schemas.microsoft.com/office/drawing/2014/main" id="{42C721D1-FEA0-9F49-ABF4-9262C99FF230}"/>
              </a:ext>
            </a:extLst>
          </p:cNvPr>
          <p:cNvSpPr>
            <a:spLocks noGrp="1"/>
          </p:cNvSpPr>
          <p:nvPr>
            <p:ph type="body" sz="quarter" idx="18" hasCustomPrompt="1"/>
          </p:nvPr>
        </p:nvSpPr>
        <p:spPr>
          <a:xfrm>
            <a:off x="2520316" y="2313261"/>
            <a:ext cx="713422" cy="463550"/>
          </a:xfrm>
          <a:prstGeom prst="rect">
            <a:avLst/>
          </a:prstGeom>
        </p:spPr>
        <p:txBody>
          <a:bodyPr numCol="1" anchor="ctr" anchorCtr="0"/>
          <a:lstStyle>
            <a:lvl1pPr algn="ctr">
              <a:defRPr sz="1890">
                <a:solidFill>
                  <a:schemeClr val="bg1"/>
                </a:solidFill>
                <a:latin typeface="+mj-lt"/>
              </a:defRPr>
            </a:lvl1pPr>
          </a:lstStyle>
          <a:p>
            <a:pPr lvl="0"/>
            <a:r>
              <a:rPr lang="en-US"/>
              <a:t>01</a:t>
            </a:r>
          </a:p>
        </p:txBody>
      </p:sp>
      <p:sp>
        <p:nvSpPr>
          <p:cNvPr id="38" name="Text Placeholder 5">
            <a:extLst>
              <a:ext uri="{FF2B5EF4-FFF2-40B4-BE49-F238E27FC236}">
                <a16:creationId xmlns:a16="http://schemas.microsoft.com/office/drawing/2014/main" id="{63765786-5582-6349-A1E9-512C5B69DAE8}"/>
              </a:ext>
            </a:extLst>
          </p:cNvPr>
          <p:cNvSpPr>
            <a:spLocks noGrp="1"/>
          </p:cNvSpPr>
          <p:nvPr>
            <p:ph type="body" sz="quarter" idx="24" hasCustomPrompt="1"/>
          </p:nvPr>
        </p:nvSpPr>
        <p:spPr>
          <a:xfrm>
            <a:off x="2520316" y="3200400"/>
            <a:ext cx="713422" cy="463550"/>
          </a:xfrm>
          <a:prstGeom prst="rect">
            <a:avLst/>
          </a:prstGeom>
        </p:spPr>
        <p:txBody>
          <a:bodyPr numCol="1" anchor="ctr" anchorCtr="0"/>
          <a:lstStyle>
            <a:lvl1pPr algn="ctr">
              <a:defRPr sz="1890">
                <a:solidFill>
                  <a:schemeClr val="bg1"/>
                </a:solidFill>
                <a:latin typeface="+mj-lt"/>
              </a:defRPr>
            </a:lvl1pPr>
          </a:lstStyle>
          <a:p>
            <a:pPr lvl="0"/>
            <a:r>
              <a:rPr lang="en-US"/>
              <a:t>02</a:t>
            </a:r>
          </a:p>
        </p:txBody>
      </p:sp>
      <p:sp>
        <p:nvSpPr>
          <p:cNvPr id="39" name="Text Placeholder 5">
            <a:extLst>
              <a:ext uri="{FF2B5EF4-FFF2-40B4-BE49-F238E27FC236}">
                <a16:creationId xmlns:a16="http://schemas.microsoft.com/office/drawing/2014/main" id="{14C5D00D-29DF-134D-B5A0-9065AB813C5C}"/>
              </a:ext>
            </a:extLst>
          </p:cNvPr>
          <p:cNvSpPr>
            <a:spLocks noGrp="1"/>
          </p:cNvSpPr>
          <p:nvPr>
            <p:ph type="body" sz="quarter" idx="25" hasCustomPrompt="1"/>
          </p:nvPr>
        </p:nvSpPr>
        <p:spPr>
          <a:xfrm>
            <a:off x="2520316" y="4055534"/>
            <a:ext cx="713422" cy="463550"/>
          </a:xfrm>
          <a:prstGeom prst="rect">
            <a:avLst/>
          </a:prstGeom>
        </p:spPr>
        <p:txBody>
          <a:bodyPr numCol="1" anchor="ctr" anchorCtr="0"/>
          <a:lstStyle>
            <a:lvl1pPr algn="ctr">
              <a:defRPr sz="1890">
                <a:solidFill>
                  <a:schemeClr val="bg1"/>
                </a:solidFill>
                <a:latin typeface="+mj-lt"/>
              </a:defRPr>
            </a:lvl1pPr>
          </a:lstStyle>
          <a:p>
            <a:pPr lvl="0"/>
            <a:r>
              <a:rPr lang="en-US"/>
              <a:t>03</a:t>
            </a:r>
          </a:p>
        </p:txBody>
      </p:sp>
      <p:sp>
        <p:nvSpPr>
          <p:cNvPr id="40" name="Text Placeholder 5">
            <a:extLst>
              <a:ext uri="{FF2B5EF4-FFF2-40B4-BE49-F238E27FC236}">
                <a16:creationId xmlns:a16="http://schemas.microsoft.com/office/drawing/2014/main" id="{19CBB11C-C680-6042-8AE8-595E0E2AFCB0}"/>
              </a:ext>
            </a:extLst>
          </p:cNvPr>
          <p:cNvSpPr>
            <a:spLocks noGrp="1"/>
          </p:cNvSpPr>
          <p:nvPr>
            <p:ph type="body" sz="quarter" idx="26" hasCustomPrompt="1"/>
          </p:nvPr>
        </p:nvSpPr>
        <p:spPr>
          <a:xfrm>
            <a:off x="2520316" y="4953000"/>
            <a:ext cx="713422" cy="463550"/>
          </a:xfrm>
          <a:prstGeom prst="rect">
            <a:avLst/>
          </a:prstGeom>
        </p:spPr>
        <p:txBody>
          <a:bodyPr numCol="1" anchor="ctr" anchorCtr="0"/>
          <a:lstStyle>
            <a:lvl1pPr algn="ctr">
              <a:defRPr sz="1890">
                <a:solidFill>
                  <a:schemeClr val="bg1"/>
                </a:solidFill>
                <a:latin typeface="+mj-lt"/>
              </a:defRPr>
            </a:lvl1pPr>
          </a:lstStyle>
          <a:p>
            <a:pPr lvl="0"/>
            <a:r>
              <a:rPr lang="en-US"/>
              <a:t>04</a:t>
            </a:r>
          </a:p>
        </p:txBody>
      </p:sp>
      <p:sp>
        <p:nvSpPr>
          <p:cNvPr id="41" name="Text Placeholder 3">
            <a:extLst>
              <a:ext uri="{FF2B5EF4-FFF2-40B4-BE49-F238E27FC236}">
                <a16:creationId xmlns:a16="http://schemas.microsoft.com/office/drawing/2014/main" id="{B86B453A-0B3D-DF46-A37F-6CCF404D0F6E}"/>
              </a:ext>
            </a:extLst>
          </p:cNvPr>
          <p:cNvSpPr>
            <a:spLocks noGrp="1"/>
          </p:cNvSpPr>
          <p:nvPr>
            <p:ph type="body" sz="quarter" idx="27" hasCustomPrompt="1"/>
          </p:nvPr>
        </p:nvSpPr>
        <p:spPr>
          <a:xfrm>
            <a:off x="2260282" y="3674534"/>
            <a:ext cx="1213485" cy="287868"/>
          </a:xfrm>
          <a:prstGeom prst="rect">
            <a:avLst/>
          </a:prstGeom>
        </p:spPr>
        <p:txBody>
          <a:bodyPr numCol="1"/>
          <a:lstStyle>
            <a:lvl1pPr algn="ctr">
              <a:lnSpc>
                <a:spcPct val="90000"/>
              </a:lnSpc>
              <a:spcBef>
                <a:spcPts val="1260"/>
              </a:spcBef>
              <a:defRPr>
                <a:solidFill>
                  <a:schemeClr val="bg1"/>
                </a:solidFill>
              </a:defRPr>
            </a:lvl1pPr>
          </a:lstStyle>
          <a:p>
            <a:pPr>
              <a:lnSpc>
                <a:spcPct val="90000"/>
              </a:lnSpc>
              <a:spcBef>
                <a:spcPts val="1600"/>
              </a:spcBef>
            </a:pPr>
            <a:r>
              <a:rPr lang="en-US" sz="945"/>
              <a:t>Lorem ipsum dolor</a:t>
            </a:r>
          </a:p>
        </p:txBody>
      </p:sp>
      <p:sp>
        <p:nvSpPr>
          <p:cNvPr id="42" name="Text Placeholder 3">
            <a:extLst>
              <a:ext uri="{FF2B5EF4-FFF2-40B4-BE49-F238E27FC236}">
                <a16:creationId xmlns:a16="http://schemas.microsoft.com/office/drawing/2014/main" id="{975F3B59-7FB7-F245-A9B3-EB5EE834ED72}"/>
              </a:ext>
            </a:extLst>
          </p:cNvPr>
          <p:cNvSpPr>
            <a:spLocks noGrp="1"/>
          </p:cNvSpPr>
          <p:nvPr>
            <p:ph type="body" sz="quarter" idx="28" hasCustomPrompt="1"/>
          </p:nvPr>
        </p:nvSpPr>
        <p:spPr>
          <a:xfrm>
            <a:off x="2260282" y="4529668"/>
            <a:ext cx="1213485" cy="287868"/>
          </a:xfrm>
          <a:prstGeom prst="rect">
            <a:avLst/>
          </a:prstGeom>
        </p:spPr>
        <p:txBody>
          <a:bodyPr numCol="1"/>
          <a:lstStyle>
            <a:lvl1pPr algn="ctr">
              <a:lnSpc>
                <a:spcPct val="90000"/>
              </a:lnSpc>
              <a:spcBef>
                <a:spcPts val="1260"/>
              </a:spcBef>
              <a:defRPr>
                <a:solidFill>
                  <a:schemeClr val="bg1"/>
                </a:solidFill>
              </a:defRPr>
            </a:lvl1pPr>
          </a:lstStyle>
          <a:p>
            <a:pPr>
              <a:lnSpc>
                <a:spcPct val="90000"/>
              </a:lnSpc>
              <a:spcBef>
                <a:spcPts val="1600"/>
              </a:spcBef>
            </a:pPr>
            <a:r>
              <a:rPr lang="en-US" sz="945"/>
              <a:t>Lorem ipsum dolor</a:t>
            </a:r>
          </a:p>
        </p:txBody>
      </p:sp>
      <p:sp>
        <p:nvSpPr>
          <p:cNvPr id="43" name="Text Placeholder 3">
            <a:extLst>
              <a:ext uri="{FF2B5EF4-FFF2-40B4-BE49-F238E27FC236}">
                <a16:creationId xmlns:a16="http://schemas.microsoft.com/office/drawing/2014/main" id="{FEAF05D3-983D-AC44-8703-A55C31670E57}"/>
              </a:ext>
            </a:extLst>
          </p:cNvPr>
          <p:cNvSpPr>
            <a:spLocks noGrp="1"/>
          </p:cNvSpPr>
          <p:nvPr>
            <p:ph type="body" sz="quarter" idx="29" hasCustomPrompt="1"/>
          </p:nvPr>
        </p:nvSpPr>
        <p:spPr>
          <a:xfrm>
            <a:off x="2260282" y="5427134"/>
            <a:ext cx="1213485" cy="287868"/>
          </a:xfrm>
          <a:prstGeom prst="rect">
            <a:avLst/>
          </a:prstGeom>
        </p:spPr>
        <p:txBody>
          <a:bodyPr numCol="1"/>
          <a:lstStyle>
            <a:lvl1pPr algn="ctr">
              <a:lnSpc>
                <a:spcPct val="90000"/>
              </a:lnSpc>
              <a:spcBef>
                <a:spcPts val="1260"/>
              </a:spcBef>
              <a:defRPr>
                <a:solidFill>
                  <a:schemeClr val="bg1"/>
                </a:solidFill>
              </a:defRPr>
            </a:lvl1pPr>
          </a:lstStyle>
          <a:p>
            <a:pPr>
              <a:lnSpc>
                <a:spcPct val="90000"/>
              </a:lnSpc>
              <a:spcBef>
                <a:spcPts val="1600"/>
              </a:spcBef>
            </a:pPr>
            <a:r>
              <a:rPr lang="en-US" sz="945"/>
              <a:t>Lorem ipsum dolor</a:t>
            </a:r>
          </a:p>
        </p:txBody>
      </p:sp>
      <p:sp>
        <p:nvSpPr>
          <p:cNvPr id="44" name="Title 2">
            <a:extLst>
              <a:ext uri="{FF2B5EF4-FFF2-40B4-BE49-F238E27FC236}">
                <a16:creationId xmlns:a16="http://schemas.microsoft.com/office/drawing/2014/main" id="{2E00E045-D501-D144-B28A-FE38F6FDC9CB}"/>
              </a:ext>
            </a:extLst>
          </p:cNvPr>
          <p:cNvSpPr>
            <a:spLocks noGrp="1"/>
          </p:cNvSpPr>
          <p:nvPr>
            <p:ph type="title" hasCustomPrompt="1"/>
          </p:nvPr>
        </p:nvSpPr>
        <p:spPr>
          <a:xfrm>
            <a:off x="594074" y="590048"/>
            <a:ext cx="6030754" cy="373839"/>
          </a:xfrm>
          <a:prstGeom prst="rect">
            <a:avLst/>
          </a:prstGeom>
        </p:spPr>
        <p:txBody>
          <a:bodyPr>
            <a:noAutofit/>
          </a:bodyPr>
          <a:lstStyle>
            <a:lvl1pPr>
              <a:defRPr sz="2205"/>
            </a:lvl1pPr>
          </a:lstStyle>
          <a:p>
            <a:r>
              <a:rPr lang="en-US"/>
              <a:t>Click to add title</a:t>
            </a:r>
            <a:endParaRPr lang="en-US" sz="1418" spc="0"/>
          </a:p>
        </p:txBody>
      </p:sp>
      <p:sp>
        <p:nvSpPr>
          <p:cNvPr id="25" name="Text Placeholder 2">
            <a:extLst>
              <a:ext uri="{FF2B5EF4-FFF2-40B4-BE49-F238E27FC236}">
                <a16:creationId xmlns:a16="http://schemas.microsoft.com/office/drawing/2014/main" id="{79CF919D-D587-6C46-924F-4B6A09CDED50}"/>
              </a:ext>
            </a:extLst>
          </p:cNvPr>
          <p:cNvSpPr>
            <a:spLocks noGrp="1"/>
          </p:cNvSpPr>
          <p:nvPr>
            <p:ph type="body" sz="quarter" idx="30"/>
          </p:nvPr>
        </p:nvSpPr>
        <p:spPr>
          <a:xfrm>
            <a:off x="5871507" y="2253060"/>
            <a:ext cx="2605916" cy="714722"/>
          </a:xfrm>
          <a:prstGeom prst="rect">
            <a:avLst/>
          </a:prstGeom>
        </p:spPr>
        <p:txBody>
          <a:bodyPr/>
          <a:lstStyle>
            <a:lvl1pPr>
              <a:defRPr sz="1103"/>
            </a:lvl1pPr>
            <a:lvl2pPr marL="316290" indent="-225028">
              <a:buClr>
                <a:schemeClr val="accent2"/>
              </a:buClr>
              <a:buFont typeface="Arial" panose="020B0604020202020204" pitchFamily="34" charset="0"/>
              <a:buChar char="•"/>
              <a:defRPr sz="1103"/>
            </a:lvl2pPr>
          </a:lstStyle>
          <a:p>
            <a:pPr lvl="0"/>
            <a:r>
              <a:rPr lang="en-US"/>
              <a:t>Click to edit Master text styles</a:t>
            </a:r>
          </a:p>
          <a:p>
            <a:pPr lvl="1"/>
            <a:r>
              <a:rPr lang="en-US"/>
              <a:t>Second level</a:t>
            </a:r>
          </a:p>
        </p:txBody>
      </p:sp>
      <p:sp>
        <p:nvSpPr>
          <p:cNvPr id="26" name="Text Placeholder 2">
            <a:extLst>
              <a:ext uri="{FF2B5EF4-FFF2-40B4-BE49-F238E27FC236}">
                <a16:creationId xmlns:a16="http://schemas.microsoft.com/office/drawing/2014/main" id="{73EF5BF4-AD4A-3E47-B916-08AD03CC6BAA}"/>
              </a:ext>
            </a:extLst>
          </p:cNvPr>
          <p:cNvSpPr>
            <a:spLocks noGrp="1"/>
          </p:cNvSpPr>
          <p:nvPr>
            <p:ph type="body" sz="quarter" idx="31"/>
          </p:nvPr>
        </p:nvSpPr>
        <p:spPr>
          <a:xfrm>
            <a:off x="5871507" y="3153040"/>
            <a:ext cx="2605916" cy="714722"/>
          </a:xfrm>
          <a:prstGeom prst="rect">
            <a:avLst/>
          </a:prstGeom>
        </p:spPr>
        <p:txBody>
          <a:bodyPr/>
          <a:lstStyle>
            <a:lvl1pPr>
              <a:defRPr sz="1103"/>
            </a:lvl1pPr>
            <a:lvl2pPr marL="316290" indent="-225028">
              <a:buClr>
                <a:schemeClr val="accent2"/>
              </a:buClr>
              <a:buFont typeface="Arial" panose="020B0604020202020204" pitchFamily="34" charset="0"/>
              <a:buChar char="•"/>
              <a:defRPr sz="1103"/>
            </a:lvl2pPr>
          </a:lstStyle>
          <a:p>
            <a:pPr lvl="0"/>
            <a:r>
              <a:rPr lang="en-US"/>
              <a:t>Click to edit Master text styles</a:t>
            </a:r>
          </a:p>
          <a:p>
            <a:pPr lvl="1"/>
            <a:r>
              <a:rPr lang="en-US"/>
              <a:t>Second level</a:t>
            </a:r>
          </a:p>
        </p:txBody>
      </p:sp>
      <p:sp>
        <p:nvSpPr>
          <p:cNvPr id="27" name="Text Placeholder 2">
            <a:extLst>
              <a:ext uri="{FF2B5EF4-FFF2-40B4-BE49-F238E27FC236}">
                <a16:creationId xmlns:a16="http://schemas.microsoft.com/office/drawing/2014/main" id="{9670D15B-A62A-A34A-A28C-CBF34CAAD45A}"/>
              </a:ext>
            </a:extLst>
          </p:cNvPr>
          <p:cNvSpPr>
            <a:spLocks noGrp="1"/>
          </p:cNvSpPr>
          <p:nvPr>
            <p:ph type="body" sz="quarter" idx="32"/>
          </p:nvPr>
        </p:nvSpPr>
        <p:spPr>
          <a:xfrm>
            <a:off x="5871507" y="4053020"/>
            <a:ext cx="2605916" cy="714722"/>
          </a:xfrm>
          <a:prstGeom prst="rect">
            <a:avLst/>
          </a:prstGeom>
        </p:spPr>
        <p:txBody>
          <a:bodyPr/>
          <a:lstStyle>
            <a:lvl1pPr>
              <a:defRPr sz="1103"/>
            </a:lvl1pPr>
            <a:lvl2pPr marL="316290" indent="-225028">
              <a:buClr>
                <a:schemeClr val="accent2"/>
              </a:buClr>
              <a:buFont typeface="Arial" panose="020B0604020202020204" pitchFamily="34" charset="0"/>
              <a:buChar char="•"/>
              <a:defRPr sz="1103"/>
            </a:lvl2pPr>
          </a:lstStyle>
          <a:p>
            <a:pPr lvl="0"/>
            <a:r>
              <a:rPr lang="en-US"/>
              <a:t>Click to edit Master text styles</a:t>
            </a:r>
          </a:p>
          <a:p>
            <a:pPr lvl="1"/>
            <a:r>
              <a:rPr lang="en-US"/>
              <a:t>Second level</a:t>
            </a:r>
          </a:p>
        </p:txBody>
      </p:sp>
      <p:sp>
        <p:nvSpPr>
          <p:cNvPr id="33" name="Text Placeholder 2">
            <a:extLst>
              <a:ext uri="{FF2B5EF4-FFF2-40B4-BE49-F238E27FC236}">
                <a16:creationId xmlns:a16="http://schemas.microsoft.com/office/drawing/2014/main" id="{941EBBC1-9D7A-0A4E-9BEF-37BBD470E58F}"/>
              </a:ext>
            </a:extLst>
          </p:cNvPr>
          <p:cNvSpPr>
            <a:spLocks noGrp="1"/>
          </p:cNvSpPr>
          <p:nvPr>
            <p:ph type="body" sz="quarter" idx="33"/>
          </p:nvPr>
        </p:nvSpPr>
        <p:spPr>
          <a:xfrm>
            <a:off x="5871507" y="4953000"/>
            <a:ext cx="2605916" cy="714722"/>
          </a:xfrm>
          <a:prstGeom prst="rect">
            <a:avLst/>
          </a:prstGeom>
        </p:spPr>
        <p:txBody>
          <a:bodyPr/>
          <a:lstStyle>
            <a:lvl1pPr>
              <a:defRPr sz="1103"/>
            </a:lvl1pPr>
            <a:lvl2pPr marL="316290" indent="-225028">
              <a:buClr>
                <a:schemeClr val="accent2"/>
              </a:buClr>
              <a:buFont typeface="Arial" panose="020B0604020202020204" pitchFamily="34" charset="0"/>
              <a:buChar char="•"/>
              <a:defRPr sz="1103"/>
            </a:lvl2pPr>
          </a:lstStyle>
          <a:p>
            <a:pPr lvl="0"/>
            <a:r>
              <a:rPr lang="en-US"/>
              <a:t>Click to edit Master text styles</a:t>
            </a:r>
          </a:p>
          <a:p>
            <a:pPr lvl="1"/>
            <a:r>
              <a:rPr lang="en-US"/>
              <a:t>Second level</a:t>
            </a:r>
          </a:p>
        </p:txBody>
      </p:sp>
      <p:sp>
        <p:nvSpPr>
          <p:cNvPr id="29" name="Text Placeholder 3">
            <a:extLst>
              <a:ext uri="{FF2B5EF4-FFF2-40B4-BE49-F238E27FC236}">
                <a16:creationId xmlns:a16="http://schemas.microsoft.com/office/drawing/2014/main" id="{C03B32BF-70A3-6A45-B745-D3D25D7E6257}"/>
              </a:ext>
            </a:extLst>
          </p:cNvPr>
          <p:cNvSpPr>
            <a:spLocks noGrp="1"/>
          </p:cNvSpPr>
          <p:nvPr>
            <p:ph type="body" sz="quarter" idx="13"/>
          </p:nvPr>
        </p:nvSpPr>
        <p:spPr>
          <a:xfrm>
            <a:off x="593282" y="987950"/>
            <a:ext cx="6030753" cy="274431"/>
          </a:xfrm>
          <a:prstGeom prst="rect">
            <a:avLst/>
          </a:prstGeom>
        </p:spPr>
        <p:txBody>
          <a:bodyPr/>
          <a:lstStyle>
            <a:lvl1pPr>
              <a:defRPr sz="1575"/>
            </a:lvl1pPr>
          </a:lstStyle>
          <a:p>
            <a:pPr lvl="0"/>
            <a:r>
              <a:rPr lang="en-US"/>
              <a:t>Click to edit Master text styles</a:t>
            </a:r>
          </a:p>
        </p:txBody>
      </p:sp>
      <p:sp>
        <p:nvSpPr>
          <p:cNvPr id="30" name="Footer Placeholder 6">
            <a:extLst>
              <a:ext uri="{FF2B5EF4-FFF2-40B4-BE49-F238E27FC236}">
                <a16:creationId xmlns:a16="http://schemas.microsoft.com/office/drawing/2014/main" id="{1BAB4E0B-D4F8-4C4B-BFF2-DB07B7EB4D07}"/>
              </a:ext>
            </a:extLst>
          </p:cNvPr>
          <p:cNvSpPr txBox="1">
            <a:spLocks/>
          </p:cNvSpPr>
          <p:nvPr/>
        </p:nvSpPr>
        <p:spPr>
          <a:xfrm>
            <a:off x="965530" y="6660670"/>
            <a:ext cx="1632295" cy="177453"/>
          </a:xfrm>
          <a:prstGeom prst="rect">
            <a:avLst/>
          </a:prstGeom>
        </p:spPr>
        <p:txBody>
          <a:bodyPr vert="horz" lIns="72009" tIns="36005" rIns="72009" bIns="36005"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88"/>
              <a:t>Private &amp; Confidential</a:t>
            </a:r>
          </a:p>
        </p:txBody>
      </p:sp>
    </p:spTree>
    <p:extLst>
      <p:ext uri="{BB962C8B-B14F-4D97-AF65-F5344CB8AC3E}">
        <p14:creationId xmlns:p14="http://schemas.microsoft.com/office/powerpoint/2010/main" val="77441142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083" y="686853"/>
            <a:ext cx="8281035" cy="853190"/>
          </a:xfrm>
        </p:spPr>
        <p:txBody>
          <a:bodyPr>
            <a:normAutofit/>
          </a:bodyPr>
          <a:lstStyle>
            <a:lvl1pPr>
              <a:defRPr sz="2835"/>
            </a:lvl1p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reeform 8">
            <a:extLst>
              <a:ext uri="{FF2B5EF4-FFF2-40B4-BE49-F238E27FC236}">
                <a16:creationId xmlns:a16="http://schemas.microsoft.com/office/drawing/2014/main" id="{746A7B5F-A4A0-4DC9-8FA7-E7A17E73D524}"/>
              </a:ext>
            </a:extLst>
          </p:cNvPr>
          <p:cNvSpPr/>
          <p:nvPr userDrawn="1"/>
        </p:nvSpPr>
        <p:spPr>
          <a:xfrm rot="10800000" flipH="1" flipV="1">
            <a:off x="5495949" y="-14991"/>
            <a:ext cx="4123955"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7" name="Freeform 9">
            <a:extLst>
              <a:ext uri="{FF2B5EF4-FFF2-40B4-BE49-F238E27FC236}">
                <a16:creationId xmlns:a16="http://schemas.microsoft.com/office/drawing/2014/main" id="{731BD11D-F298-4953-A154-73385B9C14CE}"/>
              </a:ext>
            </a:extLst>
          </p:cNvPr>
          <p:cNvSpPr/>
          <p:nvPr userDrawn="1"/>
        </p:nvSpPr>
        <p:spPr>
          <a:xfrm rot="5400000" flipH="1">
            <a:off x="-96116" y="5801800"/>
            <a:ext cx="1164452" cy="9896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pic>
        <p:nvPicPr>
          <p:cNvPr id="8" name="Picture 7" descr="A picture containing text, clipart&#10;&#10;Description automatically generated">
            <a:extLst>
              <a:ext uri="{FF2B5EF4-FFF2-40B4-BE49-F238E27FC236}">
                <a16:creationId xmlns:a16="http://schemas.microsoft.com/office/drawing/2014/main" id="{747143AC-F92D-4047-A729-1E7FE02644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9" name="Slide Number Placeholder 4">
            <a:extLst>
              <a:ext uri="{FF2B5EF4-FFF2-40B4-BE49-F238E27FC236}">
                <a16:creationId xmlns:a16="http://schemas.microsoft.com/office/drawing/2014/main" id="{08E5A367-2AAC-4FCA-B23C-FB2199A2375B}"/>
              </a:ext>
            </a:extLst>
          </p:cNvPr>
          <p:cNvSpPr>
            <a:spLocks noGrp="1"/>
          </p:cNvSpPr>
          <p:nvPr>
            <p:ph type="sldNum" sz="quarter" idx="12"/>
          </p:nvPr>
        </p:nvSpPr>
        <p:spPr>
          <a:xfrm>
            <a:off x="9266158" y="6467920"/>
            <a:ext cx="335043" cy="174625"/>
          </a:xfrm>
          <a:prstGeom prst="rect">
            <a:avLst/>
          </a:prstGeom>
        </p:spPr>
        <p:txBody>
          <a:bodyPr lIns="0" tIns="0" rIns="0" bIns="0" anchor="b" anchorCtr="0"/>
          <a:lstStyle>
            <a:lvl1pPr algn="l">
              <a:defRPr sz="709">
                <a:solidFill>
                  <a:schemeClr val="tx1"/>
                </a:solidFill>
              </a:defRPr>
            </a:lvl1pPr>
          </a:lstStyle>
          <a:p>
            <a:fld id="{CB7FE98A-78B1-495F-8A5C-53E48422F91F}" type="slidenum">
              <a:rPr lang="en-US" smtClean="0"/>
              <a:pPr/>
              <a:t>‹#›</a:t>
            </a:fld>
            <a:endParaRPr lang="en-US"/>
          </a:p>
        </p:txBody>
      </p:sp>
    </p:spTree>
    <p:extLst>
      <p:ext uri="{BB962C8B-B14F-4D97-AF65-F5344CB8AC3E}">
        <p14:creationId xmlns:p14="http://schemas.microsoft.com/office/powerpoint/2010/main" val="2370556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tx2"/>
        </a:solidFill>
        <a:effectLst/>
      </p:bgPr>
    </p:bg>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9C0F3E62-B2DF-48E7-81E5-AC63DD5C8B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0083" y="678023"/>
            <a:ext cx="1446182" cy="426798"/>
          </a:xfrm>
          <a:prstGeom prst="rect">
            <a:avLst/>
          </a:prstGeom>
        </p:spPr>
      </p:pic>
      <p:sp>
        <p:nvSpPr>
          <p:cNvPr id="11" name="Title 1">
            <a:extLst>
              <a:ext uri="{FF2B5EF4-FFF2-40B4-BE49-F238E27FC236}">
                <a16:creationId xmlns:a16="http://schemas.microsoft.com/office/drawing/2014/main" id="{5F5C0177-6760-4C35-A97E-9A0DEE4B0CA1}"/>
              </a:ext>
            </a:extLst>
          </p:cNvPr>
          <p:cNvSpPr>
            <a:spLocks noGrp="1"/>
          </p:cNvSpPr>
          <p:nvPr>
            <p:ph type="title" hasCustomPrompt="1"/>
          </p:nvPr>
        </p:nvSpPr>
        <p:spPr>
          <a:xfrm>
            <a:off x="552078" y="1156253"/>
            <a:ext cx="7048206" cy="1823135"/>
          </a:xfrm>
          <a:prstGeom prst="rect">
            <a:avLst/>
          </a:prstGeom>
        </p:spPr>
        <p:txBody>
          <a:bodyPr anchor="b" anchorCtr="0">
            <a:noAutofit/>
          </a:bodyPr>
          <a:lstStyle>
            <a:lvl1pPr>
              <a:defRPr sz="4410" kern="3000" spc="-79" baseline="0">
                <a:solidFill>
                  <a:schemeClr val="bg1"/>
                </a:solidFill>
              </a:defRPr>
            </a:lvl1pPr>
          </a:lstStyle>
          <a:p>
            <a:r>
              <a:rPr lang="en-US"/>
              <a:t>Internal Presentation Title</a:t>
            </a:r>
          </a:p>
        </p:txBody>
      </p:sp>
      <p:sp>
        <p:nvSpPr>
          <p:cNvPr id="14" name="Freeform 13">
            <a:extLst>
              <a:ext uri="{FF2B5EF4-FFF2-40B4-BE49-F238E27FC236}">
                <a16:creationId xmlns:a16="http://schemas.microsoft.com/office/drawing/2014/main" id="{570FA735-66D5-3C4E-AA0E-0BA10C6C6F56}"/>
              </a:ext>
            </a:extLst>
          </p:cNvPr>
          <p:cNvSpPr/>
          <p:nvPr userDrawn="1"/>
        </p:nvSpPr>
        <p:spPr>
          <a:xfrm>
            <a:off x="-7742" y="5496234"/>
            <a:ext cx="4529598" cy="1386349"/>
          </a:xfrm>
          <a:custGeom>
            <a:avLst/>
            <a:gdLst>
              <a:gd name="connsiteX0" fmla="*/ 0 w 5751871"/>
              <a:gd name="connsiteY0" fmla="*/ 0 h 1386349"/>
              <a:gd name="connsiteX1" fmla="*/ 5751871 w 5751871"/>
              <a:gd name="connsiteY1" fmla="*/ 1376516 h 1386349"/>
              <a:gd name="connsiteX2" fmla="*/ 0 w 5751871"/>
              <a:gd name="connsiteY2" fmla="*/ 1386349 h 1386349"/>
              <a:gd name="connsiteX3" fmla="*/ 0 w 5751871"/>
              <a:gd name="connsiteY3" fmla="*/ 0 h 1386349"/>
            </a:gdLst>
            <a:ahLst/>
            <a:cxnLst>
              <a:cxn ang="0">
                <a:pos x="connsiteX0" y="connsiteY0"/>
              </a:cxn>
              <a:cxn ang="0">
                <a:pos x="connsiteX1" y="connsiteY1"/>
              </a:cxn>
              <a:cxn ang="0">
                <a:pos x="connsiteX2" y="connsiteY2"/>
              </a:cxn>
              <a:cxn ang="0">
                <a:pos x="connsiteX3" y="connsiteY3"/>
              </a:cxn>
            </a:cxnLst>
            <a:rect l="l" t="t" r="r" b="b"/>
            <a:pathLst>
              <a:path w="5751871" h="1386349">
                <a:moveTo>
                  <a:pt x="0" y="0"/>
                </a:moveTo>
                <a:lnTo>
                  <a:pt x="5751871" y="1376516"/>
                </a:lnTo>
                <a:lnTo>
                  <a:pt x="0" y="138634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5" name="Freeform 14">
            <a:extLst>
              <a:ext uri="{FF2B5EF4-FFF2-40B4-BE49-F238E27FC236}">
                <a16:creationId xmlns:a16="http://schemas.microsoft.com/office/drawing/2014/main" id="{DCF45251-6A16-0344-B742-5258EA3A135E}"/>
              </a:ext>
            </a:extLst>
          </p:cNvPr>
          <p:cNvSpPr/>
          <p:nvPr userDrawn="1"/>
        </p:nvSpPr>
        <p:spPr>
          <a:xfrm>
            <a:off x="8643699" y="2390331"/>
            <a:ext cx="979324" cy="4482419"/>
          </a:xfrm>
          <a:custGeom>
            <a:avLst/>
            <a:gdLst>
              <a:gd name="connsiteX0" fmla="*/ 1120877 w 1130709"/>
              <a:gd name="connsiteY0" fmla="*/ 0 h 2831690"/>
              <a:gd name="connsiteX1" fmla="*/ 0 w 1130709"/>
              <a:gd name="connsiteY1" fmla="*/ 2831690 h 2831690"/>
              <a:gd name="connsiteX2" fmla="*/ 1130709 w 1130709"/>
              <a:gd name="connsiteY2" fmla="*/ 2831690 h 2831690"/>
              <a:gd name="connsiteX3" fmla="*/ 1120877 w 1130709"/>
              <a:gd name="connsiteY3" fmla="*/ 0 h 2831690"/>
              <a:gd name="connsiteX0" fmla="*/ 790787 w 800619"/>
              <a:gd name="connsiteY0" fmla="*/ 0 h 2831690"/>
              <a:gd name="connsiteX1" fmla="*/ 0 w 800619"/>
              <a:gd name="connsiteY1" fmla="*/ 2831690 h 2831690"/>
              <a:gd name="connsiteX2" fmla="*/ 800619 w 800619"/>
              <a:gd name="connsiteY2" fmla="*/ 2831690 h 2831690"/>
              <a:gd name="connsiteX3" fmla="*/ 790787 w 800619"/>
              <a:gd name="connsiteY3" fmla="*/ 0 h 2831690"/>
              <a:gd name="connsiteX0" fmla="*/ 483203 w 493035"/>
              <a:gd name="connsiteY0" fmla="*/ 0 h 2831690"/>
              <a:gd name="connsiteX1" fmla="*/ 0 w 493035"/>
              <a:gd name="connsiteY1" fmla="*/ 2779175 h 2831690"/>
              <a:gd name="connsiteX2" fmla="*/ 493035 w 493035"/>
              <a:gd name="connsiteY2" fmla="*/ 2831690 h 2831690"/>
              <a:gd name="connsiteX3" fmla="*/ 483203 w 493035"/>
              <a:gd name="connsiteY3" fmla="*/ 0 h 2831690"/>
              <a:gd name="connsiteX0" fmla="*/ 775782 w 785614"/>
              <a:gd name="connsiteY0" fmla="*/ 0 h 2831690"/>
              <a:gd name="connsiteX1" fmla="*/ 0 w 785614"/>
              <a:gd name="connsiteY1" fmla="*/ 2831689 h 2831690"/>
              <a:gd name="connsiteX2" fmla="*/ 785614 w 785614"/>
              <a:gd name="connsiteY2" fmla="*/ 2831690 h 2831690"/>
              <a:gd name="connsiteX3" fmla="*/ 775782 w 785614"/>
              <a:gd name="connsiteY3" fmla="*/ 0 h 2831690"/>
            </a:gdLst>
            <a:ahLst/>
            <a:cxnLst>
              <a:cxn ang="0">
                <a:pos x="connsiteX0" y="connsiteY0"/>
              </a:cxn>
              <a:cxn ang="0">
                <a:pos x="connsiteX1" y="connsiteY1"/>
              </a:cxn>
              <a:cxn ang="0">
                <a:pos x="connsiteX2" y="connsiteY2"/>
              </a:cxn>
              <a:cxn ang="0">
                <a:pos x="connsiteX3" y="connsiteY3"/>
              </a:cxn>
            </a:cxnLst>
            <a:rect l="l" t="t" r="r" b="b"/>
            <a:pathLst>
              <a:path w="785614" h="2831690">
                <a:moveTo>
                  <a:pt x="775782" y="0"/>
                </a:moveTo>
                <a:lnTo>
                  <a:pt x="0" y="2831689"/>
                </a:lnTo>
                <a:lnTo>
                  <a:pt x="785614" y="2831690"/>
                </a:lnTo>
                <a:cubicBezTo>
                  <a:pt x="782337" y="1887793"/>
                  <a:pt x="779059" y="943897"/>
                  <a:pt x="77578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6" name="Text Placeholder 2">
            <a:extLst>
              <a:ext uri="{FF2B5EF4-FFF2-40B4-BE49-F238E27FC236}">
                <a16:creationId xmlns:a16="http://schemas.microsoft.com/office/drawing/2014/main" id="{CA0B653F-3719-F548-922A-3B1E510D2721}"/>
              </a:ext>
            </a:extLst>
          </p:cNvPr>
          <p:cNvSpPr>
            <a:spLocks noGrp="1"/>
          </p:cNvSpPr>
          <p:nvPr>
            <p:ph type="body" sz="quarter" idx="11" hasCustomPrompt="1"/>
          </p:nvPr>
        </p:nvSpPr>
        <p:spPr>
          <a:xfrm>
            <a:off x="561380" y="2705100"/>
            <a:ext cx="6833354" cy="674688"/>
          </a:xfrm>
          <a:prstGeom prst="rect">
            <a:avLst/>
          </a:prstGeom>
        </p:spPr>
        <p:txBody>
          <a:bodyPr anchor="ctr" anchorCtr="0"/>
          <a:lstStyle>
            <a:lvl1pPr>
              <a:defRPr sz="1575">
                <a:solidFill>
                  <a:schemeClr val="bg1"/>
                </a:solidFill>
              </a:defRPr>
            </a:lvl1pPr>
          </a:lstStyle>
          <a:p>
            <a:pPr lvl="0"/>
            <a:r>
              <a:rPr lang="en-US"/>
              <a:t>Subhead Information</a:t>
            </a:r>
          </a:p>
        </p:txBody>
      </p:sp>
      <p:sp>
        <p:nvSpPr>
          <p:cNvPr id="10" name="Text Placeholder 2">
            <a:extLst>
              <a:ext uri="{FF2B5EF4-FFF2-40B4-BE49-F238E27FC236}">
                <a16:creationId xmlns:a16="http://schemas.microsoft.com/office/drawing/2014/main" id="{D495770D-97E1-BF46-BFC5-4F8BD664029A}"/>
              </a:ext>
            </a:extLst>
          </p:cNvPr>
          <p:cNvSpPr>
            <a:spLocks noGrp="1"/>
          </p:cNvSpPr>
          <p:nvPr>
            <p:ph type="body" sz="quarter" idx="12" hasCustomPrompt="1"/>
          </p:nvPr>
        </p:nvSpPr>
        <p:spPr>
          <a:xfrm>
            <a:off x="569958" y="3275447"/>
            <a:ext cx="1904534" cy="290715"/>
          </a:xfrm>
          <a:prstGeom prst="rect">
            <a:avLst/>
          </a:prstGeom>
        </p:spPr>
        <p:txBody>
          <a:bodyPr/>
          <a:lstStyle>
            <a:lvl1pPr>
              <a:defRPr sz="1260" baseline="0">
                <a:solidFill>
                  <a:schemeClr val="bg2"/>
                </a:solidFill>
              </a:defRPr>
            </a:lvl1pPr>
          </a:lstStyle>
          <a:p>
            <a:pPr lvl="0"/>
            <a:r>
              <a:rPr lang="en-US"/>
              <a:t>Date, Month, Year</a:t>
            </a:r>
          </a:p>
        </p:txBody>
      </p:sp>
    </p:spTree>
    <p:extLst>
      <p:ext uri="{BB962C8B-B14F-4D97-AF65-F5344CB8AC3E}">
        <p14:creationId xmlns:p14="http://schemas.microsoft.com/office/powerpoint/2010/main" val="4009785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1FDCA6-D363-4A4D-ADB9-A661C9EFBB08}"/>
              </a:ext>
            </a:extLst>
          </p:cNvPr>
          <p:cNvSpPr txBox="1"/>
          <p:nvPr userDrawn="1"/>
        </p:nvSpPr>
        <p:spPr>
          <a:xfrm>
            <a:off x="585986" y="2036299"/>
            <a:ext cx="7048206" cy="792525"/>
          </a:xfrm>
          <a:prstGeom prst="rect">
            <a:avLst/>
          </a:prstGeom>
          <a:noFill/>
        </p:spPr>
        <p:txBody>
          <a:bodyPr wrap="square" rtlCol="0">
            <a:spAutoFit/>
          </a:bodyPr>
          <a:lstStyle/>
          <a:p>
            <a:r>
              <a:rPr lang="en-US" sz="4410" spc="-79" baseline="0">
                <a:solidFill>
                  <a:schemeClr val="tx2"/>
                </a:solidFill>
                <a:latin typeface="+mj-lt"/>
              </a:rPr>
              <a:t>Thank You</a:t>
            </a:r>
          </a:p>
        </p:txBody>
      </p:sp>
      <p:sp>
        <p:nvSpPr>
          <p:cNvPr id="5" name="Freeform 4">
            <a:extLst>
              <a:ext uri="{FF2B5EF4-FFF2-40B4-BE49-F238E27FC236}">
                <a16:creationId xmlns:a16="http://schemas.microsoft.com/office/drawing/2014/main" id="{4A4767A4-66C2-FB47-9C9E-EC8EA6D08344}"/>
              </a:ext>
            </a:extLst>
          </p:cNvPr>
          <p:cNvSpPr/>
          <p:nvPr userDrawn="1"/>
        </p:nvSpPr>
        <p:spPr>
          <a:xfrm>
            <a:off x="-16327" y="5379934"/>
            <a:ext cx="3865450" cy="1503466"/>
          </a:xfrm>
          <a:custGeom>
            <a:avLst/>
            <a:gdLst>
              <a:gd name="connsiteX0" fmla="*/ 11875 w 4892633"/>
              <a:gd name="connsiteY0" fmla="*/ 0 h 1484416"/>
              <a:gd name="connsiteX1" fmla="*/ 4892633 w 4892633"/>
              <a:gd name="connsiteY1" fmla="*/ 1484416 h 1484416"/>
              <a:gd name="connsiteX2" fmla="*/ 0 w 4892633"/>
              <a:gd name="connsiteY2" fmla="*/ 1484416 h 1484416"/>
              <a:gd name="connsiteX3" fmla="*/ 11875 w 4892633"/>
              <a:gd name="connsiteY3" fmla="*/ 0 h 1484416"/>
              <a:gd name="connsiteX0" fmla="*/ 668 w 4900476"/>
              <a:gd name="connsiteY0" fmla="*/ 0 h 1487591"/>
              <a:gd name="connsiteX1" fmla="*/ 4900476 w 4900476"/>
              <a:gd name="connsiteY1" fmla="*/ 1487591 h 1487591"/>
              <a:gd name="connsiteX2" fmla="*/ 7843 w 4900476"/>
              <a:gd name="connsiteY2" fmla="*/ 1487591 h 1487591"/>
              <a:gd name="connsiteX3" fmla="*/ 668 w 4900476"/>
              <a:gd name="connsiteY3" fmla="*/ 0 h 1487591"/>
              <a:gd name="connsiteX0" fmla="*/ 2350 w 4902158"/>
              <a:gd name="connsiteY0" fmla="*/ 0 h 1500291"/>
              <a:gd name="connsiteX1" fmla="*/ 4902158 w 4902158"/>
              <a:gd name="connsiteY1" fmla="*/ 1487591 h 1500291"/>
              <a:gd name="connsiteX2" fmla="*/ 0 w 4902158"/>
              <a:gd name="connsiteY2" fmla="*/ 1500291 h 1500291"/>
              <a:gd name="connsiteX3" fmla="*/ 2350 w 4902158"/>
              <a:gd name="connsiteY3" fmla="*/ 0 h 1500291"/>
              <a:gd name="connsiteX0" fmla="*/ 817 w 4906975"/>
              <a:gd name="connsiteY0" fmla="*/ 0 h 1503466"/>
              <a:gd name="connsiteX1" fmla="*/ 4906975 w 4906975"/>
              <a:gd name="connsiteY1" fmla="*/ 1490766 h 1503466"/>
              <a:gd name="connsiteX2" fmla="*/ 4817 w 4906975"/>
              <a:gd name="connsiteY2" fmla="*/ 1503466 h 1503466"/>
              <a:gd name="connsiteX3" fmla="*/ 817 w 4906975"/>
              <a:gd name="connsiteY3" fmla="*/ 0 h 1503466"/>
              <a:gd name="connsiteX0" fmla="*/ 2350 w 4908508"/>
              <a:gd name="connsiteY0" fmla="*/ 0 h 1503466"/>
              <a:gd name="connsiteX1" fmla="*/ 4908508 w 4908508"/>
              <a:gd name="connsiteY1" fmla="*/ 1490766 h 1503466"/>
              <a:gd name="connsiteX2" fmla="*/ 0 w 4908508"/>
              <a:gd name="connsiteY2" fmla="*/ 1503466 h 1503466"/>
              <a:gd name="connsiteX3" fmla="*/ 2350 w 4908508"/>
              <a:gd name="connsiteY3" fmla="*/ 0 h 1503466"/>
            </a:gdLst>
            <a:ahLst/>
            <a:cxnLst>
              <a:cxn ang="0">
                <a:pos x="connsiteX0" y="connsiteY0"/>
              </a:cxn>
              <a:cxn ang="0">
                <a:pos x="connsiteX1" y="connsiteY1"/>
              </a:cxn>
              <a:cxn ang="0">
                <a:pos x="connsiteX2" y="connsiteY2"/>
              </a:cxn>
              <a:cxn ang="0">
                <a:pos x="connsiteX3" y="connsiteY3"/>
              </a:cxn>
            </a:cxnLst>
            <a:rect l="l" t="t" r="r" b="b"/>
            <a:pathLst>
              <a:path w="4908508" h="1503466">
                <a:moveTo>
                  <a:pt x="2350" y="0"/>
                </a:moveTo>
                <a:lnTo>
                  <a:pt x="4908508" y="1490766"/>
                </a:lnTo>
                <a:lnTo>
                  <a:pt x="0" y="1503466"/>
                </a:lnTo>
                <a:cubicBezTo>
                  <a:pt x="3958" y="1008661"/>
                  <a:pt x="-1608" y="494805"/>
                  <a:pt x="235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6" name="Freeform 5">
            <a:extLst>
              <a:ext uri="{FF2B5EF4-FFF2-40B4-BE49-F238E27FC236}">
                <a16:creationId xmlns:a16="http://schemas.microsoft.com/office/drawing/2014/main" id="{8AFF940F-7D31-EB43-A187-3871E2E75BEF}"/>
              </a:ext>
            </a:extLst>
          </p:cNvPr>
          <p:cNvSpPr/>
          <p:nvPr userDrawn="1"/>
        </p:nvSpPr>
        <p:spPr>
          <a:xfrm>
            <a:off x="8362409" y="-3175"/>
            <a:ext cx="1243792" cy="1460665"/>
          </a:xfrm>
          <a:custGeom>
            <a:avLst/>
            <a:gdLst>
              <a:gd name="connsiteX0" fmla="*/ 0 w 1579418"/>
              <a:gd name="connsiteY0" fmla="*/ 0 h 1460665"/>
              <a:gd name="connsiteX1" fmla="*/ 1579418 w 1579418"/>
              <a:gd name="connsiteY1" fmla="*/ 0 h 1460665"/>
              <a:gd name="connsiteX2" fmla="*/ 1579418 w 1579418"/>
              <a:gd name="connsiteY2" fmla="*/ 1460665 h 1460665"/>
              <a:gd name="connsiteX3" fmla="*/ 0 w 1579418"/>
              <a:gd name="connsiteY3" fmla="*/ 0 h 1460665"/>
            </a:gdLst>
            <a:ahLst/>
            <a:cxnLst>
              <a:cxn ang="0">
                <a:pos x="connsiteX0" y="connsiteY0"/>
              </a:cxn>
              <a:cxn ang="0">
                <a:pos x="connsiteX1" y="connsiteY1"/>
              </a:cxn>
              <a:cxn ang="0">
                <a:pos x="connsiteX2" y="connsiteY2"/>
              </a:cxn>
              <a:cxn ang="0">
                <a:pos x="connsiteX3" y="connsiteY3"/>
              </a:cxn>
            </a:cxnLst>
            <a:rect l="l" t="t" r="r" b="b"/>
            <a:pathLst>
              <a:path w="1579418" h="1460665">
                <a:moveTo>
                  <a:pt x="0" y="0"/>
                </a:moveTo>
                <a:lnTo>
                  <a:pt x="1579418" y="0"/>
                </a:lnTo>
                <a:lnTo>
                  <a:pt x="1579418" y="14606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Tree>
    <p:extLst>
      <p:ext uri="{BB962C8B-B14F-4D97-AF65-F5344CB8AC3E}">
        <p14:creationId xmlns:p14="http://schemas.microsoft.com/office/powerpoint/2010/main" val="55084124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266158" y="6454784"/>
            <a:ext cx="335043" cy="174625"/>
          </a:xfrm>
          <a:prstGeom prst="rect">
            <a:avLst/>
          </a:prstGeom>
        </p:spPr>
        <p:txBody>
          <a:bodyPr lIns="0" tIns="0" rIns="0" bIns="0" anchor="b" anchorCtr="0"/>
          <a:lstStyle>
            <a:lvl1pPr algn="l">
              <a:defRPr sz="709">
                <a:solidFill>
                  <a:schemeClr val="tx1"/>
                </a:solidFill>
              </a:defRPr>
            </a:lvl1pPr>
          </a:lstStyle>
          <a:p>
            <a:fld id="{CB7FE98A-78B1-495F-8A5C-53E48422F91F}" type="slidenum">
              <a:rPr lang="en-US" smtClean="0"/>
              <a:pPr/>
              <a:t>‹#›</a:t>
            </a:fld>
            <a:endParaRPr lang="en-US"/>
          </a:p>
        </p:txBody>
      </p:sp>
      <p:sp>
        <p:nvSpPr>
          <p:cNvPr id="10" name="Text Placeholder 3">
            <a:extLst>
              <a:ext uri="{FF2B5EF4-FFF2-40B4-BE49-F238E27FC236}">
                <a16:creationId xmlns:a16="http://schemas.microsoft.com/office/drawing/2014/main" id="{C2394637-9504-6240-8BAD-4C3FE8F17265}"/>
              </a:ext>
            </a:extLst>
          </p:cNvPr>
          <p:cNvSpPr>
            <a:spLocks noGrp="1"/>
          </p:cNvSpPr>
          <p:nvPr>
            <p:ph type="body" sz="quarter" idx="13" hasCustomPrompt="1"/>
          </p:nvPr>
        </p:nvSpPr>
        <p:spPr>
          <a:xfrm>
            <a:off x="662483" y="1138199"/>
            <a:ext cx="8278635" cy="274431"/>
          </a:xfrm>
          <a:prstGeom prst="rect">
            <a:avLst/>
          </a:prstGeom>
        </p:spPr>
        <p:txBody>
          <a:bodyPr lIns="0">
            <a:noAutofit/>
          </a:bodyPr>
          <a:lstStyle>
            <a:lvl1pPr>
              <a:defRPr sz="1418"/>
            </a:lvl1pPr>
          </a:lstStyle>
          <a:p>
            <a:r>
              <a:rPr lang="en-US"/>
              <a:t>Subhead location</a:t>
            </a:r>
          </a:p>
        </p:txBody>
      </p:sp>
      <p:sp>
        <p:nvSpPr>
          <p:cNvPr id="16" name="Title 2">
            <a:extLst>
              <a:ext uri="{FF2B5EF4-FFF2-40B4-BE49-F238E27FC236}">
                <a16:creationId xmlns:a16="http://schemas.microsoft.com/office/drawing/2014/main" id="{C44F460C-318D-7A40-89AB-0CB815D74841}"/>
              </a:ext>
            </a:extLst>
          </p:cNvPr>
          <p:cNvSpPr>
            <a:spLocks noGrp="1"/>
          </p:cNvSpPr>
          <p:nvPr>
            <p:ph type="title" hasCustomPrompt="1"/>
          </p:nvPr>
        </p:nvSpPr>
        <p:spPr>
          <a:xfrm>
            <a:off x="662487" y="694568"/>
            <a:ext cx="7422489" cy="373839"/>
          </a:xfrm>
          <a:prstGeom prst="rect">
            <a:avLst/>
          </a:prstGeom>
        </p:spPr>
        <p:txBody>
          <a:bodyPr lIns="0">
            <a:noAutofit/>
          </a:bodyPr>
          <a:lstStyle>
            <a:lvl1pPr>
              <a:defRPr sz="2205"/>
            </a:lvl1pPr>
          </a:lstStyle>
          <a:p>
            <a:r>
              <a:rPr lang="en-US"/>
              <a:t>Click to add title</a:t>
            </a:r>
            <a:endParaRPr lang="en-US" sz="1418" spc="0"/>
          </a:p>
        </p:txBody>
      </p:sp>
      <p:sp>
        <p:nvSpPr>
          <p:cNvPr id="17" name="Freeform 16">
            <a:extLst>
              <a:ext uri="{FF2B5EF4-FFF2-40B4-BE49-F238E27FC236}">
                <a16:creationId xmlns:a16="http://schemas.microsoft.com/office/drawing/2014/main" id="{CEDD8CF5-B766-0540-9E25-329C831C97DF}"/>
              </a:ext>
            </a:extLst>
          </p:cNvPr>
          <p:cNvSpPr/>
          <p:nvPr userDrawn="1"/>
        </p:nvSpPr>
        <p:spPr>
          <a:xfrm rot="10800000" flipH="1" flipV="1">
            <a:off x="5505953" y="-14991"/>
            <a:ext cx="4112056"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8" name="Freeform 17">
            <a:extLst>
              <a:ext uri="{FF2B5EF4-FFF2-40B4-BE49-F238E27FC236}">
                <a16:creationId xmlns:a16="http://schemas.microsoft.com/office/drawing/2014/main" id="{1BE2B9BD-CF20-3943-8CE4-F8A4E19DECBC}"/>
              </a:ext>
            </a:extLst>
          </p:cNvPr>
          <p:cNvSpPr/>
          <p:nvPr userDrawn="1"/>
        </p:nvSpPr>
        <p:spPr>
          <a:xfrm rot="5400000" flipH="1">
            <a:off x="-96040" y="5806253"/>
            <a:ext cx="1151802" cy="9871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5" name="Footer Placeholder 6">
            <a:extLst>
              <a:ext uri="{FF2B5EF4-FFF2-40B4-BE49-F238E27FC236}">
                <a16:creationId xmlns:a16="http://schemas.microsoft.com/office/drawing/2014/main" id="{005C40D2-3C10-0943-BDC8-D284EC86DE81}"/>
              </a:ext>
            </a:extLst>
          </p:cNvPr>
          <p:cNvSpPr>
            <a:spLocks noGrp="1"/>
          </p:cNvSpPr>
          <p:nvPr>
            <p:ph type="ftr" sz="quarter" idx="3"/>
          </p:nvPr>
        </p:nvSpPr>
        <p:spPr>
          <a:xfrm>
            <a:off x="142929" y="180003"/>
            <a:ext cx="1632295" cy="177453"/>
          </a:xfrm>
          <a:prstGeom prst="rect">
            <a:avLst/>
          </a:prstGeom>
        </p:spPr>
        <p:txBody>
          <a:bodyPr vert="horz" lIns="91440" tIns="45720" rIns="91440" bIns="45720" rtlCol="0" anchor="ctr"/>
          <a:lstStyle>
            <a:lvl1pPr algn="l">
              <a:defRPr sz="630">
                <a:solidFill>
                  <a:schemeClr val="accent1"/>
                </a:solidFill>
              </a:defRPr>
            </a:lvl1pPr>
          </a:lstStyle>
          <a:p>
            <a:endParaRPr lang="en-US"/>
          </a:p>
        </p:txBody>
      </p:sp>
      <p:pic>
        <p:nvPicPr>
          <p:cNvPr id="8" name="Picture 7" descr="A picture containing text, clipart&#10;&#10;Description automatically generated">
            <a:extLst>
              <a:ext uri="{FF2B5EF4-FFF2-40B4-BE49-F238E27FC236}">
                <a16:creationId xmlns:a16="http://schemas.microsoft.com/office/drawing/2014/main" id="{6EDF28F8-2233-4213-ABB6-C185B6B376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Tree>
    <p:extLst>
      <p:ext uri="{BB962C8B-B14F-4D97-AF65-F5344CB8AC3E}">
        <p14:creationId xmlns:p14="http://schemas.microsoft.com/office/powerpoint/2010/main" val="148239342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userDrawn="1">
  <p:cSld name="Title and Content (Medium Font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180023" indent="-180023">
              <a:defRPr sz="1260"/>
            </a:lvl1pPr>
            <a:lvl2pPr marL="360045" indent="-180023">
              <a:defRPr sz="1260"/>
            </a:lvl2pPr>
            <a:lvl3pPr marL="540068" indent="-180023">
              <a:defRPr sz="1260"/>
            </a:lvl3pPr>
          </a:lstStyle>
          <a:p>
            <a:pPr lvl="0"/>
            <a:r>
              <a:rPr lang="en-US" dirty="0"/>
              <a:t>Click to edit Master text styles</a:t>
            </a:r>
          </a:p>
          <a:p>
            <a:pPr lvl="1"/>
            <a:r>
              <a:rPr lang="en-US" dirty="0"/>
              <a:t>Second level</a:t>
            </a:r>
          </a:p>
          <a:p>
            <a:pPr lvl="2"/>
            <a:r>
              <a:rPr lang="en-US" dirty="0"/>
              <a:t>Third level</a:t>
            </a:r>
          </a:p>
        </p:txBody>
      </p:sp>
      <p:sp>
        <p:nvSpPr>
          <p:cNvPr id="8" name="Footer Placeholder 4"/>
          <p:cNvSpPr>
            <a:spLocks noGrp="1"/>
          </p:cNvSpPr>
          <p:nvPr>
            <p:ph type="ftr" sz="quarter" idx="3"/>
          </p:nvPr>
        </p:nvSpPr>
        <p:spPr>
          <a:xfrm>
            <a:off x="400050" y="6576066"/>
            <a:ext cx="3920490" cy="228600"/>
          </a:xfrm>
          <a:prstGeom prst="rect">
            <a:avLst/>
          </a:prstGeom>
        </p:spPr>
        <p:txBody>
          <a:bodyPr vert="horz" lIns="91440" tIns="45720" rIns="91440" bIns="45720" rtlCol="0" anchor="t"/>
          <a:lstStyle>
            <a:lvl1pPr algn="l">
              <a:defRPr sz="630">
                <a:solidFill>
                  <a:srgbClr val="455560"/>
                </a:solidFill>
                <a:latin typeface="Arial" pitchFamily="34" charset="0"/>
                <a:cs typeface="Arial" pitchFamily="34" charset="0"/>
              </a:defRPr>
            </a:lvl1pPr>
          </a:lstStyle>
          <a:p>
            <a:endParaRPr lang="en-US" dirty="0"/>
          </a:p>
        </p:txBody>
      </p:sp>
      <p:sp>
        <p:nvSpPr>
          <p:cNvPr id="9" name="Slide Number Placeholder 5"/>
          <p:cNvSpPr>
            <a:spLocks noGrp="1"/>
          </p:cNvSpPr>
          <p:nvPr>
            <p:ph type="sldNum" sz="quarter" idx="4"/>
          </p:nvPr>
        </p:nvSpPr>
        <p:spPr>
          <a:xfrm>
            <a:off x="8241030" y="6576066"/>
            <a:ext cx="960120" cy="228600"/>
          </a:xfrm>
          <a:prstGeom prst="rect">
            <a:avLst/>
          </a:prstGeom>
        </p:spPr>
        <p:txBody>
          <a:bodyPr vert="horz" lIns="91440" tIns="45720" rIns="91440" bIns="45720" rtlCol="0" anchor="t"/>
          <a:lstStyle>
            <a:lvl1pPr algn="r">
              <a:defRPr sz="630">
                <a:solidFill>
                  <a:srgbClr val="455560"/>
                </a:solidFill>
                <a:latin typeface="Arial" pitchFamily="34" charset="0"/>
                <a:cs typeface="Arial" pitchFamily="34" charset="0"/>
              </a:defRPr>
            </a:lvl1pPr>
          </a:lstStyle>
          <a:p>
            <a:fld id="{601FD316-713D-4ED1-ADFD-72C1E45E04F4}" type="slidenum">
              <a:rPr lang="en-US" smtClean="0"/>
              <a:pPr/>
              <a:t>‹#›</a:t>
            </a:fld>
            <a:endParaRPr lang="en-US" dirty="0"/>
          </a:p>
        </p:txBody>
      </p:sp>
      <p:sp>
        <p:nvSpPr>
          <p:cNvPr id="10" name="Date Placeholder 10"/>
          <p:cNvSpPr>
            <a:spLocks noGrp="1"/>
          </p:cNvSpPr>
          <p:nvPr>
            <p:ph type="dt" sz="half" idx="2"/>
          </p:nvPr>
        </p:nvSpPr>
        <p:spPr>
          <a:xfrm>
            <a:off x="4506251" y="6576066"/>
            <a:ext cx="3571089" cy="228600"/>
          </a:xfrm>
          <a:prstGeom prst="rect">
            <a:avLst/>
          </a:prstGeom>
        </p:spPr>
        <p:txBody>
          <a:bodyPr vert="horz" lIns="91440" tIns="45720" rIns="91440" bIns="45720" rtlCol="0" anchor="t"/>
          <a:lstStyle>
            <a:lvl1pPr algn="r">
              <a:defRPr sz="630">
                <a:solidFill>
                  <a:srgbClr val="455560"/>
                </a:solidFill>
              </a:defRPr>
            </a:lvl1pPr>
          </a:lstStyle>
          <a:p>
            <a:endParaRPr lang="en-US" dirty="0"/>
          </a:p>
        </p:txBody>
      </p:sp>
      <p:sp>
        <p:nvSpPr>
          <p:cNvPr id="4" name="Title 3">
            <a:extLst>
              <a:ext uri="{FF2B5EF4-FFF2-40B4-BE49-F238E27FC236}">
                <a16:creationId xmlns:a16="http://schemas.microsoft.com/office/drawing/2014/main" id="{606C325E-3F2C-450B-A7E5-80448D1AE978}"/>
              </a:ext>
            </a:extLst>
          </p:cNvPr>
          <p:cNvSpPr>
            <a:spLocks noGrp="1"/>
          </p:cNvSpPr>
          <p:nvPr>
            <p:ph type="title"/>
          </p:nvPr>
        </p:nvSpPr>
        <p:spPr>
          <a:xfrm>
            <a:off x="400050" y="375990"/>
            <a:ext cx="8801100" cy="1066800"/>
          </a:xfrm>
          <a:ln>
            <a:solidFill>
              <a:schemeClr val="bg1"/>
            </a:solidFill>
          </a:ln>
        </p:spPr>
        <p:txBody>
          <a:bodyPr/>
          <a:lstStyle/>
          <a:p>
            <a:r>
              <a:rPr lang="en-US" dirty="0"/>
              <a:t>Click to edit Master title style</a:t>
            </a:r>
          </a:p>
        </p:txBody>
      </p:sp>
      <p:sp>
        <p:nvSpPr>
          <p:cNvPr id="11" name="Rectangle 10">
            <a:extLst>
              <a:ext uri="{FF2B5EF4-FFF2-40B4-BE49-F238E27FC236}">
                <a16:creationId xmlns:a16="http://schemas.microsoft.com/office/drawing/2014/main" id="{7F768D3F-23BD-474D-968E-C4D793F8A367}"/>
              </a:ext>
            </a:extLst>
          </p:cNvPr>
          <p:cNvSpPr/>
          <p:nvPr userDrawn="1"/>
        </p:nvSpPr>
        <p:spPr>
          <a:xfrm>
            <a:off x="0" y="0"/>
            <a:ext cx="9601200" cy="239698"/>
          </a:xfrm>
          <a:prstGeom prst="rect">
            <a:avLst/>
          </a:prstGeom>
          <a:solidFill>
            <a:srgbClr val="144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dirty="0">
              <a:solidFill>
                <a:srgbClr val="FF0000"/>
              </a:solidFill>
            </a:endParaRPr>
          </a:p>
        </p:txBody>
      </p:sp>
    </p:spTree>
    <p:extLst>
      <p:ext uri="{BB962C8B-B14F-4D97-AF65-F5344CB8AC3E}">
        <p14:creationId xmlns:p14="http://schemas.microsoft.com/office/powerpoint/2010/main" val="138580672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No Text for Diagram">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AFDD845-9A9F-4F43-AF95-5B924F5CE663}"/>
              </a:ext>
            </a:extLst>
          </p:cNvPr>
          <p:cNvSpPr>
            <a:spLocks noGrp="1"/>
          </p:cNvSpPr>
          <p:nvPr>
            <p:ph type="dt" sz="half" idx="10"/>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7F77201A-3AB9-4239-AD66-DFD21B1E932A}"/>
              </a:ext>
            </a:extLst>
          </p:cNvPr>
          <p:cNvSpPr>
            <a:spLocks noGrp="1"/>
          </p:cNvSpPr>
          <p:nvPr>
            <p:ph type="sldNum" sz="quarter" idx="12"/>
          </p:nvPr>
        </p:nvSpPr>
        <p:spPr/>
        <p:txBody>
          <a:bodyPr/>
          <a:lstStyle>
            <a:lvl1pPr>
              <a:defRPr>
                <a:solidFill>
                  <a:schemeClr val="tx1"/>
                </a:solidFill>
              </a:defRPr>
            </a:lvl1pPr>
          </a:lstStyle>
          <a:p>
            <a:fld id="{DB123B72-C350-4D21-AB62-89377322142C}" type="slidenum">
              <a:rPr lang="en-US" smtClean="0"/>
              <a:pPr/>
              <a:t>‹#›</a:t>
            </a:fld>
            <a:endParaRPr lang="en-US" dirty="0"/>
          </a:p>
        </p:txBody>
      </p:sp>
      <p:sp>
        <p:nvSpPr>
          <p:cNvPr id="6" name="Text Placeholder 6">
            <a:extLst>
              <a:ext uri="{FF2B5EF4-FFF2-40B4-BE49-F238E27FC236}">
                <a16:creationId xmlns:a16="http://schemas.microsoft.com/office/drawing/2014/main" id="{E0C53D57-A5A6-4DF9-8192-7287D7B3F747}"/>
              </a:ext>
            </a:extLst>
          </p:cNvPr>
          <p:cNvSpPr>
            <a:spLocks noGrp="1"/>
          </p:cNvSpPr>
          <p:nvPr>
            <p:ph type="body" sz="quarter" idx="13" hasCustomPrompt="1"/>
          </p:nvPr>
        </p:nvSpPr>
        <p:spPr>
          <a:xfrm>
            <a:off x="400050" y="190502"/>
            <a:ext cx="7676307" cy="358775"/>
          </a:xfrm>
          <a:prstGeom prst="rect">
            <a:avLst/>
          </a:prstGeom>
          <a:noFill/>
          <a:ln>
            <a:noFill/>
          </a:ln>
        </p:spPr>
        <p:txBody>
          <a:bodyPr vert="horz" lIns="0" tIns="0" rIns="0" bIns="0" spcCol="324000" rtlCol="0" anchor="ctr" anchorCtr="0">
            <a:noAutofit/>
          </a:bodyPr>
          <a:lstStyle>
            <a:lvl1pPr marL="0" indent="0">
              <a:buNone/>
              <a:defRPr lang="en-US" sz="1890" b="1" spc="0" dirty="0" smtClean="0">
                <a:solidFill>
                  <a:schemeClr val="bg1"/>
                </a:solidFill>
              </a:defRPr>
            </a:lvl1pPr>
          </a:lstStyle>
          <a:p>
            <a:pPr marL="181437" lvl="0" indent="-181437"/>
            <a:r>
              <a:rPr lang="en-US" noProof="0" dirty="0"/>
              <a:t>CLICK TO ADD HEADING 1</a:t>
            </a:r>
          </a:p>
        </p:txBody>
      </p:sp>
      <p:sp>
        <p:nvSpPr>
          <p:cNvPr id="8" name="Text Placeholder 8">
            <a:extLst>
              <a:ext uri="{FF2B5EF4-FFF2-40B4-BE49-F238E27FC236}">
                <a16:creationId xmlns:a16="http://schemas.microsoft.com/office/drawing/2014/main" id="{5EDD1948-7279-4715-9802-3E8900EDBF4E}"/>
              </a:ext>
            </a:extLst>
          </p:cNvPr>
          <p:cNvSpPr>
            <a:spLocks noGrp="1"/>
          </p:cNvSpPr>
          <p:nvPr>
            <p:ph type="body" sz="quarter" idx="14" hasCustomPrompt="1"/>
          </p:nvPr>
        </p:nvSpPr>
        <p:spPr>
          <a:xfrm>
            <a:off x="400050" y="570455"/>
            <a:ext cx="7676307" cy="306000"/>
          </a:xfrm>
          <a:prstGeom prst="rect">
            <a:avLst/>
          </a:prstGeom>
          <a:noFill/>
          <a:ln>
            <a:noFill/>
          </a:ln>
        </p:spPr>
        <p:txBody>
          <a:bodyPr vert="horz" lIns="0" tIns="0" rIns="0" bIns="0" spcCol="324000" rtlCol="0" anchor="ctr" anchorCtr="0">
            <a:noAutofit/>
          </a:bodyPr>
          <a:lstStyle>
            <a:lvl1pPr marL="0" indent="0">
              <a:buNone/>
              <a:defRPr lang="en-US" sz="1260" b="0" spc="0" dirty="0" smtClean="0">
                <a:solidFill>
                  <a:schemeClr val="bg1"/>
                </a:solidFill>
              </a:defRPr>
            </a:lvl1pPr>
          </a:lstStyle>
          <a:p>
            <a:pPr marL="181437" lvl="0" indent="-181437"/>
            <a:r>
              <a:rPr lang="en-US" noProof="0" dirty="0"/>
              <a:t>Click to add Heading 2</a:t>
            </a:r>
          </a:p>
        </p:txBody>
      </p:sp>
    </p:spTree>
    <p:extLst>
      <p:ext uri="{BB962C8B-B14F-4D97-AF65-F5344CB8AC3E}">
        <p14:creationId xmlns:p14="http://schemas.microsoft.com/office/powerpoint/2010/main" val="2905372031"/>
      </p:ext>
    </p:extLst>
  </p:cSld>
  <p:clrMapOvr>
    <a:masterClrMapping/>
  </p:clrMapOvr>
  <p:extLst>
    <p:ext uri="{DCECCB84-F9BA-43D5-87BE-67443E8EF086}">
      <p15:sldGuideLst xmlns:p15="http://schemas.microsoft.com/office/powerpoint/2012/main">
        <p15:guide id="1" orient="horz" pos="640">
          <p15:clr>
            <a:srgbClr val="FBAE40"/>
          </p15:clr>
        </p15:guide>
        <p15:guide id="2" pos="262">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Two Column Long Text No Intr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AFDD845-9A9F-4F43-AF95-5B924F5CE663}"/>
              </a:ext>
            </a:extLst>
          </p:cNvPr>
          <p:cNvSpPr>
            <a:spLocks noGrp="1"/>
          </p:cNvSpPr>
          <p:nvPr>
            <p:ph type="dt" sz="half" idx="10"/>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7F77201A-3AB9-4239-AD66-DFD21B1E932A}"/>
              </a:ext>
            </a:extLst>
          </p:cNvPr>
          <p:cNvSpPr>
            <a:spLocks noGrp="1"/>
          </p:cNvSpPr>
          <p:nvPr>
            <p:ph type="sldNum" sz="quarter" idx="12"/>
          </p:nvPr>
        </p:nvSpPr>
        <p:spPr/>
        <p:txBody>
          <a:bodyPr/>
          <a:lstStyle>
            <a:lvl1pPr>
              <a:defRPr>
                <a:solidFill>
                  <a:schemeClr val="tx1"/>
                </a:solidFill>
              </a:defRPr>
            </a:lvl1pPr>
          </a:lstStyle>
          <a:p>
            <a:fld id="{DB123B72-C350-4D21-AB62-89377322142C}" type="slidenum">
              <a:rPr lang="en-US" smtClean="0"/>
              <a:pPr/>
              <a:t>‹#›</a:t>
            </a:fld>
            <a:endParaRPr lang="en-US" dirty="0"/>
          </a:p>
        </p:txBody>
      </p:sp>
      <p:sp>
        <p:nvSpPr>
          <p:cNvPr id="6" name="Content Placeholder 5">
            <a:extLst>
              <a:ext uri="{FF2B5EF4-FFF2-40B4-BE49-F238E27FC236}">
                <a16:creationId xmlns:a16="http://schemas.microsoft.com/office/drawing/2014/main" id="{EBAA84E7-7A8D-4C6D-84B0-3ABBD22862BD}"/>
              </a:ext>
            </a:extLst>
          </p:cNvPr>
          <p:cNvSpPr>
            <a:spLocks noGrp="1"/>
          </p:cNvSpPr>
          <p:nvPr>
            <p:ph sz="quarter" idx="17" hasCustomPrompt="1"/>
          </p:nvPr>
        </p:nvSpPr>
        <p:spPr>
          <a:xfrm>
            <a:off x="418133" y="1555755"/>
            <a:ext cx="8799562" cy="4708520"/>
          </a:xfrm>
        </p:spPr>
        <p:txBody>
          <a:bodyPr numCol="2" spcCol="365760"/>
          <a:lstStyle>
            <a:lvl1pPr>
              <a:defRPr/>
            </a:lvl1pPr>
          </a:lstStyle>
          <a:p>
            <a:pPr lvl="0"/>
            <a:r>
              <a:rPr lang="en-US" noProof="0" dirty="0"/>
              <a:t>Click to add text</a:t>
            </a:r>
          </a:p>
          <a:p>
            <a:pPr lvl="1"/>
            <a:r>
              <a:rPr lang="en-US" noProof="0" dirty="0"/>
              <a:t>Second level</a:t>
            </a:r>
          </a:p>
          <a:p>
            <a:pPr lvl="2"/>
            <a:r>
              <a:rPr lang="en-US" noProof="0" dirty="0"/>
              <a:t>Third level</a:t>
            </a:r>
          </a:p>
        </p:txBody>
      </p:sp>
      <p:sp>
        <p:nvSpPr>
          <p:cNvPr id="8" name="Text Placeholder 6">
            <a:extLst>
              <a:ext uri="{FF2B5EF4-FFF2-40B4-BE49-F238E27FC236}">
                <a16:creationId xmlns:a16="http://schemas.microsoft.com/office/drawing/2014/main" id="{7CD0AD9D-805E-4A1C-8738-9252D6086D55}"/>
              </a:ext>
            </a:extLst>
          </p:cNvPr>
          <p:cNvSpPr>
            <a:spLocks noGrp="1"/>
          </p:cNvSpPr>
          <p:nvPr>
            <p:ph type="body" sz="quarter" idx="13" hasCustomPrompt="1"/>
          </p:nvPr>
        </p:nvSpPr>
        <p:spPr>
          <a:xfrm>
            <a:off x="400050" y="190502"/>
            <a:ext cx="7676307" cy="358775"/>
          </a:xfrm>
          <a:prstGeom prst="rect">
            <a:avLst/>
          </a:prstGeom>
          <a:noFill/>
          <a:ln>
            <a:noFill/>
          </a:ln>
        </p:spPr>
        <p:txBody>
          <a:bodyPr vert="horz" lIns="0" tIns="0" rIns="0" bIns="0" spcCol="324000" rtlCol="0" anchor="ctr" anchorCtr="0">
            <a:noAutofit/>
          </a:bodyPr>
          <a:lstStyle>
            <a:lvl1pPr marL="0" indent="0">
              <a:buNone/>
              <a:defRPr lang="en-US" sz="1890" b="1" spc="0" dirty="0" smtClean="0">
                <a:solidFill>
                  <a:schemeClr val="bg1"/>
                </a:solidFill>
              </a:defRPr>
            </a:lvl1pPr>
          </a:lstStyle>
          <a:p>
            <a:pPr marL="181437" lvl="0" indent="-181437"/>
            <a:r>
              <a:rPr lang="en-US" noProof="0" dirty="0"/>
              <a:t>CLICK TO ADD HEADING 1</a:t>
            </a:r>
          </a:p>
        </p:txBody>
      </p:sp>
      <p:sp>
        <p:nvSpPr>
          <p:cNvPr id="10" name="Text Placeholder 8">
            <a:extLst>
              <a:ext uri="{FF2B5EF4-FFF2-40B4-BE49-F238E27FC236}">
                <a16:creationId xmlns:a16="http://schemas.microsoft.com/office/drawing/2014/main" id="{9552BC63-1FBA-48B8-8251-B8DD8C137AC1}"/>
              </a:ext>
            </a:extLst>
          </p:cNvPr>
          <p:cNvSpPr>
            <a:spLocks noGrp="1"/>
          </p:cNvSpPr>
          <p:nvPr>
            <p:ph type="body" sz="quarter" idx="14" hasCustomPrompt="1"/>
          </p:nvPr>
        </p:nvSpPr>
        <p:spPr>
          <a:xfrm>
            <a:off x="400050" y="570455"/>
            <a:ext cx="7676307" cy="306000"/>
          </a:xfrm>
          <a:prstGeom prst="rect">
            <a:avLst/>
          </a:prstGeom>
          <a:noFill/>
          <a:ln>
            <a:noFill/>
          </a:ln>
        </p:spPr>
        <p:txBody>
          <a:bodyPr vert="horz" lIns="0" tIns="0" rIns="0" bIns="0" spcCol="324000" rtlCol="0" anchor="ctr" anchorCtr="0">
            <a:noAutofit/>
          </a:bodyPr>
          <a:lstStyle>
            <a:lvl1pPr marL="0" indent="0">
              <a:buNone/>
              <a:defRPr lang="en-US" sz="1260" b="0" spc="0" dirty="0" smtClean="0">
                <a:solidFill>
                  <a:schemeClr val="bg1"/>
                </a:solidFill>
              </a:defRPr>
            </a:lvl1pPr>
          </a:lstStyle>
          <a:p>
            <a:pPr marL="181437" lvl="0" indent="-181437"/>
            <a:r>
              <a:rPr lang="en-US" noProof="0" dirty="0"/>
              <a:t>Click to add Heading 2</a:t>
            </a:r>
          </a:p>
        </p:txBody>
      </p:sp>
    </p:spTree>
    <p:extLst>
      <p:ext uri="{BB962C8B-B14F-4D97-AF65-F5344CB8AC3E}">
        <p14:creationId xmlns:p14="http://schemas.microsoft.com/office/powerpoint/2010/main" val="2246060781"/>
      </p:ext>
    </p:extLst>
  </p:cSld>
  <p:clrMapOvr>
    <a:masterClrMapping/>
  </p:clrMapOvr>
  <p:extLst>
    <p:ext uri="{DCECCB84-F9BA-43D5-87BE-67443E8EF086}">
      <p15:sldGuideLst xmlns:p15="http://schemas.microsoft.com/office/powerpoint/2012/main">
        <p15:guide id="1" orient="horz" pos="640">
          <p15:clr>
            <a:srgbClr val="FBAE40"/>
          </p15:clr>
        </p15:guide>
        <p15:guide id="2" pos="262">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Full 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E288E84-60FE-4B4E-A4CD-75C16886AA89}"/>
              </a:ext>
            </a:extLst>
          </p:cNvPr>
          <p:cNvGraphicFramePr>
            <a:graphicFrameLocks noChangeAspect="1"/>
          </p:cNvGraphicFramePr>
          <p:nvPr userDrawn="1">
            <p:custDataLst>
              <p:tags r:id="rId1"/>
            </p:custDataLst>
            <p:extLst>
              <p:ext uri="{D42A27DB-BD31-4B8C-83A1-F6EECF244321}">
                <p14:modId xmlns:p14="http://schemas.microsoft.com/office/powerpoint/2010/main" val="1052247318"/>
              </p:ext>
            </p:extLst>
          </p:nvPr>
        </p:nvGraphicFramePr>
        <p:xfrm>
          <a:off x="1251" y="1588"/>
          <a:ext cx="1251" cy="1588"/>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a:extLst>
                          <a:ext uri="{FF2B5EF4-FFF2-40B4-BE49-F238E27FC236}">
                            <a16:creationId xmlns:a16="http://schemas.microsoft.com/office/drawing/2014/main" id="{7E288E84-60FE-4B4E-A4CD-75C16886AA89}"/>
                          </a:ext>
                        </a:extLst>
                      </p:cNvPr>
                      <p:cNvPicPr/>
                      <p:nvPr/>
                    </p:nvPicPr>
                    <p:blipFill>
                      <a:blip r:embed="rId4"/>
                      <a:stretch>
                        <a:fillRect/>
                      </a:stretch>
                    </p:blipFill>
                    <p:spPr>
                      <a:xfrm>
                        <a:off x="1251" y="1588"/>
                        <a:ext cx="1251" cy="1588"/>
                      </a:xfrm>
                      <a:prstGeom prst="rect">
                        <a:avLst/>
                      </a:prstGeom>
                    </p:spPr>
                  </p:pic>
                </p:oleObj>
              </mc:Fallback>
            </mc:AlternateContent>
          </a:graphicData>
        </a:graphic>
      </p:graphicFrame>
      <p:sp>
        <p:nvSpPr>
          <p:cNvPr id="22" name="Slide Number Placeholder 4">
            <a:extLst>
              <a:ext uri="{FF2B5EF4-FFF2-40B4-BE49-F238E27FC236}">
                <a16:creationId xmlns:a16="http://schemas.microsoft.com/office/drawing/2014/main" id="{A9813B7F-786D-014F-8941-534D39DA221C}"/>
              </a:ext>
            </a:extLst>
          </p:cNvPr>
          <p:cNvSpPr>
            <a:spLocks noGrp="1"/>
          </p:cNvSpPr>
          <p:nvPr>
            <p:ph type="sldNum" sz="quarter" idx="12"/>
          </p:nvPr>
        </p:nvSpPr>
        <p:spPr>
          <a:xfrm>
            <a:off x="9266158" y="6454781"/>
            <a:ext cx="335043" cy="174625"/>
          </a:xfrm>
          <a:prstGeom prst="rect">
            <a:avLst/>
          </a:prstGeom>
        </p:spPr>
        <p:txBody>
          <a:bodyPr lIns="0" tIns="0" rIns="0" bIns="0" anchor="b" anchorCtr="0"/>
          <a:lstStyle>
            <a:lvl1pPr algn="l">
              <a:defRPr sz="630">
                <a:solidFill>
                  <a:schemeClr val="tx1"/>
                </a:solidFill>
              </a:defRPr>
            </a:lvl1pPr>
          </a:lstStyle>
          <a:p>
            <a:fld id="{CB7FE98A-78B1-495F-8A5C-53E48422F91F}" type="slidenum">
              <a:rPr lang="en-US" smtClean="0"/>
              <a:pPr/>
              <a:t>‹#›</a:t>
            </a:fld>
            <a:endParaRPr lang="en-US" dirty="0"/>
          </a:p>
        </p:txBody>
      </p:sp>
      <p:sp>
        <p:nvSpPr>
          <p:cNvPr id="17" name="Footer Placeholder 6">
            <a:extLst>
              <a:ext uri="{FF2B5EF4-FFF2-40B4-BE49-F238E27FC236}">
                <a16:creationId xmlns:a16="http://schemas.microsoft.com/office/drawing/2014/main" id="{5E3F2D95-1F91-8643-8D1D-4E808AC639EB}"/>
              </a:ext>
            </a:extLst>
          </p:cNvPr>
          <p:cNvSpPr>
            <a:spLocks noGrp="1"/>
          </p:cNvSpPr>
          <p:nvPr>
            <p:ph type="ftr" sz="quarter" idx="3"/>
          </p:nvPr>
        </p:nvSpPr>
        <p:spPr>
          <a:xfrm>
            <a:off x="142930" y="180000"/>
            <a:ext cx="1632294" cy="177453"/>
          </a:xfrm>
          <a:prstGeom prst="rect">
            <a:avLst/>
          </a:prstGeom>
        </p:spPr>
        <p:txBody>
          <a:bodyPr vert="horz" lIns="91440" tIns="45720" rIns="91440" bIns="45720" rtlCol="0" anchor="ctr"/>
          <a:lstStyle>
            <a:lvl1pPr algn="l">
              <a:defRPr sz="551">
                <a:solidFill>
                  <a:schemeClr val="accent1"/>
                </a:solidFill>
              </a:defRPr>
            </a:lvl1pPr>
          </a:lstStyle>
          <a:p>
            <a:endParaRPr lang="en-US" dirty="0"/>
          </a:p>
        </p:txBody>
      </p:sp>
      <p:sp>
        <p:nvSpPr>
          <p:cNvPr id="21" name="Freeform 15">
            <a:extLst>
              <a:ext uri="{FF2B5EF4-FFF2-40B4-BE49-F238E27FC236}">
                <a16:creationId xmlns:a16="http://schemas.microsoft.com/office/drawing/2014/main" id="{F1DF828B-67C4-4FF0-8BA6-5281F2E69E11}"/>
              </a:ext>
            </a:extLst>
          </p:cNvPr>
          <p:cNvSpPr/>
          <p:nvPr userDrawn="1"/>
        </p:nvSpPr>
        <p:spPr>
          <a:xfrm rot="10800000" flipH="1" flipV="1">
            <a:off x="5107673" y="1"/>
            <a:ext cx="4493527" cy="916148"/>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dirty="0"/>
          </a:p>
        </p:txBody>
      </p:sp>
      <p:sp>
        <p:nvSpPr>
          <p:cNvPr id="28" name="Freeform 16">
            <a:extLst>
              <a:ext uri="{FF2B5EF4-FFF2-40B4-BE49-F238E27FC236}">
                <a16:creationId xmlns:a16="http://schemas.microsoft.com/office/drawing/2014/main" id="{B4787EFD-9E24-4773-ADFE-B266BCCB31AA}"/>
              </a:ext>
            </a:extLst>
          </p:cNvPr>
          <p:cNvSpPr/>
          <p:nvPr userDrawn="1"/>
        </p:nvSpPr>
        <p:spPr>
          <a:xfrm rot="5400000" flipH="1">
            <a:off x="81000" y="5805000"/>
            <a:ext cx="972000" cy="113400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dirty="0"/>
          </a:p>
        </p:txBody>
      </p:sp>
      <p:pic>
        <p:nvPicPr>
          <p:cNvPr id="13" name="Picture 12" descr="A picture containing text, clipart&#10;&#10;Description automatically generated">
            <a:extLst>
              <a:ext uri="{FF2B5EF4-FFF2-40B4-BE49-F238E27FC236}">
                <a16:creationId xmlns:a16="http://schemas.microsoft.com/office/drawing/2014/main" id="{592B78A9-2D16-4181-BCCA-C428AD514CC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06190" y="6487570"/>
            <a:ext cx="572257" cy="135324"/>
          </a:xfrm>
          <a:prstGeom prst="rect">
            <a:avLst/>
          </a:prstGeom>
        </p:spPr>
      </p:pic>
      <p:sp>
        <p:nvSpPr>
          <p:cNvPr id="14" name="Text Placeholder 3">
            <a:extLst>
              <a:ext uri="{FF2B5EF4-FFF2-40B4-BE49-F238E27FC236}">
                <a16:creationId xmlns:a16="http://schemas.microsoft.com/office/drawing/2014/main" id="{1477523A-F006-427A-BBD3-C50D3A84C655}"/>
              </a:ext>
            </a:extLst>
          </p:cNvPr>
          <p:cNvSpPr>
            <a:spLocks noGrp="1"/>
          </p:cNvSpPr>
          <p:nvPr>
            <p:ph type="body" sz="quarter" idx="13" hasCustomPrompt="1"/>
          </p:nvPr>
        </p:nvSpPr>
        <p:spPr>
          <a:xfrm>
            <a:off x="659288" y="1062602"/>
            <a:ext cx="8281830" cy="274431"/>
          </a:xfrm>
          <a:prstGeom prst="rect">
            <a:avLst/>
          </a:prstGeom>
        </p:spPr>
        <p:txBody>
          <a:bodyPr lIns="0" tIns="0" rIns="0" bIns="0">
            <a:noAutofit/>
          </a:bodyPr>
          <a:lstStyle>
            <a:lvl1pPr>
              <a:defRPr sz="1418"/>
            </a:lvl1pPr>
          </a:lstStyle>
          <a:p>
            <a:r>
              <a:rPr lang="en-US" dirty="0"/>
              <a:t>Subhead location</a:t>
            </a:r>
          </a:p>
        </p:txBody>
      </p:sp>
      <p:sp>
        <p:nvSpPr>
          <p:cNvPr id="15" name="Title 2">
            <a:extLst>
              <a:ext uri="{FF2B5EF4-FFF2-40B4-BE49-F238E27FC236}">
                <a16:creationId xmlns:a16="http://schemas.microsoft.com/office/drawing/2014/main" id="{5AABF8F2-FCE8-43A8-86A5-C7831B77477A}"/>
              </a:ext>
            </a:extLst>
          </p:cNvPr>
          <p:cNvSpPr>
            <a:spLocks noGrp="1"/>
          </p:cNvSpPr>
          <p:nvPr>
            <p:ph type="title" hasCustomPrompt="1"/>
          </p:nvPr>
        </p:nvSpPr>
        <p:spPr>
          <a:xfrm>
            <a:off x="660083" y="590053"/>
            <a:ext cx="6744715" cy="373839"/>
          </a:xfrm>
          <a:prstGeom prst="rect">
            <a:avLst/>
          </a:prstGeom>
        </p:spPr>
        <p:txBody>
          <a:bodyPr vert="horz" lIns="0" tIns="0" rIns="0" bIns="0">
            <a:noAutofit/>
          </a:bodyPr>
          <a:lstStyle>
            <a:lvl1pPr>
              <a:defRPr sz="2048"/>
            </a:lvl1pPr>
          </a:lstStyle>
          <a:p>
            <a:r>
              <a:rPr lang="en-US" dirty="0"/>
              <a:t>Click to add title</a:t>
            </a:r>
            <a:endParaRPr lang="en-US" sz="1063" spc="0" dirty="0"/>
          </a:p>
        </p:txBody>
      </p:sp>
      <p:sp>
        <p:nvSpPr>
          <p:cNvPr id="16" name="Text Placeholder 2">
            <a:extLst>
              <a:ext uri="{FF2B5EF4-FFF2-40B4-BE49-F238E27FC236}">
                <a16:creationId xmlns:a16="http://schemas.microsoft.com/office/drawing/2014/main" id="{A15C2658-0ECA-41DF-97E1-4123E6BD4F43}"/>
              </a:ext>
            </a:extLst>
          </p:cNvPr>
          <p:cNvSpPr>
            <a:spLocks noGrp="1"/>
          </p:cNvSpPr>
          <p:nvPr>
            <p:ph type="body" sz="quarter" idx="20"/>
          </p:nvPr>
        </p:nvSpPr>
        <p:spPr>
          <a:xfrm>
            <a:off x="679963" y="1609252"/>
            <a:ext cx="8261154" cy="4562948"/>
          </a:xfrm>
          <a:prstGeom prst="rect">
            <a:avLst/>
          </a:prstGeom>
        </p:spPr>
        <p:txBody>
          <a:bodyPr lIns="0" numCol="1">
            <a:noAutofit/>
          </a:bodyPr>
          <a:lstStyle>
            <a:lvl1pPr marL="144018" indent="-144018">
              <a:lnSpc>
                <a:spcPct val="150000"/>
              </a:lnSpc>
              <a:spcBef>
                <a:spcPts val="315"/>
              </a:spcBef>
              <a:buClr>
                <a:schemeClr val="accent2"/>
              </a:buClr>
              <a:buFont typeface="Arial" panose="020B0604020202020204" pitchFamily="34" charset="0"/>
              <a:buChar char="•"/>
              <a:defRPr sz="945"/>
            </a:lvl1pPr>
            <a:lvl2pPr marL="288036" indent="-144018">
              <a:buClr>
                <a:schemeClr val="accent2"/>
              </a:buClr>
              <a:buSzPct val="100000"/>
              <a:buFont typeface="System Font Regular"/>
              <a:buChar char="–"/>
              <a:defRPr sz="945"/>
            </a:lvl2pPr>
            <a:lvl3pPr marL="432054" indent="-144018">
              <a:buClr>
                <a:schemeClr val="accent2"/>
              </a:buClr>
              <a:buSzPct val="75000"/>
              <a:buFont typeface="Courier New" panose="02070309020205020404" pitchFamily="49" charset="0"/>
              <a:buChar char="o"/>
              <a:defRPr sz="945"/>
            </a:lvl3pPr>
            <a:lvl4pPr marL="576072" indent="-144018">
              <a:buClr>
                <a:schemeClr val="accent2"/>
              </a:buClr>
              <a:buFont typeface="System Font Regular"/>
              <a:buChar char="–"/>
              <a:defRPr sz="945"/>
            </a:lvl4pPr>
            <a:lvl5pPr marL="720090" indent="-144018">
              <a:buClr>
                <a:schemeClr val="accent2"/>
              </a:buClr>
              <a:buFont typeface="System Font Regular"/>
              <a:buChar char="-"/>
              <a:defRPr sz="94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013069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Title Slide 1">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7B3A25C2-A780-4B96-AF8E-9570E26D35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242" y="683260"/>
            <a:ext cx="1446182" cy="421697"/>
          </a:xfrm>
          <a:prstGeom prst="rect">
            <a:avLst/>
          </a:prstGeom>
        </p:spPr>
      </p:pic>
      <p:sp>
        <p:nvSpPr>
          <p:cNvPr id="11" name="Title 1">
            <a:extLst>
              <a:ext uri="{FF2B5EF4-FFF2-40B4-BE49-F238E27FC236}">
                <a16:creationId xmlns:a16="http://schemas.microsoft.com/office/drawing/2014/main" id="{1A3845D6-44B1-44AC-82C7-2803604C36D4}"/>
              </a:ext>
            </a:extLst>
          </p:cNvPr>
          <p:cNvSpPr>
            <a:spLocks noGrp="1"/>
          </p:cNvSpPr>
          <p:nvPr>
            <p:ph type="title" hasCustomPrompt="1"/>
          </p:nvPr>
        </p:nvSpPr>
        <p:spPr>
          <a:xfrm>
            <a:off x="547864" y="1156253"/>
            <a:ext cx="7048206" cy="1823135"/>
          </a:xfrm>
          <a:prstGeom prst="rect">
            <a:avLst/>
          </a:prstGeom>
        </p:spPr>
        <p:txBody>
          <a:bodyPr anchor="b" anchorCtr="0">
            <a:noAutofit/>
          </a:bodyPr>
          <a:lstStyle>
            <a:lvl1pPr>
              <a:defRPr sz="4410" kern="3000" spc="-79" baseline="0">
                <a:solidFill>
                  <a:schemeClr val="tx2"/>
                </a:solidFill>
              </a:defRPr>
            </a:lvl1pPr>
          </a:lstStyle>
          <a:p>
            <a:r>
              <a:rPr lang="en-US"/>
              <a:t>Internal Presentation Title</a:t>
            </a:r>
          </a:p>
        </p:txBody>
      </p:sp>
      <p:sp>
        <p:nvSpPr>
          <p:cNvPr id="15" name="Text Placeholder 14">
            <a:extLst>
              <a:ext uri="{FF2B5EF4-FFF2-40B4-BE49-F238E27FC236}">
                <a16:creationId xmlns:a16="http://schemas.microsoft.com/office/drawing/2014/main" id="{7735CB65-0E8B-7842-A135-4FAF920343CC}"/>
              </a:ext>
            </a:extLst>
          </p:cNvPr>
          <p:cNvSpPr>
            <a:spLocks noGrp="1"/>
          </p:cNvSpPr>
          <p:nvPr>
            <p:ph type="body" sz="quarter" idx="10" hasCustomPrompt="1"/>
          </p:nvPr>
        </p:nvSpPr>
        <p:spPr>
          <a:xfrm>
            <a:off x="573913" y="2705101"/>
            <a:ext cx="6833354" cy="682625"/>
          </a:xfrm>
          <a:prstGeom prst="rect">
            <a:avLst/>
          </a:prstGeom>
        </p:spPr>
        <p:txBody>
          <a:bodyPr anchor="ctr" anchorCtr="0"/>
          <a:lstStyle>
            <a:lvl1pPr marL="0" marR="0" indent="0" algn="l" defTabSz="720090" rtl="0" eaLnBrk="1" fontAlgn="auto" latinLnBrk="0" hangingPunct="1">
              <a:lnSpc>
                <a:spcPct val="130000"/>
              </a:lnSpc>
              <a:spcBef>
                <a:spcPts val="788"/>
              </a:spcBef>
              <a:spcAft>
                <a:spcPts val="0"/>
              </a:spcAft>
              <a:buClrTx/>
              <a:buSzTx/>
              <a:buFont typeface="Arial" panose="020B0604020202020204" pitchFamily="34" charset="0"/>
              <a:buNone/>
              <a:tabLst/>
              <a:defRPr sz="1575"/>
            </a:lvl1pPr>
          </a:lstStyle>
          <a:p>
            <a:pPr marL="0" marR="0" lvl="0" indent="0" algn="l" defTabSz="720090" rtl="0" eaLnBrk="1" fontAlgn="auto" latinLnBrk="0" hangingPunct="1">
              <a:lnSpc>
                <a:spcPct val="130000"/>
              </a:lnSpc>
              <a:spcBef>
                <a:spcPts val="788"/>
              </a:spcBef>
              <a:spcAft>
                <a:spcPts val="0"/>
              </a:spcAft>
              <a:buClrTx/>
              <a:buSzTx/>
              <a:buFont typeface="Arial" panose="020B0604020202020204" pitchFamily="34" charset="0"/>
              <a:buNone/>
              <a:tabLst/>
              <a:defRPr/>
            </a:pPr>
            <a:r>
              <a:rPr lang="en-US">
                <a:solidFill>
                  <a:schemeClr val="tx2"/>
                </a:solidFill>
              </a:rPr>
              <a:t>Subhead Information</a:t>
            </a:r>
          </a:p>
        </p:txBody>
      </p:sp>
      <p:sp>
        <p:nvSpPr>
          <p:cNvPr id="12" name="Freeform 11">
            <a:extLst>
              <a:ext uri="{FF2B5EF4-FFF2-40B4-BE49-F238E27FC236}">
                <a16:creationId xmlns:a16="http://schemas.microsoft.com/office/drawing/2014/main" id="{572BE6CF-35E0-D340-9175-7391F87556F2}"/>
              </a:ext>
            </a:extLst>
          </p:cNvPr>
          <p:cNvSpPr/>
          <p:nvPr/>
        </p:nvSpPr>
        <p:spPr>
          <a:xfrm>
            <a:off x="-6326" y="5367234"/>
            <a:ext cx="3865450" cy="1503466"/>
          </a:xfrm>
          <a:custGeom>
            <a:avLst/>
            <a:gdLst>
              <a:gd name="connsiteX0" fmla="*/ 11875 w 4892633"/>
              <a:gd name="connsiteY0" fmla="*/ 0 h 1484416"/>
              <a:gd name="connsiteX1" fmla="*/ 4892633 w 4892633"/>
              <a:gd name="connsiteY1" fmla="*/ 1484416 h 1484416"/>
              <a:gd name="connsiteX2" fmla="*/ 0 w 4892633"/>
              <a:gd name="connsiteY2" fmla="*/ 1484416 h 1484416"/>
              <a:gd name="connsiteX3" fmla="*/ 11875 w 4892633"/>
              <a:gd name="connsiteY3" fmla="*/ 0 h 1484416"/>
              <a:gd name="connsiteX0" fmla="*/ 668 w 4900476"/>
              <a:gd name="connsiteY0" fmla="*/ 0 h 1487591"/>
              <a:gd name="connsiteX1" fmla="*/ 4900476 w 4900476"/>
              <a:gd name="connsiteY1" fmla="*/ 1487591 h 1487591"/>
              <a:gd name="connsiteX2" fmla="*/ 7843 w 4900476"/>
              <a:gd name="connsiteY2" fmla="*/ 1487591 h 1487591"/>
              <a:gd name="connsiteX3" fmla="*/ 668 w 4900476"/>
              <a:gd name="connsiteY3" fmla="*/ 0 h 1487591"/>
              <a:gd name="connsiteX0" fmla="*/ 2350 w 4902158"/>
              <a:gd name="connsiteY0" fmla="*/ 0 h 1500291"/>
              <a:gd name="connsiteX1" fmla="*/ 4902158 w 4902158"/>
              <a:gd name="connsiteY1" fmla="*/ 1487591 h 1500291"/>
              <a:gd name="connsiteX2" fmla="*/ 0 w 4902158"/>
              <a:gd name="connsiteY2" fmla="*/ 1500291 h 1500291"/>
              <a:gd name="connsiteX3" fmla="*/ 2350 w 4902158"/>
              <a:gd name="connsiteY3" fmla="*/ 0 h 1500291"/>
              <a:gd name="connsiteX0" fmla="*/ 817 w 4906975"/>
              <a:gd name="connsiteY0" fmla="*/ 0 h 1503466"/>
              <a:gd name="connsiteX1" fmla="*/ 4906975 w 4906975"/>
              <a:gd name="connsiteY1" fmla="*/ 1490766 h 1503466"/>
              <a:gd name="connsiteX2" fmla="*/ 4817 w 4906975"/>
              <a:gd name="connsiteY2" fmla="*/ 1503466 h 1503466"/>
              <a:gd name="connsiteX3" fmla="*/ 817 w 4906975"/>
              <a:gd name="connsiteY3" fmla="*/ 0 h 1503466"/>
              <a:gd name="connsiteX0" fmla="*/ 2350 w 4908508"/>
              <a:gd name="connsiteY0" fmla="*/ 0 h 1503466"/>
              <a:gd name="connsiteX1" fmla="*/ 4908508 w 4908508"/>
              <a:gd name="connsiteY1" fmla="*/ 1490766 h 1503466"/>
              <a:gd name="connsiteX2" fmla="*/ 0 w 4908508"/>
              <a:gd name="connsiteY2" fmla="*/ 1503466 h 1503466"/>
              <a:gd name="connsiteX3" fmla="*/ 2350 w 4908508"/>
              <a:gd name="connsiteY3" fmla="*/ 0 h 1503466"/>
            </a:gdLst>
            <a:ahLst/>
            <a:cxnLst>
              <a:cxn ang="0">
                <a:pos x="connsiteX0" y="connsiteY0"/>
              </a:cxn>
              <a:cxn ang="0">
                <a:pos x="connsiteX1" y="connsiteY1"/>
              </a:cxn>
              <a:cxn ang="0">
                <a:pos x="connsiteX2" y="connsiteY2"/>
              </a:cxn>
              <a:cxn ang="0">
                <a:pos x="connsiteX3" y="connsiteY3"/>
              </a:cxn>
            </a:cxnLst>
            <a:rect l="l" t="t" r="r" b="b"/>
            <a:pathLst>
              <a:path w="4908508" h="1503466">
                <a:moveTo>
                  <a:pt x="2350" y="0"/>
                </a:moveTo>
                <a:lnTo>
                  <a:pt x="4908508" y="1490766"/>
                </a:lnTo>
                <a:lnTo>
                  <a:pt x="0" y="1503466"/>
                </a:lnTo>
                <a:cubicBezTo>
                  <a:pt x="3958" y="1008661"/>
                  <a:pt x="-1608" y="494805"/>
                  <a:pt x="235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3" name="Freeform 12">
            <a:extLst>
              <a:ext uri="{FF2B5EF4-FFF2-40B4-BE49-F238E27FC236}">
                <a16:creationId xmlns:a16="http://schemas.microsoft.com/office/drawing/2014/main" id="{F57979C8-F3D0-F94A-A405-EC5A3F15B749}"/>
              </a:ext>
            </a:extLst>
          </p:cNvPr>
          <p:cNvSpPr/>
          <p:nvPr/>
        </p:nvSpPr>
        <p:spPr>
          <a:xfrm>
            <a:off x="8362409" y="-3175"/>
            <a:ext cx="1243792" cy="1460665"/>
          </a:xfrm>
          <a:custGeom>
            <a:avLst/>
            <a:gdLst>
              <a:gd name="connsiteX0" fmla="*/ 0 w 1579418"/>
              <a:gd name="connsiteY0" fmla="*/ 0 h 1460665"/>
              <a:gd name="connsiteX1" fmla="*/ 1579418 w 1579418"/>
              <a:gd name="connsiteY1" fmla="*/ 0 h 1460665"/>
              <a:gd name="connsiteX2" fmla="*/ 1579418 w 1579418"/>
              <a:gd name="connsiteY2" fmla="*/ 1460665 h 1460665"/>
              <a:gd name="connsiteX3" fmla="*/ 0 w 1579418"/>
              <a:gd name="connsiteY3" fmla="*/ 0 h 1460665"/>
            </a:gdLst>
            <a:ahLst/>
            <a:cxnLst>
              <a:cxn ang="0">
                <a:pos x="connsiteX0" y="connsiteY0"/>
              </a:cxn>
              <a:cxn ang="0">
                <a:pos x="connsiteX1" y="connsiteY1"/>
              </a:cxn>
              <a:cxn ang="0">
                <a:pos x="connsiteX2" y="connsiteY2"/>
              </a:cxn>
              <a:cxn ang="0">
                <a:pos x="connsiteX3" y="connsiteY3"/>
              </a:cxn>
            </a:cxnLst>
            <a:rect l="l" t="t" r="r" b="b"/>
            <a:pathLst>
              <a:path w="1579418" h="1460665">
                <a:moveTo>
                  <a:pt x="0" y="0"/>
                </a:moveTo>
                <a:lnTo>
                  <a:pt x="1579418" y="0"/>
                </a:lnTo>
                <a:lnTo>
                  <a:pt x="1579418" y="14606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8" name="Text Placeholder 2">
            <a:extLst>
              <a:ext uri="{FF2B5EF4-FFF2-40B4-BE49-F238E27FC236}">
                <a16:creationId xmlns:a16="http://schemas.microsoft.com/office/drawing/2014/main" id="{EF968827-0DE8-E449-8BDD-4ACA5A77D83C}"/>
              </a:ext>
            </a:extLst>
          </p:cNvPr>
          <p:cNvSpPr>
            <a:spLocks noGrp="1"/>
          </p:cNvSpPr>
          <p:nvPr>
            <p:ph type="body" sz="quarter" idx="12" hasCustomPrompt="1"/>
          </p:nvPr>
        </p:nvSpPr>
        <p:spPr>
          <a:xfrm>
            <a:off x="569958" y="3275446"/>
            <a:ext cx="1904533" cy="290715"/>
          </a:xfrm>
          <a:prstGeom prst="rect">
            <a:avLst/>
          </a:prstGeom>
        </p:spPr>
        <p:txBody>
          <a:bodyPr/>
          <a:lstStyle>
            <a:lvl1pPr>
              <a:defRPr sz="1260" baseline="0">
                <a:solidFill>
                  <a:schemeClr val="accent1"/>
                </a:solidFill>
              </a:defRPr>
            </a:lvl1pPr>
          </a:lstStyle>
          <a:p>
            <a:pPr lvl="0"/>
            <a:r>
              <a:rPr lang="en-US"/>
              <a:t>Date, Month, Year</a:t>
            </a:r>
          </a:p>
        </p:txBody>
      </p:sp>
      <p:sp>
        <p:nvSpPr>
          <p:cNvPr id="2" name="Footer Placeholder 1">
            <a:extLst>
              <a:ext uri="{FF2B5EF4-FFF2-40B4-BE49-F238E27FC236}">
                <a16:creationId xmlns:a16="http://schemas.microsoft.com/office/drawing/2014/main" id="{B752AB11-6473-47A7-8229-F8035970DAAD}"/>
              </a:ext>
            </a:extLst>
          </p:cNvPr>
          <p:cNvSpPr>
            <a:spLocks noGrp="1"/>
          </p:cNvSpPr>
          <p:nvPr>
            <p:ph type="ftr" sz="quarter" idx="13"/>
          </p:nvPr>
        </p:nvSpPr>
        <p:spPr>
          <a:xfrm>
            <a:off x="3859124" y="6680548"/>
            <a:ext cx="1632295" cy="177453"/>
          </a:xfrm>
        </p:spPr>
        <p:txBody>
          <a:bodyPr/>
          <a:lstStyle>
            <a:lvl1pPr>
              <a:defRPr sz="788"/>
            </a:lvl1pPr>
          </a:lstStyle>
          <a:p>
            <a:endParaRPr lang="en-US"/>
          </a:p>
        </p:txBody>
      </p:sp>
    </p:spTree>
    <p:extLst>
      <p:ext uri="{BB962C8B-B14F-4D97-AF65-F5344CB8AC3E}">
        <p14:creationId xmlns:p14="http://schemas.microsoft.com/office/powerpoint/2010/main" val="490975099"/>
      </p:ext>
    </p:extLst>
  </p:cSld>
  <p:clrMapOvr>
    <a:masterClrMapping/>
  </p:clrMapOvr>
  <p:extLst>
    <p:ext uri="{DCECCB84-F9BA-43D5-87BE-67443E8EF086}">
      <p15:sldGuideLst xmlns:p15="http://schemas.microsoft.com/office/powerpoint/2012/main">
        <p15:guide id="1" orient="horz" pos="432">
          <p15:clr>
            <a:srgbClr val="FBAE40"/>
          </p15:clr>
        </p15:guide>
        <p15:guide id="2" pos="3840">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tx2"/>
        </a:solidFill>
        <a:effectLst/>
      </p:bgPr>
    </p:bg>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9C0F3E62-B2DF-48E7-81E5-AC63DD5C8B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083" y="678023"/>
            <a:ext cx="1446182" cy="426798"/>
          </a:xfrm>
          <a:prstGeom prst="rect">
            <a:avLst/>
          </a:prstGeom>
        </p:spPr>
      </p:pic>
      <p:sp>
        <p:nvSpPr>
          <p:cNvPr id="11" name="Title 1">
            <a:extLst>
              <a:ext uri="{FF2B5EF4-FFF2-40B4-BE49-F238E27FC236}">
                <a16:creationId xmlns:a16="http://schemas.microsoft.com/office/drawing/2014/main" id="{5F5C0177-6760-4C35-A97E-9A0DEE4B0CA1}"/>
              </a:ext>
            </a:extLst>
          </p:cNvPr>
          <p:cNvSpPr>
            <a:spLocks noGrp="1"/>
          </p:cNvSpPr>
          <p:nvPr>
            <p:ph type="title" hasCustomPrompt="1"/>
          </p:nvPr>
        </p:nvSpPr>
        <p:spPr>
          <a:xfrm>
            <a:off x="552078" y="1156253"/>
            <a:ext cx="7048206" cy="1823135"/>
          </a:xfrm>
          <a:prstGeom prst="rect">
            <a:avLst/>
          </a:prstGeom>
        </p:spPr>
        <p:txBody>
          <a:bodyPr anchor="b" anchorCtr="0">
            <a:noAutofit/>
          </a:bodyPr>
          <a:lstStyle>
            <a:lvl1pPr>
              <a:defRPr sz="4410" kern="3000" spc="-79" baseline="0">
                <a:solidFill>
                  <a:schemeClr val="bg1"/>
                </a:solidFill>
              </a:defRPr>
            </a:lvl1pPr>
          </a:lstStyle>
          <a:p>
            <a:r>
              <a:rPr lang="en-US"/>
              <a:t>Internal Presentation Title</a:t>
            </a:r>
          </a:p>
        </p:txBody>
      </p:sp>
      <p:sp>
        <p:nvSpPr>
          <p:cNvPr id="14" name="Freeform 13">
            <a:extLst>
              <a:ext uri="{FF2B5EF4-FFF2-40B4-BE49-F238E27FC236}">
                <a16:creationId xmlns:a16="http://schemas.microsoft.com/office/drawing/2014/main" id="{570FA735-66D5-3C4E-AA0E-0BA10C6C6F56}"/>
              </a:ext>
            </a:extLst>
          </p:cNvPr>
          <p:cNvSpPr/>
          <p:nvPr/>
        </p:nvSpPr>
        <p:spPr>
          <a:xfrm>
            <a:off x="-7742" y="5496233"/>
            <a:ext cx="4529598" cy="1386349"/>
          </a:xfrm>
          <a:custGeom>
            <a:avLst/>
            <a:gdLst>
              <a:gd name="connsiteX0" fmla="*/ 0 w 5751871"/>
              <a:gd name="connsiteY0" fmla="*/ 0 h 1386349"/>
              <a:gd name="connsiteX1" fmla="*/ 5751871 w 5751871"/>
              <a:gd name="connsiteY1" fmla="*/ 1376516 h 1386349"/>
              <a:gd name="connsiteX2" fmla="*/ 0 w 5751871"/>
              <a:gd name="connsiteY2" fmla="*/ 1386349 h 1386349"/>
              <a:gd name="connsiteX3" fmla="*/ 0 w 5751871"/>
              <a:gd name="connsiteY3" fmla="*/ 0 h 1386349"/>
            </a:gdLst>
            <a:ahLst/>
            <a:cxnLst>
              <a:cxn ang="0">
                <a:pos x="connsiteX0" y="connsiteY0"/>
              </a:cxn>
              <a:cxn ang="0">
                <a:pos x="connsiteX1" y="connsiteY1"/>
              </a:cxn>
              <a:cxn ang="0">
                <a:pos x="connsiteX2" y="connsiteY2"/>
              </a:cxn>
              <a:cxn ang="0">
                <a:pos x="connsiteX3" y="connsiteY3"/>
              </a:cxn>
            </a:cxnLst>
            <a:rect l="l" t="t" r="r" b="b"/>
            <a:pathLst>
              <a:path w="5751871" h="1386349">
                <a:moveTo>
                  <a:pt x="0" y="0"/>
                </a:moveTo>
                <a:lnTo>
                  <a:pt x="5751871" y="1376516"/>
                </a:lnTo>
                <a:lnTo>
                  <a:pt x="0" y="138634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5" name="Freeform 14">
            <a:extLst>
              <a:ext uri="{FF2B5EF4-FFF2-40B4-BE49-F238E27FC236}">
                <a16:creationId xmlns:a16="http://schemas.microsoft.com/office/drawing/2014/main" id="{DCF45251-6A16-0344-B742-5258EA3A135E}"/>
              </a:ext>
            </a:extLst>
          </p:cNvPr>
          <p:cNvSpPr/>
          <p:nvPr/>
        </p:nvSpPr>
        <p:spPr>
          <a:xfrm>
            <a:off x="8643699" y="2390330"/>
            <a:ext cx="979324" cy="4482419"/>
          </a:xfrm>
          <a:custGeom>
            <a:avLst/>
            <a:gdLst>
              <a:gd name="connsiteX0" fmla="*/ 1120877 w 1130709"/>
              <a:gd name="connsiteY0" fmla="*/ 0 h 2831690"/>
              <a:gd name="connsiteX1" fmla="*/ 0 w 1130709"/>
              <a:gd name="connsiteY1" fmla="*/ 2831690 h 2831690"/>
              <a:gd name="connsiteX2" fmla="*/ 1130709 w 1130709"/>
              <a:gd name="connsiteY2" fmla="*/ 2831690 h 2831690"/>
              <a:gd name="connsiteX3" fmla="*/ 1120877 w 1130709"/>
              <a:gd name="connsiteY3" fmla="*/ 0 h 2831690"/>
              <a:gd name="connsiteX0" fmla="*/ 790787 w 800619"/>
              <a:gd name="connsiteY0" fmla="*/ 0 h 2831690"/>
              <a:gd name="connsiteX1" fmla="*/ 0 w 800619"/>
              <a:gd name="connsiteY1" fmla="*/ 2831690 h 2831690"/>
              <a:gd name="connsiteX2" fmla="*/ 800619 w 800619"/>
              <a:gd name="connsiteY2" fmla="*/ 2831690 h 2831690"/>
              <a:gd name="connsiteX3" fmla="*/ 790787 w 800619"/>
              <a:gd name="connsiteY3" fmla="*/ 0 h 2831690"/>
              <a:gd name="connsiteX0" fmla="*/ 483203 w 493035"/>
              <a:gd name="connsiteY0" fmla="*/ 0 h 2831690"/>
              <a:gd name="connsiteX1" fmla="*/ 0 w 493035"/>
              <a:gd name="connsiteY1" fmla="*/ 2779175 h 2831690"/>
              <a:gd name="connsiteX2" fmla="*/ 493035 w 493035"/>
              <a:gd name="connsiteY2" fmla="*/ 2831690 h 2831690"/>
              <a:gd name="connsiteX3" fmla="*/ 483203 w 493035"/>
              <a:gd name="connsiteY3" fmla="*/ 0 h 2831690"/>
              <a:gd name="connsiteX0" fmla="*/ 775782 w 785614"/>
              <a:gd name="connsiteY0" fmla="*/ 0 h 2831690"/>
              <a:gd name="connsiteX1" fmla="*/ 0 w 785614"/>
              <a:gd name="connsiteY1" fmla="*/ 2831689 h 2831690"/>
              <a:gd name="connsiteX2" fmla="*/ 785614 w 785614"/>
              <a:gd name="connsiteY2" fmla="*/ 2831690 h 2831690"/>
              <a:gd name="connsiteX3" fmla="*/ 775782 w 785614"/>
              <a:gd name="connsiteY3" fmla="*/ 0 h 2831690"/>
            </a:gdLst>
            <a:ahLst/>
            <a:cxnLst>
              <a:cxn ang="0">
                <a:pos x="connsiteX0" y="connsiteY0"/>
              </a:cxn>
              <a:cxn ang="0">
                <a:pos x="connsiteX1" y="connsiteY1"/>
              </a:cxn>
              <a:cxn ang="0">
                <a:pos x="connsiteX2" y="connsiteY2"/>
              </a:cxn>
              <a:cxn ang="0">
                <a:pos x="connsiteX3" y="connsiteY3"/>
              </a:cxn>
            </a:cxnLst>
            <a:rect l="l" t="t" r="r" b="b"/>
            <a:pathLst>
              <a:path w="785614" h="2831690">
                <a:moveTo>
                  <a:pt x="775782" y="0"/>
                </a:moveTo>
                <a:lnTo>
                  <a:pt x="0" y="2831689"/>
                </a:lnTo>
                <a:lnTo>
                  <a:pt x="785614" y="2831690"/>
                </a:lnTo>
                <a:cubicBezTo>
                  <a:pt x="782337" y="1887793"/>
                  <a:pt x="779059" y="943897"/>
                  <a:pt x="77578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6" name="Text Placeholder 2">
            <a:extLst>
              <a:ext uri="{FF2B5EF4-FFF2-40B4-BE49-F238E27FC236}">
                <a16:creationId xmlns:a16="http://schemas.microsoft.com/office/drawing/2014/main" id="{CA0B653F-3719-F548-922A-3B1E510D2721}"/>
              </a:ext>
            </a:extLst>
          </p:cNvPr>
          <p:cNvSpPr>
            <a:spLocks noGrp="1"/>
          </p:cNvSpPr>
          <p:nvPr>
            <p:ph type="body" sz="quarter" idx="11" hasCustomPrompt="1"/>
          </p:nvPr>
        </p:nvSpPr>
        <p:spPr>
          <a:xfrm>
            <a:off x="561380" y="2705100"/>
            <a:ext cx="6833354" cy="674688"/>
          </a:xfrm>
          <a:prstGeom prst="rect">
            <a:avLst/>
          </a:prstGeom>
        </p:spPr>
        <p:txBody>
          <a:bodyPr anchor="ctr" anchorCtr="0"/>
          <a:lstStyle>
            <a:lvl1pPr>
              <a:defRPr sz="1575">
                <a:solidFill>
                  <a:schemeClr val="bg1"/>
                </a:solidFill>
              </a:defRPr>
            </a:lvl1pPr>
          </a:lstStyle>
          <a:p>
            <a:pPr lvl="0"/>
            <a:r>
              <a:rPr lang="en-US"/>
              <a:t>Subhead Information</a:t>
            </a:r>
          </a:p>
        </p:txBody>
      </p:sp>
      <p:sp>
        <p:nvSpPr>
          <p:cNvPr id="10" name="Text Placeholder 2">
            <a:extLst>
              <a:ext uri="{FF2B5EF4-FFF2-40B4-BE49-F238E27FC236}">
                <a16:creationId xmlns:a16="http://schemas.microsoft.com/office/drawing/2014/main" id="{D495770D-97E1-BF46-BFC5-4F8BD664029A}"/>
              </a:ext>
            </a:extLst>
          </p:cNvPr>
          <p:cNvSpPr>
            <a:spLocks noGrp="1"/>
          </p:cNvSpPr>
          <p:nvPr>
            <p:ph type="body" sz="quarter" idx="12" hasCustomPrompt="1"/>
          </p:nvPr>
        </p:nvSpPr>
        <p:spPr>
          <a:xfrm>
            <a:off x="569958" y="3275446"/>
            <a:ext cx="1904533" cy="290715"/>
          </a:xfrm>
          <a:prstGeom prst="rect">
            <a:avLst/>
          </a:prstGeom>
        </p:spPr>
        <p:txBody>
          <a:bodyPr/>
          <a:lstStyle>
            <a:lvl1pPr>
              <a:defRPr sz="1260" baseline="0">
                <a:solidFill>
                  <a:schemeClr val="bg2"/>
                </a:solidFill>
              </a:defRPr>
            </a:lvl1pPr>
          </a:lstStyle>
          <a:p>
            <a:pPr lvl="0"/>
            <a:r>
              <a:rPr lang="en-US"/>
              <a:t>Date, Month, Year</a:t>
            </a:r>
          </a:p>
        </p:txBody>
      </p:sp>
    </p:spTree>
    <p:extLst>
      <p:ext uri="{BB962C8B-B14F-4D97-AF65-F5344CB8AC3E}">
        <p14:creationId xmlns:p14="http://schemas.microsoft.com/office/powerpoint/2010/main" val="259609527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TOC">
    <p:bg>
      <p:bgPr>
        <a:solidFill>
          <a:schemeClr val="bg1"/>
        </a:solidFill>
        <a:effectLst/>
      </p:bgPr>
    </p:bg>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57525B8D-085A-024E-AA08-6E82A1E782D1}"/>
              </a:ext>
            </a:extLst>
          </p:cNvPr>
          <p:cNvSpPr/>
          <p:nvPr/>
        </p:nvSpPr>
        <p:spPr>
          <a:xfrm>
            <a:off x="-13151" y="-24575"/>
            <a:ext cx="3079898" cy="1060079"/>
          </a:xfrm>
          <a:custGeom>
            <a:avLst/>
            <a:gdLst>
              <a:gd name="connsiteX0" fmla="*/ 3906982 w 3906982"/>
              <a:gd name="connsiteY0" fmla="*/ 11875 h 1056904"/>
              <a:gd name="connsiteX1" fmla="*/ 0 w 3906982"/>
              <a:gd name="connsiteY1" fmla="*/ 1056904 h 1056904"/>
              <a:gd name="connsiteX2" fmla="*/ 11875 w 3906982"/>
              <a:gd name="connsiteY2" fmla="*/ 0 h 1056904"/>
              <a:gd name="connsiteX3" fmla="*/ 3906982 w 3906982"/>
              <a:gd name="connsiteY3" fmla="*/ 11875 h 1056904"/>
              <a:gd name="connsiteX0" fmla="*/ 3910982 w 3910982"/>
              <a:gd name="connsiteY0" fmla="*/ 11875 h 1056904"/>
              <a:gd name="connsiteX1" fmla="*/ 4000 w 3910982"/>
              <a:gd name="connsiteY1" fmla="*/ 1056904 h 1056904"/>
              <a:gd name="connsiteX2" fmla="*/ 0 w 3910982"/>
              <a:gd name="connsiteY2" fmla="*/ 0 h 1056904"/>
              <a:gd name="connsiteX3" fmla="*/ 3910982 w 3910982"/>
              <a:gd name="connsiteY3" fmla="*/ 11875 h 1056904"/>
              <a:gd name="connsiteX0" fmla="*/ 3910982 w 3910982"/>
              <a:gd name="connsiteY0" fmla="*/ 11875 h 1060079"/>
              <a:gd name="connsiteX1" fmla="*/ 825 w 3910982"/>
              <a:gd name="connsiteY1" fmla="*/ 1060079 h 1060079"/>
              <a:gd name="connsiteX2" fmla="*/ 0 w 3910982"/>
              <a:gd name="connsiteY2" fmla="*/ 0 h 1060079"/>
              <a:gd name="connsiteX3" fmla="*/ 3910982 w 3910982"/>
              <a:gd name="connsiteY3" fmla="*/ 11875 h 1060079"/>
              <a:gd name="connsiteX0" fmla="*/ 3910982 w 3910982"/>
              <a:gd name="connsiteY0" fmla="*/ 5525 h 1060079"/>
              <a:gd name="connsiteX1" fmla="*/ 825 w 3910982"/>
              <a:gd name="connsiteY1" fmla="*/ 1060079 h 1060079"/>
              <a:gd name="connsiteX2" fmla="*/ 0 w 3910982"/>
              <a:gd name="connsiteY2" fmla="*/ 0 h 1060079"/>
              <a:gd name="connsiteX3" fmla="*/ 3910982 w 3910982"/>
              <a:gd name="connsiteY3" fmla="*/ 5525 h 1060079"/>
            </a:gdLst>
            <a:ahLst/>
            <a:cxnLst>
              <a:cxn ang="0">
                <a:pos x="connsiteX0" y="connsiteY0"/>
              </a:cxn>
              <a:cxn ang="0">
                <a:pos x="connsiteX1" y="connsiteY1"/>
              </a:cxn>
              <a:cxn ang="0">
                <a:pos x="connsiteX2" y="connsiteY2"/>
              </a:cxn>
              <a:cxn ang="0">
                <a:pos x="connsiteX3" y="connsiteY3"/>
              </a:cxn>
            </a:cxnLst>
            <a:rect l="l" t="t" r="r" b="b"/>
            <a:pathLst>
              <a:path w="3910982" h="1060079">
                <a:moveTo>
                  <a:pt x="3910982" y="5525"/>
                </a:moveTo>
                <a:lnTo>
                  <a:pt x="825" y="1060079"/>
                </a:lnTo>
                <a:cubicBezTo>
                  <a:pt x="-508" y="707778"/>
                  <a:pt x="1333" y="352301"/>
                  <a:pt x="0" y="0"/>
                </a:cubicBezTo>
                <a:lnTo>
                  <a:pt x="3910982" y="552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8" name="Freeform 17">
            <a:extLst>
              <a:ext uri="{FF2B5EF4-FFF2-40B4-BE49-F238E27FC236}">
                <a16:creationId xmlns:a16="http://schemas.microsoft.com/office/drawing/2014/main" id="{B88EB595-6250-9E40-A22F-DAF9C8FC3001}"/>
              </a:ext>
            </a:extLst>
          </p:cNvPr>
          <p:cNvSpPr/>
          <p:nvPr/>
        </p:nvSpPr>
        <p:spPr>
          <a:xfrm>
            <a:off x="8370527" y="-19050"/>
            <a:ext cx="1247715" cy="4620326"/>
          </a:xfrm>
          <a:custGeom>
            <a:avLst/>
            <a:gdLst>
              <a:gd name="connsiteX0" fmla="*/ 0 w 1603169"/>
              <a:gd name="connsiteY0" fmla="*/ 0 h 4619501"/>
              <a:gd name="connsiteX1" fmla="*/ 1603169 w 1603169"/>
              <a:gd name="connsiteY1" fmla="*/ 4619501 h 4619501"/>
              <a:gd name="connsiteX2" fmla="*/ 1579418 w 1603169"/>
              <a:gd name="connsiteY2" fmla="*/ 11875 h 4619501"/>
              <a:gd name="connsiteX3" fmla="*/ 0 w 1603169"/>
              <a:gd name="connsiteY3" fmla="*/ 0 h 4619501"/>
              <a:gd name="connsiteX0" fmla="*/ 0 w 1603169"/>
              <a:gd name="connsiteY0" fmla="*/ 0 h 4613151"/>
              <a:gd name="connsiteX1" fmla="*/ 1603169 w 1603169"/>
              <a:gd name="connsiteY1" fmla="*/ 4613151 h 4613151"/>
              <a:gd name="connsiteX2" fmla="*/ 1579418 w 1603169"/>
              <a:gd name="connsiteY2" fmla="*/ 5525 h 4613151"/>
              <a:gd name="connsiteX3" fmla="*/ 0 w 1603169"/>
              <a:gd name="connsiteY3" fmla="*/ 0 h 4613151"/>
              <a:gd name="connsiteX0" fmla="*/ 0 w 1603169"/>
              <a:gd name="connsiteY0" fmla="*/ 825 h 4613976"/>
              <a:gd name="connsiteX1" fmla="*/ 1603169 w 1603169"/>
              <a:gd name="connsiteY1" fmla="*/ 4613976 h 4613976"/>
              <a:gd name="connsiteX2" fmla="*/ 1582593 w 1603169"/>
              <a:gd name="connsiteY2" fmla="*/ 0 h 4613976"/>
              <a:gd name="connsiteX3" fmla="*/ 0 w 1603169"/>
              <a:gd name="connsiteY3" fmla="*/ 825 h 4613976"/>
              <a:gd name="connsiteX0" fmla="*/ 0 w 1584400"/>
              <a:gd name="connsiteY0" fmla="*/ 825 h 4620326"/>
              <a:gd name="connsiteX1" fmla="*/ 1580944 w 1584400"/>
              <a:gd name="connsiteY1" fmla="*/ 4620326 h 4620326"/>
              <a:gd name="connsiteX2" fmla="*/ 1582593 w 1584400"/>
              <a:gd name="connsiteY2" fmla="*/ 0 h 4620326"/>
              <a:gd name="connsiteX3" fmla="*/ 0 w 1584400"/>
              <a:gd name="connsiteY3" fmla="*/ 825 h 4620326"/>
            </a:gdLst>
            <a:ahLst/>
            <a:cxnLst>
              <a:cxn ang="0">
                <a:pos x="connsiteX0" y="connsiteY0"/>
              </a:cxn>
              <a:cxn ang="0">
                <a:pos x="connsiteX1" y="connsiteY1"/>
              </a:cxn>
              <a:cxn ang="0">
                <a:pos x="connsiteX2" y="connsiteY2"/>
              </a:cxn>
              <a:cxn ang="0">
                <a:pos x="connsiteX3" y="connsiteY3"/>
              </a:cxn>
            </a:cxnLst>
            <a:rect l="l" t="t" r="r" b="b"/>
            <a:pathLst>
              <a:path w="1584400" h="4620326">
                <a:moveTo>
                  <a:pt x="0" y="825"/>
                </a:moveTo>
                <a:lnTo>
                  <a:pt x="1580944" y="4620326"/>
                </a:lnTo>
                <a:cubicBezTo>
                  <a:pt x="1574085" y="3082334"/>
                  <a:pt x="1589452" y="1537992"/>
                  <a:pt x="1582593" y="0"/>
                </a:cubicBezTo>
                <a:lnTo>
                  <a:pt x="0" y="82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cxnSp>
        <p:nvCxnSpPr>
          <p:cNvPr id="5" name="Straight Connector 4">
            <a:extLst>
              <a:ext uri="{FF2B5EF4-FFF2-40B4-BE49-F238E27FC236}">
                <a16:creationId xmlns:a16="http://schemas.microsoft.com/office/drawing/2014/main" id="{86455836-9D77-4E33-B6B9-FE6B2122D95C}"/>
              </a:ext>
            </a:extLst>
          </p:cNvPr>
          <p:cNvCxnSpPr>
            <a:cxnSpLocks/>
          </p:cNvCxnSpPr>
          <p:nvPr/>
        </p:nvCxnSpPr>
        <p:spPr>
          <a:xfrm>
            <a:off x="4200525" y="911834"/>
            <a:ext cx="0" cy="5034332"/>
          </a:xfrm>
          <a:prstGeom prst="line">
            <a:avLst/>
          </a:prstGeom>
          <a:ln w="28575">
            <a:solidFill>
              <a:schemeClr val="accent2"/>
            </a:solidFill>
          </a:ln>
        </p:spPr>
        <p:style>
          <a:lnRef idx="1">
            <a:schemeClr val="accent6"/>
          </a:lnRef>
          <a:fillRef idx="0">
            <a:schemeClr val="accent6"/>
          </a:fillRef>
          <a:effectRef idx="0">
            <a:schemeClr val="accent6"/>
          </a:effectRef>
          <a:fontRef idx="minor">
            <a:schemeClr val="tx1"/>
          </a:fontRef>
        </p:style>
      </p:cxnSp>
      <p:sp>
        <p:nvSpPr>
          <p:cNvPr id="7" name="TextBox 6">
            <a:extLst>
              <a:ext uri="{FF2B5EF4-FFF2-40B4-BE49-F238E27FC236}">
                <a16:creationId xmlns:a16="http://schemas.microsoft.com/office/drawing/2014/main" id="{870C2D6A-4553-174A-B10E-991AC7A3D40C}"/>
              </a:ext>
            </a:extLst>
          </p:cNvPr>
          <p:cNvSpPr txBox="1"/>
          <p:nvPr/>
        </p:nvSpPr>
        <p:spPr>
          <a:xfrm>
            <a:off x="950222" y="2542324"/>
            <a:ext cx="2496521" cy="1449628"/>
          </a:xfrm>
          <a:prstGeom prst="rect">
            <a:avLst/>
          </a:prstGeom>
          <a:noFill/>
        </p:spPr>
        <p:txBody>
          <a:bodyPr wrap="square" rtlCol="0">
            <a:spAutoFit/>
          </a:bodyPr>
          <a:lstStyle/>
          <a:p>
            <a:pPr algn="l"/>
            <a:r>
              <a:rPr lang="en-US" sz="4410" spc="-118">
                <a:solidFill>
                  <a:schemeClr val="accent1"/>
                </a:solidFill>
                <a:latin typeface="+mj-lt"/>
              </a:rPr>
              <a:t>Table of Contents</a:t>
            </a:r>
          </a:p>
        </p:txBody>
      </p:sp>
      <p:sp>
        <p:nvSpPr>
          <p:cNvPr id="13" name="Slide Number Placeholder 4">
            <a:extLst>
              <a:ext uri="{FF2B5EF4-FFF2-40B4-BE49-F238E27FC236}">
                <a16:creationId xmlns:a16="http://schemas.microsoft.com/office/drawing/2014/main" id="{DC2967FB-7876-C942-A7CB-2B2F45930E70}"/>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pic>
        <p:nvPicPr>
          <p:cNvPr id="14" name="Picture 13" descr="A picture containing text, clipart&#10;&#10;Description automatically generated">
            <a:extLst>
              <a:ext uri="{FF2B5EF4-FFF2-40B4-BE49-F238E27FC236}">
                <a16:creationId xmlns:a16="http://schemas.microsoft.com/office/drawing/2014/main" id="{15925A77-8FAC-704D-B4D2-0AA8FEE71D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3" name="Text Placeholder 2">
            <a:extLst>
              <a:ext uri="{FF2B5EF4-FFF2-40B4-BE49-F238E27FC236}">
                <a16:creationId xmlns:a16="http://schemas.microsoft.com/office/drawing/2014/main" id="{6FF923A3-5157-844E-95B9-E65FEA3E216E}"/>
              </a:ext>
            </a:extLst>
          </p:cNvPr>
          <p:cNvSpPr>
            <a:spLocks noGrp="1"/>
          </p:cNvSpPr>
          <p:nvPr>
            <p:ph type="body" sz="quarter" idx="13"/>
          </p:nvPr>
        </p:nvSpPr>
        <p:spPr>
          <a:xfrm>
            <a:off x="4980623" y="952500"/>
            <a:ext cx="3634205" cy="5219700"/>
          </a:xfrm>
          <a:prstGeom prst="rect">
            <a:avLst/>
          </a:prstGeom>
        </p:spPr>
        <p:txBody>
          <a:bodyPr lIns="91440" spcCol="457200" anchor="ctr" anchorCtr="0"/>
          <a:lstStyle>
            <a:lvl1pPr marL="270034" indent="-270034">
              <a:lnSpc>
                <a:spcPct val="100000"/>
              </a:lnSpc>
              <a:buClr>
                <a:schemeClr val="accent1"/>
              </a:buClr>
              <a:buFont typeface="+mj-lt"/>
              <a:buAutoNum type="arabicPeriod"/>
              <a:defRPr sz="1260" b="1" i="0">
                <a:latin typeface="Nunito Sans" pitchFamily="2" charset="77"/>
              </a:defRPr>
            </a:lvl1pPr>
            <a:lvl2pPr marL="367546" indent="-96262">
              <a:lnSpc>
                <a:spcPct val="100000"/>
              </a:lnSpc>
              <a:buClr>
                <a:schemeClr val="accent2"/>
              </a:buClr>
              <a:buFont typeface="Arial" panose="020B0604020202020204" pitchFamily="34" charset="0"/>
              <a:buChar char="•"/>
              <a:tabLst/>
              <a:defRPr sz="945"/>
            </a:lvl2pPr>
            <a:lvl3pPr marL="367546" indent="-96262">
              <a:lnSpc>
                <a:spcPct val="100000"/>
              </a:lnSpc>
              <a:buClr>
                <a:schemeClr val="accent2"/>
              </a:buClr>
              <a:buFont typeface="Arial" panose="020B0604020202020204" pitchFamily="34" charset="0"/>
              <a:buChar char="•"/>
              <a:tabLst/>
              <a:defRPr sz="866"/>
            </a:lvl3pPr>
            <a:lvl4pPr marL="367546" indent="-96262">
              <a:lnSpc>
                <a:spcPct val="100000"/>
              </a:lnSpc>
              <a:buClr>
                <a:schemeClr val="accent2"/>
              </a:buClr>
              <a:buFont typeface="Arial" panose="020B0604020202020204" pitchFamily="34" charset="0"/>
              <a:buChar char="•"/>
              <a:tabLst/>
              <a:defRPr sz="866"/>
            </a:lvl4pPr>
            <a:lvl5pPr marL="367546" indent="-96262">
              <a:lnSpc>
                <a:spcPct val="100000"/>
              </a:lnSpc>
              <a:buClr>
                <a:schemeClr val="accent2"/>
              </a:buClr>
              <a:buFont typeface="Arial" panose="020B0604020202020204" pitchFamily="34" charset="0"/>
              <a:buChar char="•"/>
              <a:tabLst/>
              <a:defRPr sz="866"/>
            </a:lvl5pPr>
          </a:lstStyle>
          <a:p>
            <a:pPr lvl="0"/>
            <a:r>
              <a:rPr lang="en-US"/>
              <a:t>Click to edit Master text styles</a:t>
            </a:r>
          </a:p>
          <a:p>
            <a:pPr lvl="1"/>
            <a:r>
              <a:rPr lang="en-US"/>
              <a:t>Second level</a:t>
            </a:r>
          </a:p>
        </p:txBody>
      </p:sp>
      <p:sp>
        <p:nvSpPr>
          <p:cNvPr id="10" name="Footer Placeholder 6">
            <a:extLst>
              <a:ext uri="{FF2B5EF4-FFF2-40B4-BE49-F238E27FC236}">
                <a16:creationId xmlns:a16="http://schemas.microsoft.com/office/drawing/2014/main" id="{F9C58FCB-29A1-470F-8161-D3F8F0E01593}"/>
              </a:ext>
            </a:extLst>
          </p:cNvPr>
          <p:cNvSpPr>
            <a:spLocks noGrp="1"/>
          </p:cNvSpPr>
          <p:nvPr>
            <p:ph type="ftr" sz="quarter" idx="3"/>
          </p:nvPr>
        </p:nvSpPr>
        <p:spPr>
          <a:xfrm>
            <a:off x="111620" y="6588068"/>
            <a:ext cx="1632295" cy="177453"/>
          </a:xfrm>
          <a:prstGeom prst="rect">
            <a:avLst/>
          </a:prstGeom>
        </p:spPr>
        <p:txBody>
          <a:bodyPr vert="horz" lIns="91440" tIns="45720" rIns="91440" bIns="45720" rtlCol="0" anchor="ctr"/>
          <a:lstStyle>
            <a:lvl1pPr algn="l">
              <a:defRPr sz="788">
                <a:solidFill>
                  <a:schemeClr val="accent1"/>
                </a:solidFill>
              </a:defRPr>
            </a:lvl1pPr>
          </a:lstStyle>
          <a:p>
            <a:endParaRPr lang="en-US"/>
          </a:p>
        </p:txBody>
      </p:sp>
    </p:spTree>
    <p:extLst>
      <p:ext uri="{BB962C8B-B14F-4D97-AF65-F5344CB8AC3E}">
        <p14:creationId xmlns:p14="http://schemas.microsoft.com/office/powerpoint/2010/main" val="181845530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pic>
        <p:nvPicPr>
          <p:cNvPr id="22" name="Picture 21" descr="A picture containing text, clipart&#10;&#10;Description automatically generated">
            <a:extLst>
              <a:ext uri="{FF2B5EF4-FFF2-40B4-BE49-F238E27FC236}">
                <a16:creationId xmlns:a16="http://schemas.microsoft.com/office/drawing/2014/main" id="{9413284D-1E7B-9640-8727-0AC9E8F0F6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28" name="Text Placeholder 3">
            <a:extLst>
              <a:ext uri="{FF2B5EF4-FFF2-40B4-BE49-F238E27FC236}">
                <a16:creationId xmlns:a16="http://schemas.microsoft.com/office/drawing/2014/main" id="{98920052-6C96-AB49-A923-463DD21B06F1}"/>
              </a:ext>
            </a:extLst>
          </p:cNvPr>
          <p:cNvSpPr>
            <a:spLocks noGrp="1"/>
          </p:cNvSpPr>
          <p:nvPr>
            <p:ph type="body" sz="quarter" idx="13"/>
          </p:nvPr>
        </p:nvSpPr>
        <p:spPr>
          <a:xfrm>
            <a:off x="593282" y="1033670"/>
            <a:ext cx="6030753" cy="274431"/>
          </a:xfrm>
          <a:prstGeom prst="rect">
            <a:avLst/>
          </a:prstGeom>
        </p:spPr>
        <p:txBody>
          <a:bodyPr/>
          <a:lstStyle>
            <a:lvl1pPr>
              <a:defRPr sz="1575"/>
            </a:lvl1pPr>
          </a:lstStyle>
          <a:p>
            <a:pPr lvl="0"/>
            <a:r>
              <a:rPr lang="en-US"/>
              <a:t>Click to edit Master text styles</a:t>
            </a:r>
          </a:p>
        </p:txBody>
      </p:sp>
      <p:sp>
        <p:nvSpPr>
          <p:cNvPr id="5" name="Text Placeholder 4">
            <a:extLst>
              <a:ext uri="{FF2B5EF4-FFF2-40B4-BE49-F238E27FC236}">
                <a16:creationId xmlns:a16="http://schemas.microsoft.com/office/drawing/2014/main" id="{628C93FF-8927-C54B-83D7-5E228B4D6520}"/>
              </a:ext>
            </a:extLst>
          </p:cNvPr>
          <p:cNvSpPr>
            <a:spLocks noGrp="1"/>
          </p:cNvSpPr>
          <p:nvPr>
            <p:ph type="body" sz="quarter" idx="16" hasCustomPrompt="1"/>
          </p:nvPr>
        </p:nvSpPr>
        <p:spPr>
          <a:xfrm>
            <a:off x="575072" y="3987800"/>
            <a:ext cx="4045506" cy="431800"/>
          </a:xfrm>
          <a:prstGeom prst="rect">
            <a:avLst/>
          </a:prstGeom>
        </p:spPr>
        <p:txBody>
          <a:bodyPr/>
          <a:lstStyle>
            <a:lvl1pPr>
              <a:defRPr sz="1260" b="1" i="0">
                <a:latin typeface="Nunito Sans" pitchFamily="2" charset="77"/>
              </a:defRPr>
            </a:lvl1pPr>
          </a:lstStyle>
          <a:p>
            <a:pPr lvl="0"/>
            <a:r>
              <a:rPr lang="en-US"/>
              <a:t>Header</a:t>
            </a:r>
          </a:p>
        </p:txBody>
      </p:sp>
      <p:sp>
        <p:nvSpPr>
          <p:cNvPr id="34" name="Text Placeholder 4">
            <a:extLst>
              <a:ext uri="{FF2B5EF4-FFF2-40B4-BE49-F238E27FC236}">
                <a16:creationId xmlns:a16="http://schemas.microsoft.com/office/drawing/2014/main" id="{EA8224CA-C453-F740-BCB2-2ED6D903B5B1}"/>
              </a:ext>
            </a:extLst>
          </p:cNvPr>
          <p:cNvSpPr>
            <a:spLocks noGrp="1"/>
          </p:cNvSpPr>
          <p:nvPr>
            <p:ph type="body" sz="quarter" idx="17" hasCustomPrompt="1"/>
          </p:nvPr>
        </p:nvSpPr>
        <p:spPr>
          <a:xfrm>
            <a:off x="4905293" y="1406409"/>
            <a:ext cx="4045506" cy="431800"/>
          </a:xfrm>
          <a:prstGeom prst="rect">
            <a:avLst/>
          </a:prstGeom>
        </p:spPr>
        <p:txBody>
          <a:bodyPr/>
          <a:lstStyle>
            <a:lvl1pPr>
              <a:defRPr sz="1260" b="1" i="0">
                <a:latin typeface="Nunito Sans" pitchFamily="2" charset="77"/>
              </a:defRPr>
            </a:lvl1pPr>
          </a:lstStyle>
          <a:p>
            <a:pPr lvl="0"/>
            <a:r>
              <a:rPr lang="en-US"/>
              <a:t>Header</a:t>
            </a:r>
          </a:p>
        </p:txBody>
      </p:sp>
      <p:sp>
        <p:nvSpPr>
          <p:cNvPr id="35" name="Text Placeholder 2">
            <a:extLst>
              <a:ext uri="{FF2B5EF4-FFF2-40B4-BE49-F238E27FC236}">
                <a16:creationId xmlns:a16="http://schemas.microsoft.com/office/drawing/2014/main" id="{85C30320-8224-3446-AB84-029920AFD2BE}"/>
              </a:ext>
            </a:extLst>
          </p:cNvPr>
          <p:cNvSpPr>
            <a:spLocks noGrp="1"/>
          </p:cNvSpPr>
          <p:nvPr>
            <p:ph type="body" sz="quarter" idx="18"/>
          </p:nvPr>
        </p:nvSpPr>
        <p:spPr>
          <a:xfrm>
            <a:off x="583476" y="1710024"/>
            <a:ext cx="4037101" cy="1752600"/>
          </a:xfrm>
          <a:prstGeom prst="rect">
            <a:avLst/>
          </a:prstGeom>
        </p:spPr>
        <p:txBody>
          <a:bodyPr numCol="1"/>
          <a:lstStyle>
            <a:lvl1pPr marL="135017" indent="-135017">
              <a:lnSpc>
                <a:spcPct val="150000"/>
              </a:lnSpc>
              <a:spcBef>
                <a:spcPts val="315"/>
              </a:spcBef>
              <a:buClr>
                <a:schemeClr val="accent2"/>
              </a:buClr>
              <a:buFont typeface="Arial" panose="020B0604020202020204" pitchFamily="34" charset="0"/>
              <a:buChar char="•"/>
              <a:defRPr sz="1260"/>
            </a:lvl1pPr>
            <a:lvl2pPr marL="226279" indent="-135017">
              <a:buClr>
                <a:schemeClr val="accent2"/>
              </a:buClr>
              <a:buSzPct val="100000"/>
              <a:buFont typeface="System Font Regular"/>
              <a:buChar char="–"/>
              <a:defRPr sz="1260"/>
            </a:lvl2pPr>
            <a:lvl3pPr marL="317540" indent="-135017">
              <a:buClr>
                <a:schemeClr val="accent2"/>
              </a:buClr>
              <a:buSzPct val="75000"/>
              <a:buFont typeface="Courier New" panose="02070309020205020404" pitchFamily="49" charset="0"/>
              <a:buChar char="o"/>
              <a:defRPr/>
            </a:lvl3pPr>
            <a:lvl4pPr marL="410051" indent="-135017">
              <a:buClr>
                <a:schemeClr val="accent2"/>
              </a:buClr>
              <a:buFont typeface="System Font Regular"/>
              <a:buChar char="–"/>
              <a:defRPr/>
            </a:lvl4pPr>
            <a:lvl5pPr marL="501313" indent="-135017">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ext Placeholder 4">
            <a:extLst>
              <a:ext uri="{FF2B5EF4-FFF2-40B4-BE49-F238E27FC236}">
                <a16:creationId xmlns:a16="http://schemas.microsoft.com/office/drawing/2014/main" id="{15304C00-12FA-D849-951A-E9C4BAC57877}"/>
              </a:ext>
            </a:extLst>
          </p:cNvPr>
          <p:cNvSpPr>
            <a:spLocks noGrp="1"/>
          </p:cNvSpPr>
          <p:nvPr>
            <p:ph type="body" sz="quarter" idx="19" hasCustomPrompt="1"/>
          </p:nvPr>
        </p:nvSpPr>
        <p:spPr>
          <a:xfrm>
            <a:off x="584753" y="1406409"/>
            <a:ext cx="4045506" cy="431800"/>
          </a:xfrm>
          <a:prstGeom prst="rect">
            <a:avLst/>
          </a:prstGeom>
        </p:spPr>
        <p:txBody>
          <a:bodyPr/>
          <a:lstStyle>
            <a:lvl1pPr>
              <a:defRPr sz="1260" b="1" i="0">
                <a:latin typeface="Nunito Sans" pitchFamily="2" charset="77"/>
              </a:defRPr>
            </a:lvl1pPr>
          </a:lstStyle>
          <a:p>
            <a:pPr lvl="0"/>
            <a:r>
              <a:rPr lang="en-US"/>
              <a:t>Header</a:t>
            </a:r>
          </a:p>
        </p:txBody>
      </p:sp>
      <p:sp>
        <p:nvSpPr>
          <p:cNvPr id="37" name="Text Placeholder 4">
            <a:extLst>
              <a:ext uri="{FF2B5EF4-FFF2-40B4-BE49-F238E27FC236}">
                <a16:creationId xmlns:a16="http://schemas.microsoft.com/office/drawing/2014/main" id="{9F91E17A-1E5B-CF43-9E61-38CE3E71E2F4}"/>
              </a:ext>
            </a:extLst>
          </p:cNvPr>
          <p:cNvSpPr>
            <a:spLocks noGrp="1"/>
          </p:cNvSpPr>
          <p:nvPr>
            <p:ph type="body" sz="quarter" idx="20" hasCustomPrompt="1"/>
          </p:nvPr>
        </p:nvSpPr>
        <p:spPr>
          <a:xfrm>
            <a:off x="4980623" y="3987800"/>
            <a:ext cx="3960495" cy="431800"/>
          </a:xfrm>
          <a:prstGeom prst="rect">
            <a:avLst/>
          </a:prstGeom>
        </p:spPr>
        <p:txBody>
          <a:bodyPr numCol="1"/>
          <a:lstStyle>
            <a:lvl1pPr algn="ctr">
              <a:defRPr sz="1260" b="1" i="0">
                <a:latin typeface="Nunito Sans" pitchFamily="2" charset="77"/>
              </a:defRPr>
            </a:lvl1pPr>
          </a:lstStyle>
          <a:p>
            <a:pPr lvl="0"/>
            <a:r>
              <a:rPr lang="en-US"/>
              <a:t>Chart Title</a:t>
            </a:r>
          </a:p>
        </p:txBody>
      </p:sp>
      <p:sp>
        <p:nvSpPr>
          <p:cNvPr id="8" name="Chart Placeholder 7">
            <a:extLst>
              <a:ext uri="{FF2B5EF4-FFF2-40B4-BE49-F238E27FC236}">
                <a16:creationId xmlns:a16="http://schemas.microsoft.com/office/drawing/2014/main" id="{69104FD4-82DF-6849-BBCB-6FA5100E0791}"/>
              </a:ext>
            </a:extLst>
          </p:cNvPr>
          <p:cNvSpPr>
            <a:spLocks noGrp="1"/>
          </p:cNvSpPr>
          <p:nvPr>
            <p:ph type="chart" sz="quarter" idx="21"/>
          </p:nvPr>
        </p:nvSpPr>
        <p:spPr>
          <a:xfrm>
            <a:off x="4980623" y="4419600"/>
            <a:ext cx="3960495" cy="1752600"/>
          </a:xfrm>
          <a:prstGeom prst="rect">
            <a:avLst/>
          </a:prstGeom>
        </p:spPr>
        <p:txBody>
          <a:bodyPr/>
          <a:lstStyle/>
          <a:p>
            <a:r>
              <a:rPr lang="en-US"/>
              <a:t>Click icon to add chart</a:t>
            </a:r>
          </a:p>
        </p:txBody>
      </p:sp>
      <p:sp>
        <p:nvSpPr>
          <p:cNvPr id="16" name="Freeform 15">
            <a:extLst>
              <a:ext uri="{FF2B5EF4-FFF2-40B4-BE49-F238E27FC236}">
                <a16:creationId xmlns:a16="http://schemas.microsoft.com/office/drawing/2014/main" id="{A8A8E2D3-9490-7D4A-B423-4A0A94FAE32C}"/>
              </a:ext>
            </a:extLst>
          </p:cNvPr>
          <p:cNvSpPr/>
          <p:nvPr/>
        </p:nvSpPr>
        <p:spPr>
          <a:xfrm rot="10800000" flipH="1" flipV="1">
            <a:off x="5505950" y="-14991"/>
            <a:ext cx="4112056"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7" name="Freeform 16">
            <a:extLst>
              <a:ext uri="{FF2B5EF4-FFF2-40B4-BE49-F238E27FC236}">
                <a16:creationId xmlns:a16="http://schemas.microsoft.com/office/drawing/2014/main" id="{09BE8E7F-EDB9-1949-B59A-0433C281265E}"/>
              </a:ext>
            </a:extLst>
          </p:cNvPr>
          <p:cNvSpPr/>
          <p:nvPr/>
        </p:nvSpPr>
        <p:spPr>
          <a:xfrm rot="5400000" flipH="1">
            <a:off x="-96040" y="5806249"/>
            <a:ext cx="1151802" cy="9871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9" name="Title 2">
            <a:extLst>
              <a:ext uri="{FF2B5EF4-FFF2-40B4-BE49-F238E27FC236}">
                <a16:creationId xmlns:a16="http://schemas.microsoft.com/office/drawing/2014/main" id="{2238133E-2741-6E4C-A0E6-C30947F9C57A}"/>
              </a:ext>
            </a:extLst>
          </p:cNvPr>
          <p:cNvSpPr>
            <a:spLocks noGrp="1"/>
          </p:cNvSpPr>
          <p:nvPr>
            <p:ph type="title" hasCustomPrompt="1"/>
          </p:nvPr>
        </p:nvSpPr>
        <p:spPr>
          <a:xfrm>
            <a:off x="594074" y="590048"/>
            <a:ext cx="6030754" cy="373839"/>
          </a:xfrm>
          <a:prstGeom prst="rect">
            <a:avLst/>
          </a:prstGeom>
        </p:spPr>
        <p:txBody>
          <a:bodyPr>
            <a:noAutofit/>
          </a:bodyPr>
          <a:lstStyle>
            <a:lvl1pPr>
              <a:defRPr sz="2205"/>
            </a:lvl1pPr>
          </a:lstStyle>
          <a:p>
            <a:r>
              <a:rPr lang="en-US"/>
              <a:t>Click to add title</a:t>
            </a:r>
            <a:endParaRPr lang="en-US" sz="1418" spc="0"/>
          </a:p>
        </p:txBody>
      </p:sp>
      <p:sp>
        <p:nvSpPr>
          <p:cNvPr id="18" name="Footer Placeholder 6">
            <a:extLst>
              <a:ext uri="{FF2B5EF4-FFF2-40B4-BE49-F238E27FC236}">
                <a16:creationId xmlns:a16="http://schemas.microsoft.com/office/drawing/2014/main" id="{CA397E67-BFCB-D646-9DEB-98533AC3D17E}"/>
              </a:ext>
            </a:extLst>
          </p:cNvPr>
          <p:cNvSpPr>
            <a:spLocks noGrp="1"/>
          </p:cNvSpPr>
          <p:nvPr>
            <p:ph type="ftr" sz="quarter" idx="3"/>
          </p:nvPr>
        </p:nvSpPr>
        <p:spPr>
          <a:xfrm>
            <a:off x="965530" y="6660670"/>
            <a:ext cx="1632295" cy="177453"/>
          </a:xfrm>
          <a:prstGeom prst="rect">
            <a:avLst/>
          </a:prstGeom>
        </p:spPr>
        <p:txBody>
          <a:bodyPr vert="horz" lIns="91440" tIns="45720" rIns="91440" bIns="45720" rtlCol="0" anchor="ctr"/>
          <a:lstStyle>
            <a:lvl1pPr algn="l">
              <a:defRPr sz="788">
                <a:solidFill>
                  <a:schemeClr val="accent1"/>
                </a:solidFill>
              </a:defRPr>
            </a:lvl1pPr>
          </a:lstStyle>
          <a:p>
            <a:endParaRPr lang="en-US"/>
          </a:p>
        </p:txBody>
      </p:sp>
      <p:sp>
        <p:nvSpPr>
          <p:cNvPr id="20" name="Text Placeholder 2">
            <a:extLst>
              <a:ext uri="{FF2B5EF4-FFF2-40B4-BE49-F238E27FC236}">
                <a16:creationId xmlns:a16="http://schemas.microsoft.com/office/drawing/2014/main" id="{AE0A0028-74BE-1349-9898-4295564C919A}"/>
              </a:ext>
            </a:extLst>
          </p:cNvPr>
          <p:cNvSpPr>
            <a:spLocks noGrp="1"/>
          </p:cNvSpPr>
          <p:nvPr>
            <p:ph type="body" sz="quarter" idx="22"/>
          </p:nvPr>
        </p:nvSpPr>
        <p:spPr>
          <a:xfrm>
            <a:off x="583476" y="4328157"/>
            <a:ext cx="4037101" cy="1752600"/>
          </a:xfrm>
          <a:prstGeom prst="rect">
            <a:avLst/>
          </a:prstGeom>
        </p:spPr>
        <p:txBody>
          <a:bodyPr numCol="1"/>
          <a:lstStyle>
            <a:lvl1pPr marL="135017" indent="-135017">
              <a:lnSpc>
                <a:spcPct val="150000"/>
              </a:lnSpc>
              <a:spcBef>
                <a:spcPts val="315"/>
              </a:spcBef>
              <a:buClr>
                <a:schemeClr val="accent2"/>
              </a:buClr>
              <a:buFont typeface="Arial" panose="020B0604020202020204" pitchFamily="34" charset="0"/>
              <a:buChar char="•"/>
              <a:defRPr sz="1260"/>
            </a:lvl1pPr>
            <a:lvl2pPr marL="226279" indent="-135017">
              <a:buClr>
                <a:schemeClr val="accent2"/>
              </a:buClr>
              <a:buSzPct val="100000"/>
              <a:buFont typeface="System Font Regular"/>
              <a:buChar char="–"/>
              <a:defRPr sz="1260"/>
            </a:lvl2pPr>
            <a:lvl3pPr marL="317540" indent="-135017">
              <a:buClr>
                <a:schemeClr val="accent2"/>
              </a:buClr>
              <a:buSzPct val="75000"/>
              <a:buFont typeface="Courier New" panose="02070309020205020404" pitchFamily="49" charset="0"/>
              <a:buChar char="o"/>
              <a:defRPr/>
            </a:lvl3pPr>
            <a:lvl4pPr marL="410051" indent="-135017">
              <a:buClr>
                <a:schemeClr val="accent2"/>
              </a:buClr>
              <a:buFont typeface="System Font Regular"/>
              <a:buChar char="–"/>
              <a:defRPr/>
            </a:lvl4pPr>
            <a:lvl5pPr marL="501313" indent="-135017">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4454738C-1E38-7F49-B214-FD8AEDEAF6A1}"/>
              </a:ext>
            </a:extLst>
          </p:cNvPr>
          <p:cNvSpPr>
            <a:spLocks noGrp="1"/>
          </p:cNvSpPr>
          <p:nvPr>
            <p:ph type="body" sz="quarter" idx="23"/>
          </p:nvPr>
        </p:nvSpPr>
        <p:spPr>
          <a:xfrm>
            <a:off x="4900976" y="1710024"/>
            <a:ext cx="4037101" cy="1752600"/>
          </a:xfrm>
          <a:prstGeom prst="rect">
            <a:avLst/>
          </a:prstGeom>
        </p:spPr>
        <p:txBody>
          <a:bodyPr numCol="1"/>
          <a:lstStyle>
            <a:lvl1pPr marL="135017" indent="-135017">
              <a:lnSpc>
                <a:spcPct val="150000"/>
              </a:lnSpc>
              <a:spcBef>
                <a:spcPts val="315"/>
              </a:spcBef>
              <a:buClr>
                <a:schemeClr val="accent2"/>
              </a:buClr>
              <a:buFont typeface="Arial" panose="020B0604020202020204" pitchFamily="34" charset="0"/>
              <a:buChar char="•"/>
              <a:defRPr sz="1260"/>
            </a:lvl1pPr>
            <a:lvl2pPr marL="226279" indent="-135017">
              <a:buClr>
                <a:schemeClr val="accent2"/>
              </a:buClr>
              <a:buSzPct val="100000"/>
              <a:buFont typeface="System Font Regular"/>
              <a:buChar char="–"/>
              <a:defRPr sz="1260"/>
            </a:lvl2pPr>
            <a:lvl3pPr marL="317540" indent="-135017">
              <a:buClr>
                <a:schemeClr val="accent2"/>
              </a:buClr>
              <a:buSzPct val="75000"/>
              <a:buFont typeface="Courier New" panose="02070309020205020404" pitchFamily="49" charset="0"/>
              <a:buChar char="o"/>
              <a:defRPr/>
            </a:lvl3pPr>
            <a:lvl4pPr marL="410051" indent="-135017">
              <a:buClr>
                <a:schemeClr val="accent2"/>
              </a:buClr>
              <a:buFont typeface="System Font Regular"/>
              <a:buChar char="–"/>
              <a:defRPr/>
            </a:lvl4pPr>
            <a:lvl5pPr marL="501313" indent="-135017">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335702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pic>
        <p:nvPicPr>
          <p:cNvPr id="22" name="Picture 21" descr="A picture containing text, clipart&#10;&#10;Description automatically generated">
            <a:extLst>
              <a:ext uri="{FF2B5EF4-FFF2-40B4-BE49-F238E27FC236}">
                <a16:creationId xmlns:a16="http://schemas.microsoft.com/office/drawing/2014/main" id="{9413284D-1E7B-9640-8727-0AC9E8F0F6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10" name="Text Placeholder 3">
            <a:extLst>
              <a:ext uri="{FF2B5EF4-FFF2-40B4-BE49-F238E27FC236}">
                <a16:creationId xmlns:a16="http://schemas.microsoft.com/office/drawing/2014/main" id="{C2394637-9504-6240-8BAD-4C3FE8F17265}"/>
              </a:ext>
            </a:extLst>
          </p:cNvPr>
          <p:cNvSpPr>
            <a:spLocks noGrp="1"/>
          </p:cNvSpPr>
          <p:nvPr>
            <p:ph type="body" sz="quarter" idx="13"/>
          </p:nvPr>
        </p:nvSpPr>
        <p:spPr>
          <a:xfrm>
            <a:off x="593282" y="1033670"/>
            <a:ext cx="6030753" cy="274431"/>
          </a:xfrm>
          <a:prstGeom prst="rect">
            <a:avLst/>
          </a:prstGeom>
        </p:spPr>
        <p:txBody>
          <a:bodyPr/>
          <a:lstStyle>
            <a:lvl1pPr>
              <a:defRPr sz="1575"/>
            </a:lvl1pPr>
          </a:lstStyle>
          <a:p>
            <a:pPr lvl="0"/>
            <a:r>
              <a:rPr lang="en-US"/>
              <a:t>Click to edit Master text styles</a:t>
            </a:r>
          </a:p>
        </p:txBody>
      </p:sp>
      <p:sp>
        <p:nvSpPr>
          <p:cNvPr id="16" name="Title 2">
            <a:extLst>
              <a:ext uri="{FF2B5EF4-FFF2-40B4-BE49-F238E27FC236}">
                <a16:creationId xmlns:a16="http://schemas.microsoft.com/office/drawing/2014/main" id="{C44F460C-318D-7A40-89AB-0CB815D74841}"/>
              </a:ext>
            </a:extLst>
          </p:cNvPr>
          <p:cNvSpPr>
            <a:spLocks noGrp="1"/>
          </p:cNvSpPr>
          <p:nvPr>
            <p:ph type="title" hasCustomPrompt="1"/>
          </p:nvPr>
        </p:nvSpPr>
        <p:spPr>
          <a:xfrm>
            <a:off x="594074" y="590048"/>
            <a:ext cx="6030754" cy="373839"/>
          </a:xfrm>
          <a:prstGeom prst="rect">
            <a:avLst/>
          </a:prstGeom>
        </p:spPr>
        <p:txBody>
          <a:bodyPr>
            <a:noAutofit/>
          </a:bodyPr>
          <a:lstStyle>
            <a:lvl1pPr>
              <a:defRPr sz="2205"/>
            </a:lvl1pPr>
          </a:lstStyle>
          <a:p>
            <a:r>
              <a:rPr lang="en-US"/>
              <a:t>Click to add title</a:t>
            </a:r>
            <a:endParaRPr lang="en-US" sz="1418" spc="0"/>
          </a:p>
        </p:txBody>
      </p:sp>
      <p:sp>
        <p:nvSpPr>
          <p:cNvPr id="17" name="Freeform 16">
            <a:extLst>
              <a:ext uri="{FF2B5EF4-FFF2-40B4-BE49-F238E27FC236}">
                <a16:creationId xmlns:a16="http://schemas.microsoft.com/office/drawing/2014/main" id="{CEDD8CF5-B766-0540-9E25-329C831C97DF}"/>
              </a:ext>
            </a:extLst>
          </p:cNvPr>
          <p:cNvSpPr/>
          <p:nvPr/>
        </p:nvSpPr>
        <p:spPr>
          <a:xfrm rot="10800000" flipH="1" flipV="1">
            <a:off x="5505950" y="-14991"/>
            <a:ext cx="4112056"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8" name="Freeform 17">
            <a:extLst>
              <a:ext uri="{FF2B5EF4-FFF2-40B4-BE49-F238E27FC236}">
                <a16:creationId xmlns:a16="http://schemas.microsoft.com/office/drawing/2014/main" id="{1BE2B9BD-CF20-3943-8CE4-F8A4E19DECBC}"/>
              </a:ext>
            </a:extLst>
          </p:cNvPr>
          <p:cNvSpPr/>
          <p:nvPr/>
        </p:nvSpPr>
        <p:spPr>
          <a:xfrm rot="5400000" flipH="1">
            <a:off x="-96040" y="5806249"/>
            <a:ext cx="1151802" cy="9871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9" name="Text Placeholder 2">
            <a:extLst>
              <a:ext uri="{FF2B5EF4-FFF2-40B4-BE49-F238E27FC236}">
                <a16:creationId xmlns:a16="http://schemas.microsoft.com/office/drawing/2014/main" id="{BAEFE954-41BC-2A44-9F8B-918D0B95AAB5}"/>
              </a:ext>
            </a:extLst>
          </p:cNvPr>
          <p:cNvSpPr>
            <a:spLocks noGrp="1"/>
          </p:cNvSpPr>
          <p:nvPr>
            <p:ph type="body" sz="quarter" idx="20"/>
          </p:nvPr>
        </p:nvSpPr>
        <p:spPr>
          <a:xfrm>
            <a:off x="583476" y="2266977"/>
            <a:ext cx="4037101" cy="3909379"/>
          </a:xfrm>
          <a:prstGeom prst="rect">
            <a:avLst/>
          </a:prstGeom>
        </p:spPr>
        <p:txBody>
          <a:bodyPr numCol="1"/>
          <a:lstStyle>
            <a:lvl1pPr marL="135017" indent="-135017">
              <a:lnSpc>
                <a:spcPct val="150000"/>
              </a:lnSpc>
              <a:spcBef>
                <a:spcPts val="315"/>
              </a:spcBef>
              <a:buClr>
                <a:schemeClr val="accent2"/>
              </a:buClr>
              <a:buFont typeface="Arial" panose="020B0604020202020204" pitchFamily="34" charset="0"/>
              <a:buChar char="•"/>
              <a:defRPr sz="1260"/>
            </a:lvl1pPr>
            <a:lvl2pPr marL="226279" indent="-135017">
              <a:buClr>
                <a:schemeClr val="accent2"/>
              </a:buClr>
              <a:buSzPct val="100000"/>
              <a:buFont typeface="System Font Regular"/>
              <a:buChar char="–"/>
              <a:defRPr sz="1260"/>
            </a:lvl2pPr>
            <a:lvl3pPr marL="317540" indent="-135017">
              <a:buClr>
                <a:schemeClr val="accent2"/>
              </a:buClr>
              <a:buSzPct val="75000"/>
              <a:buFont typeface="Courier New" panose="02070309020205020404" pitchFamily="49" charset="0"/>
              <a:buChar char="o"/>
              <a:defRPr/>
            </a:lvl3pPr>
            <a:lvl4pPr marL="410051" indent="-135017">
              <a:buClr>
                <a:schemeClr val="accent2"/>
              </a:buClr>
              <a:buFont typeface="System Font Regular"/>
              <a:buChar char="–"/>
              <a:defRPr/>
            </a:lvl4pPr>
            <a:lvl5pPr marL="501313" indent="-135017">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53656780-2D29-5145-A2F3-55563E1863AE}"/>
              </a:ext>
            </a:extLst>
          </p:cNvPr>
          <p:cNvSpPr>
            <a:spLocks noGrp="1"/>
          </p:cNvSpPr>
          <p:nvPr>
            <p:ph type="body" sz="quarter" idx="21"/>
          </p:nvPr>
        </p:nvSpPr>
        <p:spPr>
          <a:xfrm>
            <a:off x="4920615" y="2266977"/>
            <a:ext cx="4037101" cy="3909379"/>
          </a:xfrm>
          <a:prstGeom prst="rect">
            <a:avLst/>
          </a:prstGeom>
        </p:spPr>
        <p:txBody>
          <a:bodyPr numCol="1"/>
          <a:lstStyle>
            <a:lvl1pPr marL="135017" indent="-135017">
              <a:lnSpc>
                <a:spcPct val="150000"/>
              </a:lnSpc>
              <a:spcBef>
                <a:spcPts val="315"/>
              </a:spcBef>
              <a:buClr>
                <a:schemeClr val="accent2"/>
              </a:buClr>
              <a:buFont typeface="Arial" panose="020B0604020202020204" pitchFamily="34" charset="0"/>
              <a:buChar char="•"/>
              <a:defRPr sz="1260"/>
            </a:lvl1pPr>
            <a:lvl2pPr marL="226279" indent="-135017">
              <a:buClr>
                <a:schemeClr val="accent2"/>
              </a:buClr>
              <a:buSzPct val="100000"/>
              <a:buFont typeface="System Font Regular"/>
              <a:buChar char="–"/>
              <a:defRPr sz="1260"/>
            </a:lvl2pPr>
            <a:lvl3pPr marL="317540" indent="-135017">
              <a:buClr>
                <a:schemeClr val="accent2"/>
              </a:buClr>
              <a:buSzPct val="75000"/>
              <a:buFont typeface="Courier New" panose="02070309020205020404" pitchFamily="49" charset="0"/>
              <a:buChar char="o"/>
              <a:defRPr/>
            </a:lvl3pPr>
            <a:lvl4pPr marL="410051" indent="-135017">
              <a:buClr>
                <a:schemeClr val="accent2"/>
              </a:buClr>
              <a:buFont typeface="System Font Regular"/>
              <a:buChar char="–"/>
              <a:defRPr/>
            </a:lvl4pPr>
            <a:lvl5pPr marL="501313" indent="-135017">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6">
            <a:extLst>
              <a:ext uri="{FF2B5EF4-FFF2-40B4-BE49-F238E27FC236}">
                <a16:creationId xmlns:a16="http://schemas.microsoft.com/office/drawing/2014/main" id="{76F27B8E-7A64-4B27-A925-7A99C4DD6735}"/>
              </a:ext>
            </a:extLst>
          </p:cNvPr>
          <p:cNvSpPr>
            <a:spLocks noGrp="1"/>
          </p:cNvSpPr>
          <p:nvPr>
            <p:ph type="ftr" sz="quarter" idx="3"/>
          </p:nvPr>
        </p:nvSpPr>
        <p:spPr>
          <a:xfrm>
            <a:off x="965530" y="6660670"/>
            <a:ext cx="1632295" cy="177453"/>
          </a:xfrm>
          <a:prstGeom prst="rect">
            <a:avLst/>
          </a:prstGeom>
        </p:spPr>
        <p:txBody>
          <a:bodyPr vert="horz" lIns="91440" tIns="45720" rIns="91440" bIns="45720" rtlCol="0" anchor="ctr"/>
          <a:lstStyle>
            <a:lvl1pPr algn="l">
              <a:defRPr sz="788">
                <a:solidFill>
                  <a:schemeClr val="accent1"/>
                </a:solidFill>
              </a:defRPr>
            </a:lvl1pPr>
          </a:lstStyle>
          <a:p>
            <a:endParaRPr lang="en-US"/>
          </a:p>
        </p:txBody>
      </p:sp>
    </p:spTree>
    <p:extLst>
      <p:ext uri="{BB962C8B-B14F-4D97-AF65-F5344CB8AC3E}">
        <p14:creationId xmlns:p14="http://schemas.microsoft.com/office/powerpoint/2010/main" val="145874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2">
    <p:bg>
      <p:bgPr>
        <a:solidFill>
          <a:schemeClr val="accent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F894A47-E08F-4814-9921-849B6F31E206}"/>
              </a:ext>
            </a:extLst>
          </p:cNvPr>
          <p:cNvSpPr txBox="1"/>
          <p:nvPr userDrawn="1"/>
        </p:nvSpPr>
        <p:spPr>
          <a:xfrm>
            <a:off x="583097" y="2025666"/>
            <a:ext cx="7048206" cy="792525"/>
          </a:xfrm>
          <a:prstGeom prst="rect">
            <a:avLst/>
          </a:prstGeom>
          <a:noFill/>
        </p:spPr>
        <p:txBody>
          <a:bodyPr wrap="square" rtlCol="0">
            <a:spAutoFit/>
          </a:bodyPr>
          <a:lstStyle/>
          <a:p>
            <a:r>
              <a:rPr lang="en-US" sz="4410" spc="-79" baseline="0">
                <a:solidFill>
                  <a:schemeClr val="bg1"/>
                </a:solidFill>
                <a:latin typeface="+mj-lt"/>
              </a:rPr>
              <a:t>Thank You</a:t>
            </a:r>
          </a:p>
        </p:txBody>
      </p:sp>
      <p:sp>
        <p:nvSpPr>
          <p:cNvPr id="9" name="Freeform 8">
            <a:extLst>
              <a:ext uri="{FF2B5EF4-FFF2-40B4-BE49-F238E27FC236}">
                <a16:creationId xmlns:a16="http://schemas.microsoft.com/office/drawing/2014/main" id="{2CB3BA10-1B99-0E46-BE63-6442CD8797A0}"/>
              </a:ext>
            </a:extLst>
          </p:cNvPr>
          <p:cNvSpPr/>
          <p:nvPr userDrawn="1"/>
        </p:nvSpPr>
        <p:spPr>
          <a:xfrm>
            <a:off x="-7742" y="5496234"/>
            <a:ext cx="4529598" cy="1386349"/>
          </a:xfrm>
          <a:custGeom>
            <a:avLst/>
            <a:gdLst>
              <a:gd name="connsiteX0" fmla="*/ 0 w 5751871"/>
              <a:gd name="connsiteY0" fmla="*/ 0 h 1386349"/>
              <a:gd name="connsiteX1" fmla="*/ 5751871 w 5751871"/>
              <a:gd name="connsiteY1" fmla="*/ 1376516 h 1386349"/>
              <a:gd name="connsiteX2" fmla="*/ 0 w 5751871"/>
              <a:gd name="connsiteY2" fmla="*/ 1386349 h 1386349"/>
              <a:gd name="connsiteX3" fmla="*/ 0 w 5751871"/>
              <a:gd name="connsiteY3" fmla="*/ 0 h 1386349"/>
            </a:gdLst>
            <a:ahLst/>
            <a:cxnLst>
              <a:cxn ang="0">
                <a:pos x="connsiteX0" y="connsiteY0"/>
              </a:cxn>
              <a:cxn ang="0">
                <a:pos x="connsiteX1" y="connsiteY1"/>
              </a:cxn>
              <a:cxn ang="0">
                <a:pos x="connsiteX2" y="connsiteY2"/>
              </a:cxn>
              <a:cxn ang="0">
                <a:pos x="connsiteX3" y="connsiteY3"/>
              </a:cxn>
            </a:cxnLst>
            <a:rect l="l" t="t" r="r" b="b"/>
            <a:pathLst>
              <a:path w="5751871" h="1386349">
                <a:moveTo>
                  <a:pt x="0" y="0"/>
                </a:moveTo>
                <a:lnTo>
                  <a:pt x="5751871" y="1376516"/>
                </a:lnTo>
                <a:lnTo>
                  <a:pt x="0" y="138634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0" name="Freeform 9">
            <a:extLst>
              <a:ext uri="{FF2B5EF4-FFF2-40B4-BE49-F238E27FC236}">
                <a16:creationId xmlns:a16="http://schemas.microsoft.com/office/drawing/2014/main" id="{8028005A-FDF3-4942-8FA1-1E16D267F352}"/>
              </a:ext>
            </a:extLst>
          </p:cNvPr>
          <p:cNvSpPr/>
          <p:nvPr userDrawn="1"/>
        </p:nvSpPr>
        <p:spPr>
          <a:xfrm>
            <a:off x="8643699" y="2390331"/>
            <a:ext cx="979324" cy="4482419"/>
          </a:xfrm>
          <a:custGeom>
            <a:avLst/>
            <a:gdLst>
              <a:gd name="connsiteX0" fmla="*/ 1120877 w 1130709"/>
              <a:gd name="connsiteY0" fmla="*/ 0 h 2831690"/>
              <a:gd name="connsiteX1" fmla="*/ 0 w 1130709"/>
              <a:gd name="connsiteY1" fmla="*/ 2831690 h 2831690"/>
              <a:gd name="connsiteX2" fmla="*/ 1130709 w 1130709"/>
              <a:gd name="connsiteY2" fmla="*/ 2831690 h 2831690"/>
              <a:gd name="connsiteX3" fmla="*/ 1120877 w 1130709"/>
              <a:gd name="connsiteY3" fmla="*/ 0 h 2831690"/>
              <a:gd name="connsiteX0" fmla="*/ 790787 w 800619"/>
              <a:gd name="connsiteY0" fmla="*/ 0 h 2831690"/>
              <a:gd name="connsiteX1" fmla="*/ 0 w 800619"/>
              <a:gd name="connsiteY1" fmla="*/ 2831690 h 2831690"/>
              <a:gd name="connsiteX2" fmla="*/ 800619 w 800619"/>
              <a:gd name="connsiteY2" fmla="*/ 2831690 h 2831690"/>
              <a:gd name="connsiteX3" fmla="*/ 790787 w 800619"/>
              <a:gd name="connsiteY3" fmla="*/ 0 h 2831690"/>
              <a:gd name="connsiteX0" fmla="*/ 483203 w 493035"/>
              <a:gd name="connsiteY0" fmla="*/ 0 h 2831690"/>
              <a:gd name="connsiteX1" fmla="*/ 0 w 493035"/>
              <a:gd name="connsiteY1" fmla="*/ 2779175 h 2831690"/>
              <a:gd name="connsiteX2" fmla="*/ 493035 w 493035"/>
              <a:gd name="connsiteY2" fmla="*/ 2831690 h 2831690"/>
              <a:gd name="connsiteX3" fmla="*/ 483203 w 493035"/>
              <a:gd name="connsiteY3" fmla="*/ 0 h 2831690"/>
              <a:gd name="connsiteX0" fmla="*/ 775782 w 785614"/>
              <a:gd name="connsiteY0" fmla="*/ 0 h 2831690"/>
              <a:gd name="connsiteX1" fmla="*/ 0 w 785614"/>
              <a:gd name="connsiteY1" fmla="*/ 2831689 h 2831690"/>
              <a:gd name="connsiteX2" fmla="*/ 785614 w 785614"/>
              <a:gd name="connsiteY2" fmla="*/ 2831690 h 2831690"/>
              <a:gd name="connsiteX3" fmla="*/ 775782 w 785614"/>
              <a:gd name="connsiteY3" fmla="*/ 0 h 2831690"/>
            </a:gdLst>
            <a:ahLst/>
            <a:cxnLst>
              <a:cxn ang="0">
                <a:pos x="connsiteX0" y="connsiteY0"/>
              </a:cxn>
              <a:cxn ang="0">
                <a:pos x="connsiteX1" y="connsiteY1"/>
              </a:cxn>
              <a:cxn ang="0">
                <a:pos x="connsiteX2" y="connsiteY2"/>
              </a:cxn>
              <a:cxn ang="0">
                <a:pos x="connsiteX3" y="connsiteY3"/>
              </a:cxn>
            </a:cxnLst>
            <a:rect l="l" t="t" r="r" b="b"/>
            <a:pathLst>
              <a:path w="785614" h="2831690">
                <a:moveTo>
                  <a:pt x="775782" y="0"/>
                </a:moveTo>
                <a:lnTo>
                  <a:pt x="0" y="2831689"/>
                </a:lnTo>
                <a:lnTo>
                  <a:pt x="785614" y="2831690"/>
                </a:lnTo>
                <a:cubicBezTo>
                  <a:pt x="782337" y="1887793"/>
                  <a:pt x="779059" y="943897"/>
                  <a:pt x="77578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Tree>
    <p:extLst>
      <p:ext uri="{BB962C8B-B14F-4D97-AF65-F5344CB8AC3E}">
        <p14:creationId xmlns:p14="http://schemas.microsoft.com/office/powerpoint/2010/main" val="314257609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pic>
        <p:nvPicPr>
          <p:cNvPr id="22" name="Picture 21" descr="A picture containing text, clipart&#10;&#10;Description automatically generated">
            <a:extLst>
              <a:ext uri="{FF2B5EF4-FFF2-40B4-BE49-F238E27FC236}">
                <a16:creationId xmlns:a16="http://schemas.microsoft.com/office/drawing/2014/main" id="{9413284D-1E7B-9640-8727-0AC9E8F0F6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10" name="Text Placeholder 3">
            <a:extLst>
              <a:ext uri="{FF2B5EF4-FFF2-40B4-BE49-F238E27FC236}">
                <a16:creationId xmlns:a16="http://schemas.microsoft.com/office/drawing/2014/main" id="{C2394637-9504-6240-8BAD-4C3FE8F17265}"/>
              </a:ext>
            </a:extLst>
          </p:cNvPr>
          <p:cNvSpPr>
            <a:spLocks noGrp="1"/>
          </p:cNvSpPr>
          <p:nvPr>
            <p:ph type="body" sz="quarter" idx="13"/>
          </p:nvPr>
        </p:nvSpPr>
        <p:spPr>
          <a:xfrm>
            <a:off x="593282" y="1033670"/>
            <a:ext cx="6030753" cy="274431"/>
          </a:xfrm>
          <a:prstGeom prst="rect">
            <a:avLst/>
          </a:prstGeom>
        </p:spPr>
        <p:txBody>
          <a:bodyPr/>
          <a:lstStyle>
            <a:lvl1pPr>
              <a:defRPr sz="1575"/>
            </a:lvl1pPr>
          </a:lstStyle>
          <a:p>
            <a:pPr lvl="0"/>
            <a:r>
              <a:rPr lang="en-US"/>
              <a:t>Click to edit Master text styles</a:t>
            </a:r>
          </a:p>
        </p:txBody>
      </p:sp>
      <p:sp>
        <p:nvSpPr>
          <p:cNvPr id="16" name="Title 2">
            <a:extLst>
              <a:ext uri="{FF2B5EF4-FFF2-40B4-BE49-F238E27FC236}">
                <a16:creationId xmlns:a16="http://schemas.microsoft.com/office/drawing/2014/main" id="{C44F460C-318D-7A40-89AB-0CB815D74841}"/>
              </a:ext>
            </a:extLst>
          </p:cNvPr>
          <p:cNvSpPr>
            <a:spLocks noGrp="1"/>
          </p:cNvSpPr>
          <p:nvPr>
            <p:ph type="title" hasCustomPrompt="1"/>
          </p:nvPr>
        </p:nvSpPr>
        <p:spPr>
          <a:xfrm>
            <a:off x="594074" y="590048"/>
            <a:ext cx="6030754" cy="373839"/>
          </a:xfrm>
          <a:prstGeom prst="rect">
            <a:avLst/>
          </a:prstGeom>
        </p:spPr>
        <p:txBody>
          <a:bodyPr>
            <a:noAutofit/>
          </a:bodyPr>
          <a:lstStyle>
            <a:lvl1pPr>
              <a:defRPr sz="2205"/>
            </a:lvl1pPr>
          </a:lstStyle>
          <a:p>
            <a:r>
              <a:rPr lang="en-US"/>
              <a:t>Click to add title</a:t>
            </a:r>
            <a:endParaRPr lang="en-US" sz="1418" spc="0"/>
          </a:p>
        </p:txBody>
      </p:sp>
      <p:sp>
        <p:nvSpPr>
          <p:cNvPr id="13" name="Freeform 12">
            <a:extLst>
              <a:ext uri="{FF2B5EF4-FFF2-40B4-BE49-F238E27FC236}">
                <a16:creationId xmlns:a16="http://schemas.microsoft.com/office/drawing/2014/main" id="{C9C1AB2E-BCF9-8B4B-8D26-DFF7EBB21BD5}"/>
              </a:ext>
            </a:extLst>
          </p:cNvPr>
          <p:cNvSpPr/>
          <p:nvPr/>
        </p:nvSpPr>
        <p:spPr>
          <a:xfrm rot="10800000" flipH="1" flipV="1">
            <a:off x="5505950" y="-14991"/>
            <a:ext cx="4112056"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7" name="Freeform 16">
            <a:extLst>
              <a:ext uri="{FF2B5EF4-FFF2-40B4-BE49-F238E27FC236}">
                <a16:creationId xmlns:a16="http://schemas.microsoft.com/office/drawing/2014/main" id="{69A0070F-8547-0147-9392-17CB6975A647}"/>
              </a:ext>
            </a:extLst>
          </p:cNvPr>
          <p:cNvSpPr/>
          <p:nvPr/>
        </p:nvSpPr>
        <p:spPr>
          <a:xfrm rot="5400000" flipH="1">
            <a:off x="-96040" y="5806249"/>
            <a:ext cx="1151802" cy="9871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5" name="Text Placeholder 2">
            <a:extLst>
              <a:ext uri="{FF2B5EF4-FFF2-40B4-BE49-F238E27FC236}">
                <a16:creationId xmlns:a16="http://schemas.microsoft.com/office/drawing/2014/main" id="{F0A7199E-1B1A-044D-81A8-DE962EADA6BE}"/>
              </a:ext>
            </a:extLst>
          </p:cNvPr>
          <p:cNvSpPr>
            <a:spLocks noGrp="1"/>
          </p:cNvSpPr>
          <p:nvPr>
            <p:ph type="body" sz="quarter" idx="20"/>
          </p:nvPr>
        </p:nvSpPr>
        <p:spPr>
          <a:xfrm>
            <a:off x="583476" y="2266977"/>
            <a:ext cx="4037101" cy="3909379"/>
          </a:xfrm>
          <a:prstGeom prst="rect">
            <a:avLst/>
          </a:prstGeom>
        </p:spPr>
        <p:txBody>
          <a:bodyPr numCol="1"/>
          <a:lstStyle>
            <a:lvl1pPr marL="135017" indent="-135017">
              <a:lnSpc>
                <a:spcPct val="150000"/>
              </a:lnSpc>
              <a:spcBef>
                <a:spcPts val="315"/>
              </a:spcBef>
              <a:buClr>
                <a:schemeClr val="accent2"/>
              </a:buClr>
              <a:buFont typeface="Arial" panose="020B0604020202020204" pitchFamily="34" charset="0"/>
              <a:buChar char="•"/>
              <a:defRPr sz="1260"/>
            </a:lvl1pPr>
            <a:lvl2pPr marL="226279" indent="-135017">
              <a:buClr>
                <a:schemeClr val="accent2"/>
              </a:buClr>
              <a:buSzPct val="100000"/>
              <a:buFont typeface="System Font Regular"/>
              <a:buChar char="–"/>
              <a:defRPr sz="1260"/>
            </a:lvl2pPr>
            <a:lvl3pPr marL="317540" indent="-135017">
              <a:buClr>
                <a:schemeClr val="accent2"/>
              </a:buClr>
              <a:buSzPct val="75000"/>
              <a:buFont typeface="Courier New" panose="02070309020205020404" pitchFamily="49" charset="0"/>
              <a:buChar char="o"/>
              <a:defRPr/>
            </a:lvl3pPr>
            <a:lvl4pPr marL="410051" indent="-135017">
              <a:buClr>
                <a:schemeClr val="accent2"/>
              </a:buClr>
              <a:buFont typeface="System Font Regular"/>
              <a:buChar char="–"/>
              <a:defRPr/>
            </a:lvl4pPr>
            <a:lvl5pPr marL="501313" indent="-135017">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6">
            <a:extLst>
              <a:ext uri="{FF2B5EF4-FFF2-40B4-BE49-F238E27FC236}">
                <a16:creationId xmlns:a16="http://schemas.microsoft.com/office/drawing/2014/main" id="{778A4639-10EE-47C9-9D58-FBB06030F45E}"/>
              </a:ext>
            </a:extLst>
          </p:cNvPr>
          <p:cNvSpPr>
            <a:spLocks noGrp="1"/>
          </p:cNvSpPr>
          <p:nvPr>
            <p:ph type="ftr" sz="quarter" idx="3"/>
          </p:nvPr>
        </p:nvSpPr>
        <p:spPr>
          <a:xfrm>
            <a:off x="965530" y="6660670"/>
            <a:ext cx="1632295" cy="177453"/>
          </a:xfrm>
          <a:prstGeom prst="rect">
            <a:avLst/>
          </a:prstGeom>
        </p:spPr>
        <p:txBody>
          <a:bodyPr vert="horz" lIns="91440" tIns="45720" rIns="91440" bIns="45720" rtlCol="0" anchor="ctr"/>
          <a:lstStyle>
            <a:lvl1pPr algn="l">
              <a:defRPr sz="788">
                <a:solidFill>
                  <a:schemeClr val="accent1"/>
                </a:solidFill>
              </a:defRPr>
            </a:lvl1pPr>
          </a:lstStyle>
          <a:p>
            <a:endParaRPr lang="en-US"/>
          </a:p>
        </p:txBody>
      </p:sp>
    </p:spTree>
    <p:extLst>
      <p:ext uri="{BB962C8B-B14F-4D97-AF65-F5344CB8AC3E}">
        <p14:creationId xmlns:p14="http://schemas.microsoft.com/office/powerpoint/2010/main" val="214607373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pic>
        <p:nvPicPr>
          <p:cNvPr id="20" name="Picture 19" descr="A picture containing text, clipart&#10;&#10;Description automatically generated">
            <a:extLst>
              <a:ext uri="{FF2B5EF4-FFF2-40B4-BE49-F238E27FC236}">
                <a16:creationId xmlns:a16="http://schemas.microsoft.com/office/drawing/2014/main" id="{CC160156-8D2B-0949-8E08-9B19BDAC8F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22" name="Slide Number Placeholder 4">
            <a:extLst>
              <a:ext uri="{FF2B5EF4-FFF2-40B4-BE49-F238E27FC236}">
                <a16:creationId xmlns:a16="http://schemas.microsoft.com/office/drawing/2014/main" id="{A9813B7F-786D-014F-8941-534D39DA221C}"/>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sp>
        <p:nvSpPr>
          <p:cNvPr id="10" name="Title 2">
            <a:extLst>
              <a:ext uri="{FF2B5EF4-FFF2-40B4-BE49-F238E27FC236}">
                <a16:creationId xmlns:a16="http://schemas.microsoft.com/office/drawing/2014/main" id="{03D64774-91E7-CD4D-B623-AC957B79CDA5}"/>
              </a:ext>
            </a:extLst>
          </p:cNvPr>
          <p:cNvSpPr>
            <a:spLocks noGrp="1"/>
          </p:cNvSpPr>
          <p:nvPr>
            <p:ph type="title" hasCustomPrompt="1"/>
          </p:nvPr>
        </p:nvSpPr>
        <p:spPr>
          <a:xfrm>
            <a:off x="594074" y="590048"/>
            <a:ext cx="6030754" cy="373839"/>
          </a:xfrm>
          <a:prstGeom prst="rect">
            <a:avLst/>
          </a:prstGeom>
        </p:spPr>
        <p:txBody>
          <a:bodyPr>
            <a:noAutofit/>
          </a:bodyPr>
          <a:lstStyle>
            <a:lvl1pPr>
              <a:defRPr sz="2205"/>
            </a:lvl1pPr>
          </a:lstStyle>
          <a:p>
            <a:r>
              <a:rPr lang="en-US"/>
              <a:t>Click to add title</a:t>
            </a:r>
            <a:endParaRPr lang="en-US" sz="1418" spc="0"/>
          </a:p>
        </p:txBody>
      </p:sp>
      <p:sp>
        <p:nvSpPr>
          <p:cNvPr id="12" name="Text Placeholder 3">
            <a:extLst>
              <a:ext uri="{FF2B5EF4-FFF2-40B4-BE49-F238E27FC236}">
                <a16:creationId xmlns:a16="http://schemas.microsoft.com/office/drawing/2014/main" id="{B2AA9CFA-9DF3-0E4D-BB0C-C1C12C954FC5}"/>
              </a:ext>
            </a:extLst>
          </p:cNvPr>
          <p:cNvSpPr>
            <a:spLocks noGrp="1"/>
          </p:cNvSpPr>
          <p:nvPr>
            <p:ph type="body" sz="quarter" idx="13"/>
          </p:nvPr>
        </p:nvSpPr>
        <p:spPr>
          <a:xfrm>
            <a:off x="593282" y="1033670"/>
            <a:ext cx="6030753" cy="274431"/>
          </a:xfrm>
          <a:prstGeom prst="rect">
            <a:avLst/>
          </a:prstGeom>
        </p:spPr>
        <p:txBody>
          <a:bodyPr/>
          <a:lstStyle>
            <a:lvl1pPr>
              <a:defRPr sz="1575"/>
            </a:lvl1pPr>
          </a:lstStyle>
          <a:p>
            <a:pPr lvl="0"/>
            <a:r>
              <a:rPr lang="en-US"/>
              <a:t>Click to edit Master text styles</a:t>
            </a:r>
          </a:p>
        </p:txBody>
      </p:sp>
      <p:sp>
        <p:nvSpPr>
          <p:cNvPr id="4" name="Chart Placeholder 3">
            <a:extLst>
              <a:ext uri="{FF2B5EF4-FFF2-40B4-BE49-F238E27FC236}">
                <a16:creationId xmlns:a16="http://schemas.microsoft.com/office/drawing/2014/main" id="{AD9F34B1-E7FD-CF4D-B67C-40C71B42E9AF}"/>
              </a:ext>
            </a:extLst>
          </p:cNvPr>
          <p:cNvSpPr>
            <a:spLocks noGrp="1"/>
          </p:cNvSpPr>
          <p:nvPr>
            <p:ph type="chart" sz="quarter" idx="20"/>
          </p:nvPr>
        </p:nvSpPr>
        <p:spPr>
          <a:xfrm>
            <a:off x="4980623" y="1600200"/>
            <a:ext cx="3960495" cy="4572000"/>
          </a:xfrm>
          <a:prstGeom prst="rect">
            <a:avLst/>
          </a:prstGeom>
        </p:spPr>
        <p:txBody>
          <a:bodyPr/>
          <a:lstStyle/>
          <a:p>
            <a:r>
              <a:rPr lang="en-US"/>
              <a:t>Click icon to add chart</a:t>
            </a:r>
          </a:p>
        </p:txBody>
      </p:sp>
      <p:sp>
        <p:nvSpPr>
          <p:cNvPr id="15" name="Freeform 14">
            <a:extLst>
              <a:ext uri="{FF2B5EF4-FFF2-40B4-BE49-F238E27FC236}">
                <a16:creationId xmlns:a16="http://schemas.microsoft.com/office/drawing/2014/main" id="{7FE3AA6E-C9F2-5444-A27F-FAA9257B4688}"/>
              </a:ext>
            </a:extLst>
          </p:cNvPr>
          <p:cNvSpPr/>
          <p:nvPr/>
        </p:nvSpPr>
        <p:spPr>
          <a:xfrm rot="10800000" flipH="1" flipV="1">
            <a:off x="5505950" y="-14991"/>
            <a:ext cx="4112056"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6" name="Freeform 15">
            <a:extLst>
              <a:ext uri="{FF2B5EF4-FFF2-40B4-BE49-F238E27FC236}">
                <a16:creationId xmlns:a16="http://schemas.microsoft.com/office/drawing/2014/main" id="{F9303D9F-578B-3E4E-BD1F-867F08DAF06A}"/>
              </a:ext>
            </a:extLst>
          </p:cNvPr>
          <p:cNvSpPr/>
          <p:nvPr/>
        </p:nvSpPr>
        <p:spPr>
          <a:xfrm rot="5400000" flipH="1">
            <a:off x="-96040" y="5806249"/>
            <a:ext cx="1151802" cy="9871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9" name="Text Placeholder 2">
            <a:extLst>
              <a:ext uri="{FF2B5EF4-FFF2-40B4-BE49-F238E27FC236}">
                <a16:creationId xmlns:a16="http://schemas.microsoft.com/office/drawing/2014/main" id="{C5E2539E-D9A1-C24C-A5D0-662D6AC0B347}"/>
              </a:ext>
            </a:extLst>
          </p:cNvPr>
          <p:cNvSpPr>
            <a:spLocks noGrp="1"/>
          </p:cNvSpPr>
          <p:nvPr>
            <p:ph type="body" sz="quarter" idx="21"/>
          </p:nvPr>
        </p:nvSpPr>
        <p:spPr>
          <a:xfrm>
            <a:off x="583476" y="1992657"/>
            <a:ext cx="4037101" cy="3909379"/>
          </a:xfrm>
          <a:prstGeom prst="rect">
            <a:avLst/>
          </a:prstGeom>
        </p:spPr>
        <p:txBody>
          <a:bodyPr numCol="1"/>
          <a:lstStyle>
            <a:lvl1pPr marL="135017" indent="-135017">
              <a:lnSpc>
                <a:spcPct val="150000"/>
              </a:lnSpc>
              <a:spcBef>
                <a:spcPts val="315"/>
              </a:spcBef>
              <a:buClr>
                <a:schemeClr val="accent2"/>
              </a:buClr>
              <a:buFont typeface="Arial" panose="020B0604020202020204" pitchFamily="34" charset="0"/>
              <a:buChar char="•"/>
              <a:defRPr sz="1260"/>
            </a:lvl1pPr>
            <a:lvl2pPr marL="226279" indent="-135017">
              <a:buClr>
                <a:schemeClr val="accent2"/>
              </a:buClr>
              <a:buSzPct val="100000"/>
              <a:buFont typeface="System Font Regular"/>
              <a:buChar char="–"/>
              <a:defRPr sz="1260"/>
            </a:lvl2pPr>
            <a:lvl3pPr marL="317540" indent="-135017">
              <a:buClr>
                <a:schemeClr val="accent2"/>
              </a:buClr>
              <a:buSzPct val="75000"/>
              <a:buFont typeface="Courier New" panose="02070309020205020404" pitchFamily="49" charset="0"/>
              <a:buChar char="o"/>
              <a:defRPr/>
            </a:lvl3pPr>
            <a:lvl4pPr marL="410051" indent="-135017">
              <a:buClr>
                <a:schemeClr val="accent2"/>
              </a:buClr>
              <a:buFont typeface="System Font Regular"/>
              <a:buChar char="–"/>
              <a:defRPr/>
            </a:lvl4pPr>
            <a:lvl5pPr marL="501313" indent="-135017">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6">
            <a:extLst>
              <a:ext uri="{FF2B5EF4-FFF2-40B4-BE49-F238E27FC236}">
                <a16:creationId xmlns:a16="http://schemas.microsoft.com/office/drawing/2014/main" id="{569B933F-6C8E-4A20-B31A-0BD93CEB9CCC}"/>
              </a:ext>
            </a:extLst>
          </p:cNvPr>
          <p:cNvSpPr>
            <a:spLocks noGrp="1"/>
          </p:cNvSpPr>
          <p:nvPr>
            <p:ph type="ftr" sz="quarter" idx="3"/>
          </p:nvPr>
        </p:nvSpPr>
        <p:spPr>
          <a:xfrm>
            <a:off x="965530" y="6660670"/>
            <a:ext cx="1632295" cy="177453"/>
          </a:xfrm>
          <a:prstGeom prst="rect">
            <a:avLst/>
          </a:prstGeom>
        </p:spPr>
        <p:txBody>
          <a:bodyPr vert="horz" lIns="91440" tIns="45720" rIns="91440" bIns="45720" rtlCol="0" anchor="ctr"/>
          <a:lstStyle>
            <a:lvl1pPr algn="l">
              <a:defRPr sz="788">
                <a:solidFill>
                  <a:schemeClr val="accent1"/>
                </a:solidFill>
              </a:defRPr>
            </a:lvl1pPr>
          </a:lstStyle>
          <a:p>
            <a:endParaRPr lang="en-US"/>
          </a:p>
        </p:txBody>
      </p:sp>
    </p:spTree>
    <p:extLst>
      <p:ext uri="{BB962C8B-B14F-4D97-AF65-F5344CB8AC3E}">
        <p14:creationId xmlns:p14="http://schemas.microsoft.com/office/powerpoint/2010/main" val="422726423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Section Divider">
    <p:bg>
      <p:bgRef idx="1001">
        <a:schemeClr val="bg2"/>
      </p:bgRef>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CCC2542A-E258-2D4C-AB14-8DA164E69456}"/>
              </a:ext>
            </a:extLst>
          </p:cNvPr>
          <p:cNvSpPr/>
          <p:nvPr/>
        </p:nvSpPr>
        <p:spPr>
          <a:xfrm>
            <a:off x="8319244" y="2390330"/>
            <a:ext cx="1303779" cy="4482419"/>
          </a:xfrm>
          <a:custGeom>
            <a:avLst/>
            <a:gdLst>
              <a:gd name="connsiteX0" fmla="*/ 1120877 w 1130709"/>
              <a:gd name="connsiteY0" fmla="*/ 0 h 2831690"/>
              <a:gd name="connsiteX1" fmla="*/ 0 w 1130709"/>
              <a:gd name="connsiteY1" fmla="*/ 2831690 h 2831690"/>
              <a:gd name="connsiteX2" fmla="*/ 1130709 w 1130709"/>
              <a:gd name="connsiteY2" fmla="*/ 2831690 h 2831690"/>
              <a:gd name="connsiteX3" fmla="*/ 1120877 w 1130709"/>
              <a:gd name="connsiteY3" fmla="*/ 0 h 2831690"/>
              <a:gd name="connsiteX0" fmla="*/ 790787 w 800619"/>
              <a:gd name="connsiteY0" fmla="*/ 0 h 2831690"/>
              <a:gd name="connsiteX1" fmla="*/ 0 w 800619"/>
              <a:gd name="connsiteY1" fmla="*/ 2831690 h 2831690"/>
              <a:gd name="connsiteX2" fmla="*/ 800619 w 800619"/>
              <a:gd name="connsiteY2" fmla="*/ 2831690 h 2831690"/>
              <a:gd name="connsiteX3" fmla="*/ 790787 w 800619"/>
              <a:gd name="connsiteY3" fmla="*/ 0 h 2831690"/>
              <a:gd name="connsiteX0" fmla="*/ 483203 w 493035"/>
              <a:gd name="connsiteY0" fmla="*/ 0 h 2831690"/>
              <a:gd name="connsiteX1" fmla="*/ 0 w 493035"/>
              <a:gd name="connsiteY1" fmla="*/ 2779175 h 2831690"/>
              <a:gd name="connsiteX2" fmla="*/ 493035 w 493035"/>
              <a:gd name="connsiteY2" fmla="*/ 2831690 h 2831690"/>
              <a:gd name="connsiteX3" fmla="*/ 483203 w 493035"/>
              <a:gd name="connsiteY3" fmla="*/ 0 h 2831690"/>
              <a:gd name="connsiteX0" fmla="*/ 775782 w 785614"/>
              <a:gd name="connsiteY0" fmla="*/ 0 h 2831690"/>
              <a:gd name="connsiteX1" fmla="*/ 0 w 785614"/>
              <a:gd name="connsiteY1" fmla="*/ 2831689 h 2831690"/>
              <a:gd name="connsiteX2" fmla="*/ 785614 w 785614"/>
              <a:gd name="connsiteY2" fmla="*/ 2831690 h 2831690"/>
              <a:gd name="connsiteX3" fmla="*/ 775782 w 785614"/>
              <a:gd name="connsiteY3" fmla="*/ 0 h 2831690"/>
              <a:gd name="connsiteX0" fmla="*/ 864035 w 873867"/>
              <a:gd name="connsiteY0" fmla="*/ 0 h 2831690"/>
              <a:gd name="connsiteX1" fmla="*/ 0 w 873867"/>
              <a:gd name="connsiteY1" fmla="*/ 2831689 h 2831690"/>
              <a:gd name="connsiteX2" fmla="*/ 873867 w 873867"/>
              <a:gd name="connsiteY2" fmla="*/ 2831690 h 2831690"/>
              <a:gd name="connsiteX3" fmla="*/ 864035 w 873867"/>
              <a:gd name="connsiteY3" fmla="*/ 0 h 2831690"/>
              <a:gd name="connsiteX0" fmla="*/ 1014075 w 1023907"/>
              <a:gd name="connsiteY0" fmla="*/ 0 h 2839191"/>
              <a:gd name="connsiteX1" fmla="*/ 0 w 1023907"/>
              <a:gd name="connsiteY1" fmla="*/ 2839191 h 2839191"/>
              <a:gd name="connsiteX2" fmla="*/ 1023907 w 1023907"/>
              <a:gd name="connsiteY2" fmla="*/ 2831690 h 2839191"/>
              <a:gd name="connsiteX3" fmla="*/ 1014075 w 1023907"/>
              <a:gd name="connsiteY3" fmla="*/ 0 h 2839191"/>
              <a:gd name="connsiteX0" fmla="*/ 1044083 w 1053915"/>
              <a:gd name="connsiteY0" fmla="*/ 0 h 2846693"/>
              <a:gd name="connsiteX1" fmla="*/ 0 w 1053915"/>
              <a:gd name="connsiteY1" fmla="*/ 2846693 h 2846693"/>
              <a:gd name="connsiteX2" fmla="*/ 1053915 w 1053915"/>
              <a:gd name="connsiteY2" fmla="*/ 2831690 h 2846693"/>
              <a:gd name="connsiteX3" fmla="*/ 1044083 w 1053915"/>
              <a:gd name="connsiteY3" fmla="*/ 0 h 2846693"/>
              <a:gd name="connsiteX0" fmla="*/ 1036060 w 1045892"/>
              <a:gd name="connsiteY0" fmla="*/ 0 h 2831690"/>
              <a:gd name="connsiteX1" fmla="*/ 0 w 1045892"/>
              <a:gd name="connsiteY1" fmla="*/ 2826635 h 2831690"/>
              <a:gd name="connsiteX2" fmla="*/ 1045892 w 1045892"/>
              <a:gd name="connsiteY2" fmla="*/ 2831690 h 2831690"/>
              <a:gd name="connsiteX3" fmla="*/ 1036060 w 1045892"/>
              <a:gd name="connsiteY3" fmla="*/ 0 h 2831690"/>
            </a:gdLst>
            <a:ahLst/>
            <a:cxnLst>
              <a:cxn ang="0">
                <a:pos x="connsiteX0" y="connsiteY0"/>
              </a:cxn>
              <a:cxn ang="0">
                <a:pos x="connsiteX1" y="connsiteY1"/>
              </a:cxn>
              <a:cxn ang="0">
                <a:pos x="connsiteX2" y="connsiteY2"/>
              </a:cxn>
              <a:cxn ang="0">
                <a:pos x="connsiteX3" y="connsiteY3"/>
              </a:cxn>
            </a:cxnLst>
            <a:rect l="l" t="t" r="r" b="b"/>
            <a:pathLst>
              <a:path w="1045892" h="2831690">
                <a:moveTo>
                  <a:pt x="1036060" y="0"/>
                </a:moveTo>
                <a:lnTo>
                  <a:pt x="0" y="2826635"/>
                </a:lnTo>
                <a:lnTo>
                  <a:pt x="1045892" y="2831690"/>
                </a:lnTo>
                <a:cubicBezTo>
                  <a:pt x="1042615" y="1887793"/>
                  <a:pt x="1039337" y="943897"/>
                  <a:pt x="103606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6" name="Freeform 5">
            <a:extLst>
              <a:ext uri="{FF2B5EF4-FFF2-40B4-BE49-F238E27FC236}">
                <a16:creationId xmlns:a16="http://schemas.microsoft.com/office/drawing/2014/main" id="{EC9C1D06-B476-2A48-B1A6-5934458B97DB}"/>
              </a:ext>
            </a:extLst>
          </p:cNvPr>
          <p:cNvSpPr/>
          <p:nvPr/>
        </p:nvSpPr>
        <p:spPr>
          <a:xfrm>
            <a:off x="-7742" y="5496233"/>
            <a:ext cx="4529598" cy="1386349"/>
          </a:xfrm>
          <a:custGeom>
            <a:avLst/>
            <a:gdLst>
              <a:gd name="connsiteX0" fmla="*/ 0 w 5751871"/>
              <a:gd name="connsiteY0" fmla="*/ 0 h 1386349"/>
              <a:gd name="connsiteX1" fmla="*/ 5751871 w 5751871"/>
              <a:gd name="connsiteY1" fmla="*/ 1376516 h 1386349"/>
              <a:gd name="connsiteX2" fmla="*/ 0 w 5751871"/>
              <a:gd name="connsiteY2" fmla="*/ 1386349 h 1386349"/>
              <a:gd name="connsiteX3" fmla="*/ 0 w 5751871"/>
              <a:gd name="connsiteY3" fmla="*/ 0 h 1386349"/>
            </a:gdLst>
            <a:ahLst/>
            <a:cxnLst>
              <a:cxn ang="0">
                <a:pos x="connsiteX0" y="connsiteY0"/>
              </a:cxn>
              <a:cxn ang="0">
                <a:pos x="connsiteX1" y="connsiteY1"/>
              </a:cxn>
              <a:cxn ang="0">
                <a:pos x="connsiteX2" y="connsiteY2"/>
              </a:cxn>
              <a:cxn ang="0">
                <a:pos x="connsiteX3" y="connsiteY3"/>
              </a:cxn>
            </a:cxnLst>
            <a:rect l="l" t="t" r="r" b="b"/>
            <a:pathLst>
              <a:path w="5751871" h="1386349">
                <a:moveTo>
                  <a:pt x="0" y="0"/>
                </a:moveTo>
                <a:lnTo>
                  <a:pt x="5751871" y="1376516"/>
                </a:lnTo>
                <a:lnTo>
                  <a:pt x="0" y="138634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pic>
        <p:nvPicPr>
          <p:cNvPr id="10" name="Picture 9" descr="A picture containing text, clipart&#10;&#10;Description automatically generated">
            <a:extLst>
              <a:ext uri="{FF2B5EF4-FFF2-40B4-BE49-F238E27FC236}">
                <a16:creationId xmlns:a16="http://schemas.microsoft.com/office/drawing/2014/main" id="{9CB07090-B79E-B442-A6BB-CFCFB28C25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14" name="Slide Number Placeholder 4">
            <a:extLst>
              <a:ext uri="{FF2B5EF4-FFF2-40B4-BE49-F238E27FC236}">
                <a16:creationId xmlns:a16="http://schemas.microsoft.com/office/drawing/2014/main" id="{9AC61ED4-0465-0A4B-9E64-24AD0D72EC68}"/>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bg1"/>
                </a:solidFill>
              </a:defRPr>
            </a:lvl1pPr>
          </a:lstStyle>
          <a:p>
            <a:fld id="{C6C9BAF6-3175-4D7A-8E69-9CAEFF78666F}" type="slidenum">
              <a:rPr lang="en-AU" smtClean="0"/>
              <a:pPr/>
              <a:t>‹#›</a:t>
            </a:fld>
            <a:endParaRPr lang="en-AU"/>
          </a:p>
        </p:txBody>
      </p:sp>
      <p:sp>
        <p:nvSpPr>
          <p:cNvPr id="11" name="Title 1">
            <a:extLst>
              <a:ext uri="{FF2B5EF4-FFF2-40B4-BE49-F238E27FC236}">
                <a16:creationId xmlns:a16="http://schemas.microsoft.com/office/drawing/2014/main" id="{4D23FF1E-46E3-644A-8112-B2FA500550FC}"/>
              </a:ext>
            </a:extLst>
          </p:cNvPr>
          <p:cNvSpPr>
            <a:spLocks noGrp="1"/>
          </p:cNvSpPr>
          <p:nvPr>
            <p:ph type="title" hasCustomPrompt="1"/>
          </p:nvPr>
        </p:nvSpPr>
        <p:spPr>
          <a:xfrm>
            <a:off x="582158" y="2021370"/>
            <a:ext cx="7048206" cy="846522"/>
          </a:xfrm>
          <a:prstGeom prst="rect">
            <a:avLst/>
          </a:prstGeom>
        </p:spPr>
        <p:txBody>
          <a:bodyPr anchor="t" anchorCtr="0">
            <a:noAutofit/>
          </a:bodyPr>
          <a:lstStyle>
            <a:lvl1pPr>
              <a:lnSpc>
                <a:spcPct val="100000"/>
              </a:lnSpc>
              <a:defRPr sz="4410"/>
            </a:lvl1pPr>
          </a:lstStyle>
          <a:p>
            <a:r>
              <a:rPr lang="en-US"/>
              <a:t>Click to add section title</a:t>
            </a:r>
          </a:p>
        </p:txBody>
      </p:sp>
    </p:spTree>
    <p:extLst>
      <p:ext uri="{BB962C8B-B14F-4D97-AF65-F5344CB8AC3E}">
        <p14:creationId xmlns:p14="http://schemas.microsoft.com/office/powerpoint/2010/main" val="1564227897"/>
      </p:ext>
    </p:extLst>
  </p:cSld>
  <p:clrMapOvr>
    <a:overrideClrMapping bg1="dk1" tx1="lt1" bg2="dk2" tx2="lt2" accent1="accent1" accent2="accent2" accent3="accent3" accent4="accent4" accent5="accent5" accent6="accent6" hlink="hlink" folHlink="folHlink"/>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Project Timeline">
    <p:spTree>
      <p:nvGrpSpPr>
        <p:cNvPr id="1" name=""/>
        <p:cNvGrpSpPr/>
        <p:nvPr/>
      </p:nvGrpSpPr>
      <p:grpSpPr>
        <a:xfrm>
          <a:off x="0" y="0"/>
          <a:ext cx="0" cy="0"/>
          <a:chOff x="0" y="0"/>
          <a:chExt cx="0" cy="0"/>
        </a:xfrm>
      </p:grpSpPr>
      <p:sp>
        <p:nvSpPr>
          <p:cNvPr id="3" name="Pentagon 9">
            <a:extLst>
              <a:ext uri="{FF2B5EF4-FFF2-40B4-BE49-F238E27FC236}">
                <a16:creationId xmlns:a16="http://schemas.microsoft.com/office/drawing/2014/main" id="{FA57A858-E209-4545-9A5F-1171D43F19B2}"/>
              </a:ext>
            </a:extLst>
          </p:cNvPr>
          <p:cNvSpPr>
            <a:spLocks/>
          </p:cNvSpPr>
          <p:nvPr/>
        </p:nvSpPr>
        <p:spPr>
          <a:xfrm>
            <a:off x="5418239" y="20"/>
            <a:ext cx="4182962" cy="6857980"/>
          </a:xfrm>
          <a:prstGeom prst="homePlate">
            <a:avLst>
              <a:gd name="adj" fmla="val 0"/>
            </a:avLst>
          </a:prstGeom>
          <a:solidFill>
            <a:schemeClr val="accent2"/>
          </a:solidFill>
          <a:ln w="6350" cap="flat" cmpd="sng" algn="ctr">
            <a:noFill/>
            <a:prstDash val="solid"/>
            <a:miter lim="800000"/>
          </a:ln>
          <a:effectLst/>
        </p:spPr>
        <p:txBody>
          <a:bodyPr lIns="226800" rtlCol="0" anchor="ctr"/>
          <a:lstStyle/>
          <a:p>
            <a:pPr algn="ctr" defTabSz="720077">
              <a:defRPr/>
            </a:pPr>
            <a:endParaRPr lang="ko-KR" altLang="en-US" sz="945" b="1" kern="0">
              <a:solidFill>
                <a:prstClr val="white"/>
              </a:solidFill>
              <a:ea typeface="맑은 고딕" panose="020B0503020000020004" pitchFamily="34" charset="-127"/>
              <a:cs typeface="Arial" panose="020B0604020202020204" pitchFamily="34" charset="0"/>
            </a:endParaRPr>
          </a:p>
        </p:txBody>
      </p:sp>
      <p:sp>
        <p:nvSpPr>
          <p:cNvPr id="4" name="Pentagon 9">
            <a:extLst>
              <a:ext uri="{FF2B5EF4-FFF2-40B4-BE49-F238E27FC236}">
                <a16:creationId xmlns:a16="http://schemas.microsoft.com/office/drawing/2014/main" id="{4A25CF8D-94B9-F044-B95F-2B531AC2CA20}"/>
              </a:ext>
            </a:extLst>
          </p:cNvPr>
          <p:cNvSpPr>
            <a:spLocks/>
          </p:cNvSpPr>
          <p:nvPr/>
        </p:nvSpPr>
        <p:spPr>
          <a:xfrm>
            <a:off x="2128601" y="-1628"/>
            <a:ext cx="5083965" cy="6870760"/>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0 w 3551523"/>
              <a:gd name="connsiteY0" fmla="*/ 0 h 2769449"/>
              <a:gd name="connsiteX1" fmla="*/ 2792511 w 3551523"/>
              <a:gd name="connsiteY1" fmla="*/ 4496 h 2769449"/>
              <a:gd name="connsiteX2" fmla="*/ 3551523 w 3551523"/>
              <a:gd name="connsiteY2" fmla="*/ 1398848 h 2769449"/>
              <a:gd name="connsiteX3" fmla="*/ 2792511 w 3551523"/>
              <a:gd name="connsiteY3" fmla="*/ 2769449 h 2769449"/>
              <a:gd name="connsiteX4" fmla="*/ 999937 w 3551523"/>
              <a:gd name="connsiteY4" fmla="*/ 2769449 h 2769449"/>
              <a:gd name="connsiteX5" fmla="*/ 0 w 3551523"/>
              <a:gd name="connsiteY5" fmla="*/ 0 h 2769449"/>
              <a:gd name="connsiteX0" fmla="*/ 1 w 3551524"/>
              <a:gd name="connsiteY0" fmla="*/ 0 h 2773945"/>
              <a:gd name="connsiteX1" fmla="*/ 2792512 w 3551524"/>
              <a:gd name="connsiteY1" fmla="*/ 4496 h 2773945"/>
              <a:gd name="connsiteX2" fmla="*/ 3551524 w 3551524"/>
              <a:gd name="connsiteY2" fmla="*/ 1398848 h 2773945"/>
              <a:gd name="connsiteX3" fmla="*/ 2792512 w 3551524"/>
              <a:gd name="connsiteY3" fmla="*/ 2769449 h 2773945"/>
              <a:gd name="connsiteX4" fmla="*/ 0 w 3551524"/>
              <a:gd name="connsiteY4" fmla="*/ 2773945 h 2773945"/>
              <a:gd name="connsiteX5" fmla="*/ 1 w 3551524"/>
              <a:gd name="connsiteY5" fmla="*/ 0 h 2773945"/>
              <a:gd name="connsiteX0" fmla="*/ 1 w 3551524"/>
              <a:gd name="connsiteY0" fmla="*/ 0 h 2770105"/>
              <a:gd name="connsiteX1" fmla="*/ 2792512 w 3551524"/>
              <a:gd name="connsiteY1" fmla="*/ 656 h 2770105"/>
              <a:gd name="connsiteX2" fmla="*/ 3551524 w 3551524"/>
              <a:gd name="connsiteY2" fmla="*/ 1395008 h 2770105"/>
              <a:gd name="connsiteX3" fmla="*/ 2792512 w 3551524"/>
              <a:gd name="connsiteY3" fmla="*/ 2765609 h 2770105"/>
              <a:gd name="connsiteX4" fmla="*/ 0 w 3551524"/>
              <a:gd name="connsiteY4" fmla="*/ 2770105 h 2770105"/>
              <a:gd name="connsiteX5" fmla="*/ 1 w 3551524"/>
              <a:gd name="connsiteY5" fmla="*/ 0 h 27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1524" h="2770105">
                <a:moveTo>
                  <a:pt x="1" y="0"/>
                </a:moveTo>
                <a:lnTo>
                  <a:pt x="2792512" y="656"/>
                </a:lnTo>
                <a:lnTo>
                  <a:pt x="3551524" y="1395008"/>
                </a:lnTo>
                <a:lnTo>
                  <a:pt x="2792512" y="2765609"/>
                </a:lnTo>
                <a:lnTo>
                  <a:pt x="0" y="2770105"/>
                </a:lnTo>
                <a:cubicBezTo>
                  <a:pt x="0" y="1845457"/>
                  <a:pt x="1" y="924648"/>
                  <a:pt x="1" y="0"/>
                </a:cubicBezTo>
                <a:close/>
              </a:path>
            </a:pathLst>
          </a:custGeom>
          <a:solidFill>
            <a:schemeClr val="tx2">
              <a:lumMod val="60000"/>
              <a:lumOff val="40000"/>
            </a:schemeClr>
          </a:solidFill>
          <a:ln w="6350" cap="flat" cmpd="sng" algn="ctr">
            <a:noFill/>
            <a:prstDash val="solid"/>
            <a:miter lim="800000"/>
          </a:ln>
          <a:effectLst/>
        </p:spPr>
        <p:txBody>
          <a:bodyPr rtlCol="0" anchor="ctr"/>
          <a:lstStyle/>
          <a:p>
            <a:pPr algn="ctr" defTabSz="720077">
              <a:defRPr/>
            </a:pPr>
            <a:endParaRPr lang="ko-KR" altLang="en-US" sz="945" b="1" kern="0">
              <a:solidFill>
                <a:prstClr val="white"/>
              </a:solidFill>
              <a:ea typeface="맑은 고딕" panose="020B0503020000020004" pitchFamily="34" charset="-127"/>
              <a:cs typeface="Arial" panose="020B0604020202020204" pitchFamily="34" charset="0"/>
            </a:endParaRPr>
          </a:p>
        </p:txBody>
      </p:sp>
      <p:sp>
        <p:nvSpPr>
          <p:cNvPr id="5" name="Pentagon 9">
            <a:extLst>
              <a:ext uri="{FF2B5EF4-FFF2-40B4-BE49-F238E27FC236}">
                <a16:creationId xmlns:a16="http://schemas.microsoft.com/office/drawing/2014/main" id="{98CD580D-F8A5-8E44-9307-F884DD153BCC}"/>
              </a:ext>
            </a:extLst>
          </p:cNvPr>
          <p:cNvSpPr>
            <a:spLocks/>
          </p:cNvSpPr>
          <p:nvPr/>
        </p:nvSpPr>
        <p:spPr>
          <a:xfrm>
            <a:off x="633988" y="-4801"/>
            <a:ext cx="4179460" cy="6873933"/>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0 w 3735561"/>
              <a:gd name="connsiteY0" fmla="*/ 0 h 2764953"/>
              <a:gd name="connsiteX1" fmla="*/ 2976549 w 3735561"/>
              <a:gd name="connsiteY1" fmla="*/ 0 h 2764953"/>
              <a:gd name="connsiteX2" fmla="*/ 3735561 w 3735561"/>
              <a:gd name="connsiteY2" fmla="*/ 1394352 h 2764953"/>
              <a:gd name="connsiteX3" fmla="*/ 2976549 w 3735561"/>
              <a:gd name="connsiteY3" fmla="*/ 2764953 h 2764953"/>
              <a:gd name="connsiteX4" fmla="*/ 1183975 w 3735561"/>
              <a:gd name="connsiteY4" fmla="*/ 2764953 h 2764953"/>
              <a:gd name="connsiteX5" fmla="*/ 0 w 3735561"/>
              <a:gd name="connsiteY5" fmla="*/ 0 h 2764953"/>
              <a:gd name="connsiteX0" fmla="*/ 30673 w 3766234"/>
              <a:gd name="connsiteY0" fmla="*/ 0 h 2773945"/>
              <a:gd name="connsiteX1" fmla="*/ 3007222 w 3766234"/>
              <a:gd name="connsiteY1" fmla="*/ 0 h 2773945"/>
              <a:gd name="connsiteX2" fmla="*/ 3766234 w 3766234"/>
              <a:gd name="connsiteY2" fmla="*/ 1394352 h 2773945"/>
              <a:gd name="connsiteX3" fmla="*/ 3007222 w 3766234"/>
              <a:gd name="connsiteY3" fmla="*/ 2764953 h 2773945"/>
              <a:gd name="connsiteX4" fmla="*/ 0 w 3766234"/>
              <a:gd name="connsiteY4" fmla="*/ 2773945 h 2773945"/>
              <a:gd name="connsiteX5" fmla="*/ 30673 w 3766234"/>
              <a:gd name="connsiteY5" fmla="*/ 0 h 2773945"/>
              <a:gd name="connsiteX0" fmla="*/ 846573 w 3766234"/>
              <a:gd name="connsiteY0" fmla="*/ 0 h 2778441"/>
              <a:gd name="connsiteX1" fmla="*/ 3007222 w 3766234"/>
              <a:gd name="connsiteY1" fmla="*/ 4496 h 2778441"/>
              <a:gd name="connsiteX2" fmla="*/ 3766234 w 3766234"/>
              <a:gd name="connsiteY2" fmla="*/ 1398848 h 2778441"/>
              <a:gd name="connsiteX3" fmla="*/ 3007222 w 3766234"/>
              <a:gd name="connsiteY3" fmla="*/ 2769449 h 2778441"/>
              <a:gd name="connsiteX4" fmla="*/ 0 w 3766234"/>
              <a:gd name="connsiteY4" fmla="*/ 2778441 h 2778441"/>
              <a:gd name="connsiteX5" fmla="*/ 846573 w 3766234"/>
              <a:gd name="connsiteY5" fmla="*/ 0 h 2778441"/>
              <a:gd name="connsiteX0" fmla="*/ 0 w 2919661"/>
              <a:gd name="connsiteY0" fmla="*/ 0 h 2773945"/>
              <a:gd name="connsiteX1" fmla="*/ 2160649 w 2919661"/>
              <a:gd name="connsiteY1" fmla="*/ 4496 h 2773945"/>
              <a:gd name="connsiteX2" fmla="*/ 2919661 w 2919661"/>
              <a:gd name="connsiteY2" fmla="*/ 1398848 h 2773945"/>
              <a:gd name="connsiteX3" fmla="*/ 2160649 w 2919661"/>
              <a:gd name="connsiteY3" fmla="*/ 2769449 h 2773945"/>
              <a:gd name="connsiteX4" fmla="*/ 0 w 2919661"/>
              <a:gd name="connsiteY4" fmla="*/ 2773945 h 2773945"/>
              <a:gd name="connsiteX5" fmla="*/ 0 w 2919661"/>
              <a:gd name="connsiteY5" fmla="*/ 0 h 2773945"/>
              <a:gd name="connsiteX0" fmla="*/ 0 w 2919661"/>
              <a:gd name="connsiteY0" fmla="*/ 0 h 2771385"/>
              <a:gd name="connsiteX1" fmla="*/ 2160649 w 2919661"/>
              <a:gd name="connsiteY1" fmla="*/ 1936 h 2771385"/>
              <a:gd name="connsiteX2" fmla="*/ 2919661 w 2919661"/>
              <a:gd name="connsiteY2" fmla="*/ 1396288 h 2771385"/>
              <a:gd name="connsiteX3" fmla="*/ 2160649 w 2919661"/>
              <a:gd name="connsiteY3" fmla="*/ 2766889 h 2771385"/>
              <a:gd name="connsiteX4" fmla="*/ 0 w 2919661"/>
              <a:gd name="connsiteY4" fmla="*/ 2771385 h 2771385"/>
              <a:gd name="connsiteX5" fmla="*/ 0 w 2919661"/>
              <a:gd name="connsiteY5" fmla="*/ 0 h 2771385"/>
              <a:gd name="connsiteX0" fmla="*/ 0 w 2919661"/>
              <a:gd name="connsiteY0" fmla="*/ 0 h 2771385"/>
              <a:gd name="connsiteX1" fmla="*/ 2160649 w 2919661"/>
              <a:gd name="connsiteY1" fmla="*/ 1936 h 2771385"/>
              <a:gd name="connsiteX2" fmla="*/ 2919661 w 2919661"/>
              <a:gd name="connsiteY2" fmla="*/ 1396288 h 2771385"/>
              <a:gd name="connsiteX3" fmla="*/ 2158902 w 2919661"/>
              <a:gd name="connsiteY3" fmla="*/ 2770729 h 2771385"/>
              <a:gd name="connsiteX4" fmla="*/ 0 w 2919661"/>
              <a:gd name="connsiteY4" fmla="*/ 2771385 h 2771385"/>
              <a:gd name="connsiteX5" fmla="*/ 0 w 2919661"/>
              <a:gd name="connsiteY5" fmla="*/ 0 h 2771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661" h="2771385">
                <a:moveTo>
                  <a:pt x="0" y="0"/>
                </a:moveTo>
                <a:lnTo>
                  <a:pt x="2160649" y="1936"/>
                </a:lnTo>
                <a:lnTo>
                  <a:pt x="2919661" y="1396288"/>
                </a:lnTo>
                <a:lnTo>
                  <a:pt x="2158902" y="2770729"/>
                </a:lnTo>
                <a:lnTo>
                  <a:pt x="0" y="2771385"/>
                </a:lnTo>
                <a:lnTo>
                  <a:pt x="0" y="0"/>
                </a:lnTo>
                <a:close/>
              </a:path>
            </a:pathLst>
          </a:custGeom>
          <a:solidFill>
            <a:schemeClr val="tx2">
              <a:lumMod val="75000"/>
            </a:schemeClr>
          </a:solidFill>
          <a:ln w="6350" cap="flat" cmpd="sng" algn="ctr">
            <a:noFill/>
            <a:prstDash val="solid"/>
            <a:miter lim="800000"/>
          </a:ln>
          <a:effectLst/>
        </p:spPr>
        <p:txBody>
          <a:bodyPr rtlCol="0" anchor="ctr"/>
          <a:lstStyle/>
          <a:p>
            <a:pPr algn="ctr" defTabSz="720077">
              <a:defRPr/>
            </a:pPr>
            <a:endParaRPr lang="ko-KR" altLang="en-US" sz="945" b="1" kern="0">
              <a:solidFill>
                <a:prstClr val="white"/>
              </a:solidFill>
              <a:ea typeface="맑은 고딕" panose="020B0503020000020004" pitchFamily="34" charset="-127"/>
              <a:cs typeface="Arial" panose="020B0604020202020204" pitchFamily="34" charset="0"/>
            </a:endParaRPr>
          </a:p>
        </p:txBody>
      </p:sp>
      <p:sp>
        <p:nvSpPr>
          <p:cNvPr id="6" name="Pentagon 9">
            <a:extLst>
              <a:ext uri="{FF2B5EF4-FFF2-40B4-BE49-F238E27FC236}">
                <a16:creationId xmlns:a16="http://schemas.microsoft.com/office/drawing/2014/main" id="{900E0813-7AE3-314A-93A8-6DAE9DB5DCB2}"/>
              </a:ext>
            </a:extLst>
          </p:cNvPr>
          <p:cNvSpPr>
            <a:spLocks/>
          </p:cNvSpPr>
          <p:nvPr/>
        </p:nvSpPr>
        <p:spPr>
          <a:xfrm>
            <a:off x="-5522" y="-3175"/>
            <a:ext cx="2403708" cy="6873853"/>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226164 w 2551586"/>
              <a:gd name="connsiteY0" fmla="*/ 0 h 2770073"/>
              <a:gd name="connsiteX1" fmla="*/ 1792574 w 2551586"/>
              <a:gd name="connsiteY1" fmla="*/ 5120 h 2770073"/>
              <a:gd name="connsiteX2" fmla="*/ 2551586 w 2551586"/>
              <a:gd name="connsiteY2" fmla="*/ 1399472 h 2770073"/>
              <a:gd name="connsiteX3" fmla="*/ 1792574 w 2551586"/>
              <a:gd name="connsiteY3" fmla="*/ 2770073 h 2770073"/>
              <a:gd name="connsiteX4" fmla="*/ 0 w 2551586"/>
              <a:gd name="connsiteY4" fmla="*/ 2770073 h 2770073"/>
              <a:gd name="connsiteX5" fmla="*/ 226164 w 2551586"/>
              <a:gd name="connsiteY5" fmla="*/ 0 h 2770073"/>
              <a:gd name="connsiteX0" fmla="*/ 24232 w 2349654"/>
              <a:gd name="connsiteY0" fmla="*/ 0 h 2770073"/>
              <a:gd name="connsiteX1" fmla="*/ 1590642 w 2349654"/>
              <a:gd name="connsiteY1" fmla="*/ 5120 h 2770073"/>
              <a:gd name="connsiteX2" fmla="*/ 2349654 w 2349654"/>
              <a:gd name="connsiteY2" fmla="*/ 1399472 h 2770073"/>
              <a:gd name="connsiteX3" fmla="*/ 1590642 w 2349654"/>
              <a:gd name="connsiteY3" fmla="*/ 2770073 h 2770073"/>
              <a:gd name="connsiteX4" fmla="*/ 0 w 2349654"/>
              <a:gd name="connsiteY4" fmla="*/ 2770073 h 2770073"/>
              <a:gd name="connsiteX5" fmla="*/ 24232 w 2349654"/>
              <a:gd name="connsiteY5" fmla="*/ 0 h 2770073"/>
              <a:gd name="connsiteX0" fmla="*/ 286645 w 2349654"/>
              <a:gd name="connsiteY0" fmla="*/ 0 h 2770073"/>
              <a:gd name="connsiteX1" fmla="*/ 1590642 w 2349654"/>
              <a:gd name="connsiteY1" fmla="*/ 5120 h 2770073"/>
              <a:gd name="connsiteX2" fmla="*/ 2349654 w 2349654"/>
              <a:gd name="connsiteY2" fmla="*/ 1399472 h 2770073"/>
              <a:gd name="connsiteX3" fmla="*/ 1590642 w 2349654"/>
              <a:gd name="connsiteY3" fmla="*/ 2770073 h 2770073"/>
              <a:gd name="connsiteX4" fmla="*/ 0 w 2349654"/>
              <a:gd name="connsiteY4" fmla="*/ 2770073 h 2770073"/>
              <a:gd name="connsiteX5" fmla="*/ 286645 w 2349654"/>
              <a:gd name="connsiteY5" fmla="*/ 0 h 2770073"/>
              <a:gd name="connsiteX0" fmla="*/ 166077 w 2349654"/>
              <a:gd name="connsiteY0" fmla="*/ 0 h 2765577"/>
              <a:gd name="connsiteX1" fmla="*/ 1590642 w 2349654"/>
              <a:gd name="connsiteY1" fmla="*/ 624 h 2765577"/>
              <a:gd name="connsiteX2" fmla="*/ 2349654 w 2349654"/>
              <a:gd name="connsiteY2" fmla="*/ 1394976 h 2765577"/>
              <a:gd name="connsiteX3" fmla="*/ 1590642 w 2349654"/>
              <a:gd name="connsiteY3" fmla="*/ 2765577 h 2765577"/>
              <a:gd name="connsiteX4" fmla="*/ 0 w 2349654"/>
              <a:gd name="connsiteY4" fmla="*/ 2765577 h 2765577"/>
              <a:gd name="connsiteX5" fmla="*/ 166077 w 2349654"/>
              <a:gd name="connsiteY5" fmla="*/ 0 h 2765577"/>
              <a:gd name="connsiteX0" fmla="*/ 10047 w 2193624"/>
              <a:gd name="connsiteY0" fmla="*/ 0 h 2774569"/>
              <a:gd name="connsiteX1" fmla="*/ 1434612 w 2193624"/>
              <a:gd name="connsiteY1" fmla="*/ 624 h 2774569"/>
              <a:gd name="connsiteX2" fmla="*/ 2193624 w 2193624"/>
              <a:gd name="connsiteY2" fmla="*/ 1394976 h 2774569"/>
              <a:gd name="connsiteX3" fmla="*/ 1434612 w 2193624"/>
              <a:gd name="connsiteY3" fmla="*/ 2765577 h 2774569"/>
              <a:gd name="connsiteX4" fmla="*/ 0 w 2193624"/>
              <a:gd name="connsiteY4" fmla="*/ 2774569 h 2774569"/>
              <a:gd name="connsiteX5" fmla="*/ 10047 w 2193624"/>
              <a:gd name="connsiteY5" fmla="*/ 0 h 2774569"/>
              <a:gd name="connsiteX0" fmla="*/ 10047 w 2193624"/>
              <a:gd name="connsiteY0" fmla="*/ 656 h 2775225"/>
              <a:gd name="connsiteX1" fmla="*/ 1430573 w 2193624"/>
              <a:gd name="connsiteY1" fmla="*/ 0 h 2775225"/>
              <a:gd name="connsiteX2" fmla="*/ 2193624 w 2193624"/>
              <a:gd name="connsiteY2" fmla="*/ 1395632 h 2775225"/>
              <a:gd name="connsiteX3" fmla="*/ 1434612 w 2193624"/>
              <a:gd name="connsiteY3" fmla="*/ 2766233 h 2775225"/>
              <a:gd name="connsiteX4" fmla="*/ 0 w 2193624"/>
              <a:gd name="connsiteY4" fmla="*/ 2775225 h 2775225"/>
              <a:gd name="connsiteX5" fmla="*/ 10047 w 2193624"/>
              <a:gd name="connsiteY5" fmla="*/ 656 h 2775225"/>
              <a:gd name="connsiteX0" fmla="*/ 0 w 2195693"/>
              <a:gd name="connsiteY0" fmla="*/ 0 h 2775849"/>
              <a:gd name="connsiteX1" fmla="*/ 1432642 w 2195693"/>
              <a:gd name="connsiteY1" fmla="*/ 624 h 2775849"/>
              <a:gd name="connsiteX2" fmla="*/ 2195693 w 2195693"/>
              <a:gd name="connsiteY2" fmla="*/ 1396256 h 2775849"/>
              <a:gd name="connsiteX3" fmla="*/ 1436681 w 2195693"/>
              <a:gd name="connsiteY3" fmla="*/ 2766857 h 2775849"/>
              <a:gd name="connsiteX4" fmla="*/ 2069 w 2195693"/>
              <a:gd name="connsiteY4" fmla="*/ 2775849 h 2775849"/>
              <a:gd name="connsiteX5" fmla="*/ 0 w 2195693"/>
              <a:gd name="connsiteY5" fmla="*/ 0 h 2775849"/>
              <a:gd name="connsiteX0" fmla="*/ 155 w 2195848"/>
              <a:gd name="connsiteY0" fmla="*/ 0 h 2770729"/>
              <a:gd name="connsiteX1" fmla="*/ 1432797 w 2195848"/>
              <a:gd name="connsiteY1" fmla="*/ 624 h 2770729"/>
              <a:gd name="connsiteX2" fmla="*/ 2195848 w 2195848"/>
              <a:gd name="connsiteY2" fmla="*/ 1396256 h 2770729"/>
              <a:gd name="connsiteX3" fmla="*/ 1436836 w 2195848"/>
              <a:gd name="connsiteY3" fmla="*/ 2766857 h 2770729"/>
              <a:gd name="connsiteX4" fmla="*/ 205 w 2195848"/>
              <a:gd name="connsiteY4" fmla="*/ 2770729 h 2770729"/>
              <a:gd name="connsiteX5" fmla="*/ 155 w 2195848"/>
              <a:gd name="connsiteY5" fmla="*/ 0 h 2770729"/>
              <a:gd name="connsiteX0" fmla="*/ 155 w 2195848"/>
              <a:gd name="connsiteY0" fmla="*/ 0 h 2771977"/>
              <a:gd name="connsiteX1" fmla="*/ 1432797 w 2195848"/>
              <a:gd name="connsiteY1" fmla="*/ 624 h 2771977"/>
              <a:gd name="connsiteX2" fmla="*/ 2195848 w 2195848"/>
              <a:gd name="connsiteY2" fmla="*/ 1396256 h 2771977"/>
              <a:gd name="connsiteX3" fmla="*/ 1430778 w 2195848"/>
              <a:gd name="connsiteY3" fmla="*/ 2771977 h 2771977"/>
              <a:gd name="connsiteX4" fmla="*/ 205 w 2195848"/>
              <a:gd name="connsiteY4" fmla="*/ 2770729 h 2771977"/>
              <a:gd name="connsiteX5" fmla="*/ 155 w 2195848"/>
              <a:gd name="connsiteY5" fmla="*/ 0 h 2771977"/>
              <a:gd name="connsiteX0" fmla="*/ 395738 w 2195644"/>
              <a:gd name="connsiteY0" fmla="*/ 45459 h 2771353"/>
              <a:gd name="connsiteX1" fmla="*/ 1432593 w 2195644"/>
              <a:gd name="connsiteY1" fmla="*/ 0 h 2771353"/>
              <a:gd name="connsiteX2" fmla="*/ 2195644 w 2195644"/>
              <a:gd name="connsiteY2" fmla="*/ 1395632 h 2771353"/>
              <a:gd name="connsiteX3" fmla="*/ 1430574 w 2195644"/>
              <a:gd name="connsiteY3" fmla="*/ 2771353 h 2771353"/>
              <a:gd name="connsiteX4" fmla="*/ 1 w 2195644"/>
              <a:gd name="connsiteY4" fmla="*/ 2770105 h 2771353"/>
              <a:gd name="connsiteX5" fmla="*/ 395738 w 2195644"/>
              <a:gd name="connsiteY5" fmla="*/ 45459 h 2771353"/>
              <a:gd name="connsiteX0" fmla="*/ 256405 w 2195644"/>
              <a:gd name="connsiteY0" fmla="*/ 656 h 2771353"/>
              <a:gd name="connsiteX1" fmla="*/ 1432593 w 2195644"/>
              <a:gd name="connsiteY1" fmla="*/ 0 h 2771353"/>
              <a:gd name="connsiteX2" fmla="*/ 2195644 w 2195644"/>
              <a:gd name="connsiteY2" fmla="*/ 1395632 h 2771353"/>
              <a:gd name="connsiteX3" fmla="*/ 1430574 w 2195644"/>
              <a:gd name="connsiteY3" fmla="*/ 2771353 h 2771353"/>
              <a:gd name="connsiteX4" fmla="*/ 1 w 2195644"/>
              <a:gd name="connsiteY4" fmla="*/ 2770105 h 2771353"/>
              <a:gd name="connsiteX5" fmla="*/ 256405 w 2195644"/>
              <a:gd name="connsiteY5" fmla="*/ 656 h 2771353"/>
              <a:gd name="connsiteX0" fmla="*/ 20160 w 1959399"/>
              <a:gd name="connsiteY0" fmla="*/ 656 h 2771353"/>
              <a:gd name="connsiteX1" fmla="*/ 1196348 w 1959399"/>
              <a:gd name="connsiteY1" fmla="*/ 0 h 2771353"/>
              <a:gd name="connsiteX2" fmla="*/ 1959399 w 1959399"/>
              <a:gd name="connsiteY2" fmla="*/ 1395632 h 2771353"/>
              <a:gd name="connsiteX3" fmla="*/ 1194329 w 1959399"/>
              <a:gd name="connsiteY3" fmla="*/ 2771353 h 2771353"/>
              <a:gd name="connsiteX4" fmla="*/ 17 w 1959399"/>
              <a:gd name="connsiteY4" fmla="*/ 2754744 h 2771353"/>
              <a:gd name="connsiteX5" fmla="*/ 20160 w 1959399"/>
              <a:gd name="connsiteY5" fmla="*/ 656 h 2771353"/>
              <a:gd name="connsiteX0" fmla="*/ 0 w 1939239"/>
              <a:gd name="connsiteY0" fmla="*/ 656 h 2771353"/>
              <a:gd name="connsiteX1" fmla="*/ 1176188 w 1939239"/>
              <a:gd name="connsiteY1" fmla="*/ 0 h 2771353"/>
              <a:gd name="connsiteX2" fmla="*/ 1939239 w 1939239"/>
              <a:gd name="connsiteY2" fmla="*/ 1395632 h 2771353"/>
              <a:gd name="connsiteX3" fmla="*/ 1174169 w 1939239"/>
              <a:gd name="connsiteY3" fmla="*/ 2771353 h 2771353"/>
              <a:gd name="connsiteX4" fmla="*/ 129287 w 1939239"/>
              <a:gd name="connsiteY4" fmla="*/ 2738103 h 2771353"/>
              <a:gd name="connsiteX5" fmla="*/ 0 w 1939239"/>
              <a:gd name="connsiteY5" fmla="*/ 656 h 2771353"/>
              <a:gd name="connsiteX0" fmla="*/ 2063 w 1941302"/>
              <a:gd name="connsiteY0" fmla="*/ 656 h 2771353"/>
              <a:gd name="connsiteX1" fmla="*/ 1178251 w 1941302"/>
              <a:gd name="connsiteY1" fmla="*/ 0 h 2771353"/>
              <a:gd name="connsiteX2" fmla="*/ 1941302 w 1941302"/>
              <a:gd name="connsiteY2" fmla="*/ 1395632 h 2771353"/>
              <a:gd name="connsiteX3" fmla="*/ 1176232 w 1941302"/>
              <a:gd name="connsiteY3" fmla="*/ 2771353 h 2771353"/>
              <a:gd name="connsiteX4" fmla="*/ 94 w 1941302"/>
              <a:gd name="connsiteY4" fmla="*/ 2770105 h 2771353"/>
              <a:gd name="connsiteX5" fmla="*/ 2063 w 1941302"/>
              <a:gd name="connsiteY5" fmla="*/ 656 h 277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1302" h="2771353">
                <a:moveTo>
                  <a:pt x="2063" y="656"/>
                </a:moveTo>
                <a:lnTo>
                  <a:pt x="1178251" y="0"/>
                </a:lnTo>
                <a:lnTo>
                  <a:pt x="1941302" y="1395632"/>
                </a:lnTo>
                <a:lnTo>
                  <a:pt x="1176232" y="2771353"/>
                </a:lnTo>
                <a:lnTo>
                  <a:pt x="94" y="2770105"/>
                </a:lnTo>
                <a:cubicBezTo>
                  <a:pt x="-596" y="1844822"/>
                  <a:pt x="2753" y="925939"/>
                  <a:pt x="2063" y="656"/>
                </a:cubicBezTo>
                <a:close/>
              </a:path>
            </a:pathLst>
          </a:custGeom>
          <a:solidFill>
            <a:schemeClr val="tx2">
              <a:lumMod val="50000"/>
            </a:schemeClr>
          </a:solidFill>
          <a:ln w="6350" cap="flat" cmpd="sng" algn="ctr">
            <a:noFill/>
            <a:prstDash val="solid"/>
            <a:miter lim="800000"/>
          </a:ln>
          <a:effectLst/>
        </p:spPr>
        <p:txBody>
          <a:bodyPr rtlCol="0" anchor="ctr"/>
          <a:lstStyle/>
          <a:p>
            <a:pPr algn="ctr" defTabSz="720077">
              <a:defRPr/>
            </a:pPr>
            <a:endParaRPr lang="ko-KR" altLang="en-US" sz="945" b="1" kern="0">
              <a:solidFill>
                <a:prstClr val="white"/>
              </a:solidFill>
              <a:ea typeface="맑은 고딕" panose="020B0503020000020004" pitchFamily="34" charset="-127"/>
              <a:cs typeface="Arial" panose="020B0604020202020204" pitchFamily="34" charset="0"/>
            </a:endParaRPr>
          </a:p>
        </p:txBody>
      </p:sp>
      <p:pic>
        <p:nvPicPr>
          <p:cNvPr id="7" name="Graphic 6">
            <a:extLst>
              <a:ext uri="{FF2B5EF4-FFF2-40B4-BE49-F238E27FC236}">
                <a16:creationId xmlns:a16="http://schemas.microsoft.com/office/drawing/2014/main" id="{D7192713-C8A2-E848-BBFB-82145BE5B29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598575" y="6394777"/>
            <a:ext cx="650081" cy="323286"/>
          </a:xfrm>
          <a:prstGeom prst="rect">
            <a:avLst/>
          </a:prstGeom>
        </p:spPr>
      </p:pic>
      <p:sp>
        <p:nvSpPr>
          <p:cNvPr id="9" name="Slide Number Placeholder 4">
            <a:extLst>
              <a:ext uri="{FF2B5EF4-FFF2-40B4-BE49-F238E27FC236}">
                <a16:creationId xmlns:a16="http://schemas.microsoft.com/office/drawing/2014/main" id="{ED15002B-A04D-9F4E-AAC4-653F6A725496}"/>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bg1"/>
                </a:solidFill>
              </a:defRPr>
            </a:lvl1pPr>
          </a:lstStyle>
          <a:p>
            <a:fld id="{C6C9BAF6-3175-4D7A-8E69-9CAEFF78666F}" type="slidenum">
              <a:rPr lang="en-AU" smtClean="0"/>
              <a:pPr/>
              <a:t>‹#›</a:t>
            </a:fld>
            <a:endParaRPr lang="en-AU"/>
          </a:p>
        </p:txBody>
      </p:sp>
      <p:sp>
        <p:nvSpPr>
          <p:cNvPr id="48" name="Text Placeholder 27">
            <a:extLst>
              <a:ext uri="{FF2B5EF4-FFF2-40B4-BE49-F238E27FC236}">
                <a16:creationId xmlns:a16="http://schemas.microsoft.com/office/drawing/2014/main" id="{589FEF69-2612-9944-AE13-29D16ACAB932}"/>
              </a:ext>
            </a:extLst>
          </p:cNvPr>
          <p:cNvSpPr>
            <a:spLocks noGrp="1"/>
          </p:cNvSpPr>
          <p:nvPr>
            <p:ph type="body" sz="quarter" idx="13"/>
          </p:nvPr>
        </p:nvSpPr>
        <p:spPr>
          <a:xfrm>
            <a:off x="433360" y="2891093"/>
            <a:ext cx="1641456" cy="606732"/>
          </a:xfrm>
          <a:prstGeom prst="rect">
            <a:avLst/>
          </a:prstGeom>
        </p:spPr>
        <p:txBody>
          <a:bodyPr numCol="1"/>
          <a:lstStyle>
            <a:lvl1pPr marL="183773" indent="-183773">
              <a:lnSpc>
                <a:spcPct val="100000"/>
              </a:lnSpc>
              <a:spcAft>
                <a:spcPts val="472"/>
              </a:spcAft>
              <a:buFont typeface="+mj-lt"/>
              <a:buAutoNum type="arabicPeriod"/>
              <a:tabLst/>
              <a:defRPr sz="1260" b="1" i="0">
                <a:solidFill>
                  <a:schemeClr val="bg1"/>
                </a:solidFill>
                <a:latin typeface="Nunito Sans" pitchFamily="2" charset="77"/>
              </a:defRPr>
            </a:lvl1pPr>
            <a:lvl2pPr marL="276285" indent="-92512">
              <a:lnSpc>
                <a:spcPct val="100000"/>
              </a:lnSpc>
              <a:buFont typeface="Arial" panose="020B0604020202020204" pitchFamily="34" charset="0"/>
              <a:buChar char="•"/>
              <a:tabLst/>
              <a:defRPr sz="866">
                <a:solidFill>
                  <a:schemeClr val="bg1"/>
                </a:solidFill>
              </a:defRPr>
            </a:lvl2pPr>
            <a:lvl3pPr marL="276285" indent="-92512">
              <a:lnSpc>
                <a:spcPct val="100000"/>
              </a:lnSpc>
              <a:buFont typeface="Arial" panose="020B0604020202020204" pitchFamily="34" charset="0"/>
              <a:buChar char="•"/>
              <a:tabLst/>
              <a:defRPr sz="866">
                <a:solidFill>
                  <a:schemeClr val="bg1"/>
                </a:solidFill>
              </a:defRPr>
            </a:lvl3pPr>
            <a:lvl4pPr marL="276285" indent="-92512">
              <a:lnSpc>
                <a:spcPct val="100000"/>
              </a:lnSpc>
              <a:buFont typeface="Arial" panose="020B0604020202020204" pitchFamily="34" charset="0"/>
              <a:buChar char="•"/>
              <a:tabLst/>
              <a:defRPr sz="866">
                <a:solidFill>
                  <a:schemeClr val="bg1"/>
                </a:solidFill>
              </a:defRPr>
            </a:lvl4pPr>
            <a:lvl5pPr marL="276285" indent="-92512">
              <a:lnSpc>
                <a:spcPct val="100000"/>
              </a:lnSpc>
              <a:buFont typeface="Arial" panose="020B0604020202020204" pitchFamily="34" charset="0"/>
              <a:buChar char="•"/>
              <a:tabLst/>
              <a:defRPr sz="866">
                <a:solidFill>
                  <a:schemeClr val="bg1"/>
                </a:solidFill>
              </a:defRPr>
            </a:lvl5pPr>
          </a:lstStyle>
          <a:p>
            <a:pPr lvl="0"/>
            <a:r>
              <a:rPr lang="en-US"/>
              <a:t>Click to edit Master text styles</a:t>
            </a:r>
          </a:p>
        </p:txBody>
      </p:sp>
      <p:sp>
        <p:nvSpPr>
          <p:cNvPr id="49" name="Picture Placeholder 32">
            <a:extLst>
              <a:ext uri="{FF2B5EF4-FFF2-40B4-BE49-F238E27FC236}">
                <a16:creationId xmlns:a16="http://schemas.microsoft.com/office/drawing/2014/main" id="{D2C14514-6382-A940-85C3-28FCA8E60127}"/>
              </a:ext>
            </a:extLst>
          </p:cNvPr>
          <p:cNvSpPr>
            <a:spLocks noGrp="1"/>
          </p:cNvSpPr>
          <p:nvPr>
            <p:ph type="pic" sz="quarter" idx="14"/>
          </p:nvPr>
        </p:nvSpPr>
        <p:spPr>
          <a:xfrm>
            <a:off x="419891" y="2163097"/>
            <a:ext cx="480383" cy="639251"/>
          </a:xfrm>
          <a:prstGeom prst="rect">
            <a:avLst/>
          </a:prstGeom>
        </p:spPr>
        <p:txBody>
          <a:bodyPr/>
          <a:lstStyle/>
          <a:p>
            <a:r>
              <a:rPr lang="en-US"/>
              <a:t>Click icon to add picture</a:t>
            </a:r>
          </a:p>
        </p:txBody>
      </p:sp>
      <p:sp>
        <p:nvSpPr>
          <p:cNvPr id="50" name="Text Placeholder 34">
            <a:extLst>
              <a:ext uri="{FF2B5EF4-FFF2-40B4-BE49-F238E27FC236}">
                <a16:creationId xmlns:a16="http://schemas.microsoft.com/office/drawing/2014/main" id="{9EB1A855-F396-F94B-8A9C-7E3AB4868B2D}"/>
              </a:ext>
            </a:extLst>
          </p:cNvPr>
          <p:cNvSpPr>
            <a:spLocks noGrp="1"/>
          </p:cNvSpPr>
          <p:nvPr>
            <p:ph type="body" sz="quarter" idx="15"/>
          </p:nvPr>
        </p:nvSpPr>
        <p:spPr>
          <a:xfrm>
            <a:off x="294553" y="3480773"/>
            <a:ext cx="1625203" cy="1946276"/>
          </a:xfrm>
          <a:prstGeom prst="rect">
            <a:avLst/>
          </a:prstGeom>
        </p:spPr>
        <p:txBody>
          <a:bodyPr numCol="1"/>
          <a:lstStyle>
            <a:lvl1pPr marL="135017" indent="-135017">
              <a:lnSpc>
                <a:spcPct val="100000"/>
              </a:lnSpc>
              <a:buClr>
                <a:schemeClr val="bg1"/>
              </a:buClr>
              <a:buFont typeface="Arial" panose="020B0604020202020204" pitchFamily="34" charset="0"/>
              <a:buChar char="•"/>
              <a:defRPr sz="866">
                <a:solidFill>
                  <a:schemeClr val="bg1"/>
                </a:solidFill>
              </a:defRPr>
            </a:lvl1pPr>
            <a:lvl2pPr marL="226279" indent="-135017">
              <a:lnSpc>
                <a:spcPct val="100000"/>
              </a:lnSpc>
              <a:buClr>
                <a:schemeClr val="bg1"/>
              </a:buClr>
              <a:buFont typeface="Arial" panose="020B0604020202020204" pitchFamily="34" charset="0"/>
              <a:buChar char="•"/>
              <a:defRPr sz="866">
                <a:solidFill>
                  <a:schemeClr val="bg1"/>
                </a:solidFill>
              </a:defRPr>
            </a:lvl2pPr>
            <a:lvl3pPr marL="317540" indent="-135017">
              <a:lnSpc>
                <a:spcPct val="100000"/>
              </a:lnSpc>
              <a:buClr>
                <a:schemeClr val="bg1"/>
              </a:buClr>
              <a:buFont typeface="Arial" panose="020B0604020202020204" pitchFamily="34" charset="0"/>
              <a:buChar char="•"/>
              <a:defRPr sz="866">
                <a:solidFill>
                  <a:schemeClr val="bg1"/>
                </a:solidFill>
              </a:defRPr>
            </a:lvl3pPr>
            <a:lvl4pPr marL="410051" indent="-135017">
              <a:lnSpc>
                <a:spcPct val="100000"/>
              </a:lnSpc>
              <a:buClr>
                <a:schemeClr val="bg1"/>
              </a:buClr>
              <a:buFont typeface="Arial" panose="020B0604020202020204" pitchFamily="34" charset="0"/>
              <a:buChar char="•"/>
              <a:defRPr sz="866">
                <a:solidFill>
                  <a:schemeClr val="bg1"/>
                </a:solidFill>
              </a:defRPr>
            </a:lvl4pPr>
            <a:lvl5pPr marL="501313" indent="-135017">
              <a:lnSpc>
                <a:spcPct val="100000"/>
              </a:lnSpc>
              <a:buClr>
                <a:schemeClr val="bg1"/>
              </a:buClr>
              <a:buFont typeface="Arial" panose="020B0604020202020204" pitchFamily="34" charset="0"/>
              <a:buChar char="•"/>
              <a:defRPr sz="86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 name="Text Placeholder 27">
            <a:extLst>
              <a:ext uri="{FF2B5EF4-FFF2-40B4-BE49-F238E27FC236}">
                <a16:creationId xmlns:a16="http://schemas.microsoft.com/office/drawing/2014/main" id="{625EF7AD-3605-AE4A-BEE1-B0957C92B54D}"/>
              </a:ext>
            </a:extLst>
          </p:cNvPr>
          <p:cNvSpPr>
            <a:spLocks noGrp="1"/>
          </p:cNvSpPr>
          <p:nvPr>
            <p:ph type="body" sz="quarter" idx="16"/>
          </p:nvPr>
        </p:nvSpPr>
        <p:spPr>
          <a:xfrm>
            <a:off x="2638314" y="2891093"/>
            <a:ext cx="1641456" cy="606732"/>
          </a:xfrm>
          <a:prstGeom prst="rect">
            <a:avLst/>
          </a:prstGeom>
        </p:spPr>
        <p:txBody>
          <a:bodyPr numCol="1"/>
          <a:lstStyle>
            <a:lvl1pPr marL="183773" indent="-183773">
              <a:lnSpc>
                <a:spcPct val="100000"/>
              </a:lnSpc>
              <a:spcAft>
                <a:spcPts val="472"/>
              </a:spcAft>
              <a:buFont typeface="+mj-lt"/>
              <a:buAutoNum type="arabicPeriod"/>
              <a:tabLst/>
              <a:defRPr sz="1260" b="1" i="0">
                <a:solidFill>
                  <a:schemeClr val="bg1"/>
                </a:solidFill>
                <a:latin typeface="Nunito Sans" pitchFamily="2" charset="77"/>
              </a:defRPr>
            </a:lvl1pPr>
            <a:lvl2pPr marL="276285" indent="-92512">
              <a:lnSpc>
                <a:spcPct val="100000"/>
              </a:lnSpc>
              <a:buFont typeface="Arial" panose="020B0604020202020204" pitchFamily="34" charset="0"/>
              <a:buChar char="•"/>
              <a:tabLst/>
              <a:defRPr sz="866">
                <a:solidFill>
                  <a:schemeClr val="bg1"/>
                </a:solidFill>
              </a:defRPr>
            </a:lvl2pPr>
            <a:lvl3pPr marL="276285" indent="-92512">
              <a:lnSpc>
                <a:spcPct val="100000"/>
              </a:lnSpc>
              <a:buFont typeface="Arial" panose="020B0604020202020204" pitchFamily="34" charset="0"/>
              <a:buChar char="•"/>
              <a:tabLst/>
              <a:defRPr sz="866">
                <a:solidFill>
                  <a:schemeClr val="bg1"/>
                </a:solidFill>
              </a:defRPr>
            </a:lvl3pPr>
            <a:lvl4pPr marL="276285" indent="-92512">
              <a:lnSpc>
                <a:spcPct val="100000"/>
              </a:lnSpc>
              <a:buFont typeface="Arial" panose="020B0604020202020204" pitchFamily="34" charset="0"/>
              <a:buChar char="•"/>
              <a:tabLst/>
              <a:defRPr sz="866">
                <a:solidFill>
                  <a:schemeClr val="bg1"/>
                </a:solidFill>
              </a:defRPr>
            </a:lvl4pPr>
            <a:lvl5pPr marL="276285" indent="-92512">
              <a:lnSpc>
                <a:spcPct val="100000"/>
              </a:lnSpc>
              <a:buFont typeface="Arial" panose="020B0604020202020204" pitchFamily="34" charset="0"/>
              <a:buChar char="•"/>
              <a:tabLst/>
              <a:defRPr sz="866">
                <a:solidFill>
                  <a:schemeClr val="bg1"/>
                </a:solidFill>
              </a:defRPr>
            </a:lvl5pPr>
          </a:lstStyle>
          <a:p>
            <a:pPr lvl="0"/>
            <a:r>
              <a:rPr lang="en-US"/>
              <a:t>Click to edit Master text styles</a:t>
            </a:r>
          </a:p>
        </p:txBody>
      </p:sp>
      <p:sp>
        <p:nvSpPr>
          <p:cNvPr id="52" name="Picture Placeholder 32">
            <a:extLst>
              <a:ext uri="{FF2B5EF4-FFF2-40B4-BE49-F238E27FC236}">
                <a16:creationId xmlns:a16="http://schemas.microsoft.com/office/drawing/2014/main" id="{F9D69EE9-7235-0C4A-92EA-495DBA69B592}"/>
              </a:ext>
            </a:extLst>
          </p:cNvPr>
          <p:cNvSpPr>
            <a:spLocks noGrp="1"/>
          </p:cNvSpPr>
          <p:nvPr>
            <p:ph type="pic" sz="quarter" idx="17"/>
          </p:nvPr>
        </p:nvSpPr>
        <p:spPr>
          <a:xfrm>
            <a:off x="2624845" y="2163097"/>
            <a:ext cx="480383" cy="639251"/>
          </a:xfrm>
          <a:prstGeom prst="rect">
            <a:avLst/>
          </a:prstGeom>
        </p:spPr>
        <p:txBody>
          <a:bodyPr/>
          <a:lstStyle/>
          <a:p>
            <a:r>
              <a:rPr lang="en-US"/>
              <a:t>Click icon to add picture</a:t>
            </a:r>
          </a:p>
        </p:txBody>
      </p:sp>
      <p:sp>
        <p:nvSpPr>
          <p:cNvPr id="53" name="Text Placeholder 34">
            <a:extLst>
              <a:ext uri="{FF2B5EF4-FFF2-40B4-BE49-F238E27FC236}">
                <a16:creationId xmlns:a16="http://schemas.microsoft.com/office/drawing/2014/main" id="{79827C06-D977-5949-8B95-43445E45261A}"/>
              </a:ext>
            </a:extLst>
          </p:cNvPr>
          <p:cNvSpPr>
            <a:spLocks noGrp="1"/>
          </p:cNvSpPr>
          <p:nvPr>
            <p:ph type="body" sz="quarter" idx="18"/>
          </p:nvPr>
        </p:nvSpPr>
        <p:spPr>
          <a:xfrm>
            <a:off x="2499506" y="3480773"/>
            <a:ext cx="1625203" cy="1946276"/>
          </a:xfrm>
          <a:prstGeom prst="rect">
            <a:avLst/>
          </a:prstGeom>
        </p:spPr>
        <p:txBody>
          <a:bodyPr numCol="1"/>
          <a:lstStyle>
            <a:lvl1pPr marL="135017" indent="-135017">
              <a:lnSpc>
                <a:spcPct val="100000"/>
              </a:lnSpc>
              <a:buClr>
                <a:schemeClr val="bg1"/>
              </a:buClr>
              <a:buFont typeface="Arial" panose="020B0604020202020204" pitchFamily="34" charset="0"/>
              <a:buChar char="•"/>
              <a:defRPr sz="866">
                <a:solidFill>
                  <a:schemeClr val="bg1"/>
                </a:solidFill>
              </a:defRPr>
            </a:lvl1pPr>
            <a:lvl2pPr marL="226279" indent="-135017">
              <a:lnSpc>
                <a:spcPct val="100000"/>
              </a:lnSpc>
              <a:buClr>
                <a:schemeClr val="bg1"/>
              </a:buClr>
              <a:buFont typeface="Arial" panose="020B0604020202020204" pitchFamily="34" charset="0"/>
              <a:buChar char="•"/>
              <a:defRPr sz="866">
                <a:solidFill>
                  <a:schemeClr val="bg1"/>
                </a:solidFill>
              </a:defRPr>
            </a:lvl2pPr>
            <a:lvl3pPr marL="317540" indent="-135017">
              <a:lnSpc>
                <a:spcPct val="100000"/>
              </a:lnSpc>
              <a:buClr>
                <a:schemeClr val="bg1"/>
              </a:buClr>
              <a:buFont typeface="Arial" panose="020B0604020202020204" pitchFamily="34" charset="0"/>
              <a:buChar char="•"/>
              <a:defRPr sz="866">
                <a:solidFill>
                  <a:schemeClr val="bg1"/>
                </a:solidFill>
              </a:defRPr>
            </a:lvl3pPr>
            <a:lvl4pPr marL="410051" indent="-135017">
              <a:lnSpc>
                <a:spcPct val="100000"/>
              </a:lnSpc>
              <a:buClr>
                <a:schemeClr val="bg1"/>
              </a:buClr>
              <a:buFont typeface="Arial" panose="020B0604020202020204" pitchFamily="34" charset="0"/>
              <a:buChar char="•"/>
              <a:defRPr sz="866">
                <a:solidFill>
                  <a:schemeClr val="bg1"/>
                </a:solidFill>
              </a:defRPr>
            </a:lvl4pPr>
            <a:lvl5pPr marL="501313" indent="-135017">
              <a:lnSpc>
                <a:spcPct val="100000"/>
              </a:lnSpc>
              <a:buClr>
                <a:schemeClr val="bg1"/>
              </a:buClr>
              <a:buFont typeface="Arial" panose="020B0604020202020204" pitchFamily="34" charset="0"/>
              <a:buChar char="•"/>
              <a:defRPr sz="86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 name="Text Placeholder 27">
            <a:extLst>
              <a:ext uri="{FF2B5EF4-FFF2-40B4-BE49-F238E27FC236}">
                <a16:creationId xmlns:a16="http://schemas.microsoft.com/office/drawing/2014/main" id="{85C70908-0275-264E-B5E9-7B2DD7C236A0}"/>
              </a:ext>
            </a:extLst>
          </p:cNvPr>
          <p:cNvSpPr>
            <a:spLocks noGrp="1"/>
          </p:cNvSpPr>
          <p:nvPr>
            <p:ph type="body" sz="quarter" idx="19"/>
          </p:nvPr>
        </p:nvSpPr>
        <p:spPr>
          <a:xfrm>
            <a:off x="5102392" y="2891093"/>
            <a:ext cx="1641456" cy="606732"/>
          </a:xfrm>
          <a:prstGeom prst="rect">
            <a:avLst/>
          </a:prstGeom>
        </p:spPr>
        <p:txBody>
          <a:bodyPr numCol="1"/>
          <a:lstStyle>
            <a:lvl1pPr marL="183773" indent="-183773">
              <a:lnSpc>
                <a:spcPct val="100000"/>
              </a:lnSpc>
              <a:spcAft>
                <a:spcPts val="472"/>
              </a:spcAft>
              <a:buFont typeface="+mj-lt"/>
              <a:buAutoNum type="arabicPeriod"/>
              <a:tabLst/>
              <a:defRPr sz="1260" b="1" i="0">
                <a:solidFill>
                  <a:schemeClr val="bg1"/>
                </a:solidFill>
                <a:latin typeface="Nunito Sans" pitchFamily="2" charset="77"/>
              </a:defRPr>
            </a:lvl1pPr>
            <a:lvl2pPr marL="276285" indent="-92512">
              <a:lnSpc>
                <a:spcPct val="100000"/>
              </a:lnSpc>
              <a:buFont typeface="Arial" panose="020B0604020202020204" pitchFamily="34" charset="0"/>
              <a:buChar char="•"/>
              <a:tabLst/>
              <a:defRPr sz="866">
                <a:solidFill>
                  <a:schemeClr val="bg1"/>
                </a:solidFill>
              </a:defRPr>
            </a:lvl2pPr>
            <a:lvl3pPr marL="276285" indent="-92512">
              <a:lnSpc>
                <a:spcPct val="100000"/>
              </a:lnSpc>
              <a:buFont typeface="Arial" panose="020B0604020202020204" pitchFamily="34" charset="0"/>
              <a:buChar char="•"/>
              <a:tabLst/>
              <a:defRPr sz="866">
                <a:solidFill>
                  <a:schemeClr val="bg1"/>
                </a:solidFill>
              </a:defRPr>
            </a:lvl3pPr>
            <a:lvl4pPr marL="276285" indent="-92512">
              <a:lnSpc>
                <a:spcPct val="100000"/>
              </a:lnSpc>
              <a:buFont typeface="Arial" panose="020B0604020202020204" pitchFamily="34" charset="0"/>
              <a:buChar char="•"/>
              <a:tabLst/>
              <a:defRPr sz="866">
                <a:solidFill>
                  <a:schemeClr val="bg1"/>
                </a:solidFill>
              </a:defRPr>
            </a:lvl4pPr>
            <a:lvl5pPr marL="276285" indent="-92512">
              <a:lnSpc>
                <a:spcPct val="100000"/>
              </a:lnSpc>
              <a:buFont typeface="Arial" panose="020B0604020202020204" pitchFamily="34" charset="0"/>
              <a:buChar char="•"/>
              <a:tabLst/>
              <a:defRPr sz="866">
                <a:solidFill>
                  <a:schemeClr val="bg1"/>
                </a:solidFill>
              </a:defRPr>
            </a:lvl5pPr>
          </a:lstStyle>
          <a:p>
            <a:pPr lvl="0"/>
            <a:r>
              <a:rPr lang="en-US"/>
              <a:t>Click to edit Master text styles</a:t>
            </a:r>
          </a:p>
        </p:txBody>
      </p:sp>
      <p:sp>
        <p:nvSpPr>
          <p:cNvPr id="55" name="Picture Placeholder 32">
            <a:extLst>
              <a:ext uri="{FF2B5EF4-FFF2-40B4-BE49-F238E27FC236}">
                <a16:creationId xmlns:a16="http://schemas.microsoft.com/office/drawing/2014/main" id="{0FBDFAC6-AD2A-D44C-A7A6-9A974B3C0FB5}"/>
              </a:ext>
            </a:extLst>
          </p:cNvPr>
          <p:cNvSpPr>
            <a:spLocks noGrp="1"/>
          </p:cNvSpPr>
          <p:nvPr>
            <p:ph type="pic" sz="quarter" idx="20"/>
          </p:nvPr>
        </p:nvSpPr>
        <p:spPr>
          <a:xfrm>
            <a:off x="5088923" y="2163097"/>
            <a:ext cx="480383" cy="639251"/>
          </a:xfrm>
          <a:prstGeom prst="rect">
            <a:avLst/>
          </a:prstGeom>
        </p:spPr>
        <p:txBody>
          <a:bodyPr/>
          <a:lstStyle/>
          <a:p>
            <a:r>
              <a:rPr lang="en-US"/>
              <a:t>Click icon to add picture</a:t>
            </a:r>
          </a:p>
        </p:txBody>
      </p:sp>
      <p:sp>
        <p:nvSpPr>
          <p:cNvPr id="56" name="Text Placeholder 34">
            <a:extLst>
              <a:ext uri="{FF2B5EF4-FFF2-40B4-BE49-F238E27FC236}">
                <a16:creationId xmlns:a16="http://schemas.microsoft.com/office/drawing/2014/main" id="{5296064C-CA46-E849-9CD1-CD44BE874B2B}"/>
              </a:ext>
            </a:extLst>
          </p:cNvPr>
          <p:cNvSpPr>
            <a:spLocks noGrp="1"/>
          </p:cNvSpPr>
          <p:nvPr>
            <p:ph type="body" sz="quarter" idx="21"/>
          </p:nvPr>
        </p:nvSpPr>
        <p:spPr>
          <a:xfrm>
            <a:off x="4963584" y="3480773"/>
            <a:ext cx="1625203" cy="1946276"/>
          </a:xfrm>
          <a:prstGeom prst="rect">
            <a:avLst/>
          </a:prstGeom>
        </p:spPr>
        <p:txBody>
          <a:bodyPr numCol="1"/>
          <a:lstStyle>
            <a:lvl1pPr marL="135017" indent="-135017">
              <a:lnSpc>
                <a:spcPct val="100000"/>
              </a:lnSpc>
              <a:buClr>
                <a:schemeClr val="bg1"/>
              </a:buClr>
              <a:buFont typeface="Arial" panose="020B0604020202020204" pitchFamily="34" charset="0"/>
              <a:buChar char="•"/>
              <a:defRPr sz="866">
                <a:solidFill>
                  <a:schemeClr val="bg1"/>
                </a:solidFill>
              </a:defRPr>
            </a:lvl1pPr>
            <a:lvl2pPr marL="226279" indent="-135017">
              <a:lnSpc>
                <a:spcPct val="100000"/>
              </a:lnSpc>
              <a:buClr>
                <a:schemeClr val="bg1"/>
              </a:buClr>
              <a:buFont typeface="Arial" panose="020B0604020202020204" pitchFamily="34" charset="0"/>
              <a:buChar char="•"/>
              <a:defRPr sz="866">
                <a:solidFill>
                  <a:schemeClr val="bg1"/>
                </a:solidFill>
              </a:defRPr>
            </a:lvl2pPr>
            <a:lvl3pPr marL="317540" indent="-135017">
              <a:lnSpc>
                <a:spcPct val="100000"/>
              </a:lnSpc>
              <a:buClr>
                <a:schemeClr val="bg1"/>
              </a:buClr>
              <a:buFont typeface="Arial" panose="020B0604020202020204" pitchFamily="34" charset="0"/>
              <a:buChar char="•"/>
              <a:defRPr sz="866">
                <a:solidFill>
                  <a:schemeClr val="bg1"/>
                </a:solidFill>
              </a:defRPr>
            </a:lvl3pPr>
            <a:lvl4pPr marL="410051" indent="-135017">
              <a:lnSpc>
                <a:spcPct val="100000"/>
              </a:lnSpc>
              <a:buClr>
                <a:schemeClr val="bg1"/>
              </a:buClr>
              <a:buFont typeface="Arial" panose="020B0604020202020204" pitchFamily="34" charset="0"/>
              <a:buChar char="•"/>
              <a:defRPr sz="866">
                <a:solidFill>
                  <a:schemeClr val="bg1"/>
                </a:solidFill>
              </a:defRPr>
            </a:lvl4pPr>
            <a:lvl5pPr marL="501313" indent="-135017">
              <a:lnSpc>
                <a:spcPct val="100000"/>
              </a:lnSpc>
              <a:buClr>
                <a:schemeClr val="bg1"/>
              </a:buClr>
              <a:buFont typeface="Arial" panose="020B0604020202020204" pitchFamily="34" charset="0"/>
              <a:buChar char="•"/>
              <a:defRPr sz="86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 name="Text Placeholder 27">
            <a:extLst>
              <a:ext uri="{FF2B5EF4-FFF2-40B4-BE49-F238E27FC236}">
                <a16:creationId xmlns:a16="http://schemas.microsoft.com/office/drawing/2014/main" id="{B8E8D66F-D37D-4C40-AD73-2D58B1BEC0E1}"/>
              </a:ext>
            </a:extLst>
          </p:cNvPr>
          <p:cNvSpPr>
            <a:spLocks noGrp="1"/>
          </p:cNvSpPr>
          <p:nvPr>
            <p:ph type="body" sz="quarter" idx="22"/>
          </p:nvPr>
        </p:nvSpPr>
        <p:spPr>
          <a:xfrm>
            <a:off x="7537635" y="2891093"/>
            <a:ext cx="1641456" cy="606732"/>
          </a:xfrm>
          <a:prstGeom prst="rect">
            <a:avLst/>
          </a:prstGeom>
        </p:spPr>
        <p:txBody>
          <a:bodyPr numCol="1"/>
          <a:lstStyle>
            <a:lvl1pPr marL="183773" indent="-183773">
              <a:lnSpc>
                <a:spcPct val="100000"/>
              </a:lnSpc>
              <a:spcAft>
                <a:spcPts val="472"/>
              </a:spcAft>
              <a:buFont typeface="+mj-lt"/>
              <a:buAutoNum type="arabicPeriod"/>
              <a:tabLst/>
              <a:defRPr sz="1260" b="1" i="0">
                <a:solidFill>
                  <a:schemeClr val="bg1"/>
                </a:solidFill>
                <a:latin typeface="Nunito Sans" pitchFamily="2" charset="77"/>
              </a:defRPr>
            </a:lvl1pPr>
            <a:lvl2pPr marL="276285" indent="-92512">
              <a:lnSpc>
                <a:spcPct val="100000"/>
              </a:lnSpc>
              <a:buFont typeface="Arial" panose="020B0604020202020204" pitchFamily="34" charset="0"/>
              <a:buChar char="•"/>
              <a:tabLst/>
              <a:defRPr sz="866">
                <a:solidFill>
                  <a:schemeClr val="bg1"/>
                </a:solidFill>
              </a:defRPr>
            </a:lvl2pPr>
            <a:lvl3pPr marL="276285" indent="-92512">
              <a:lnSpc>
                <a:spcPct val="100000"/>
              </a:lnSpc>
              <a:buFont typeface="Arial" panose="020B0604020202020204" pitchFamily="34" charset="0"/>
              <a:buChar char="•"/>
              <a:tabLst/>
              <a:defRPr sz="866">
                <a:solidFill>
                  <a:schemeClr val="bg1"/>
                </a:solidFill>
              </a:defRPr>
            </a:lvl3pPr>
            <a:lvl4pPr marL="276285" indent="-92512">
              <a:lnSpc>
                <a:spcPct val="100000"/>
              </a:lnSpc>
              <a:buFont typeface="Arial" panose="020B0604020202020204" pitchFamily="34" charset="0"/>
              <a:buChar char="•"/>
              <a:tabLst/>
              <a:defRPr sz="866">
                <a:solidFill>
                  <a:schemeClr val="bg1"/>
                </a:solidFill>
              </a:defRPr>
            </a:lvl4pPr>
            <a:lvl5pPr marL="276285" indent="-92512">
              <a:lnSpc>
                <a:spcPct val="100000"/>
              </a:lnSpc>
              <a:buFont typeface="Arial" panose="020B0604020202020204" pitchFamily="34" charset="0"/>
              <a:buChar char="•"/>
              <a:tabLst/>
              <a:defRPr sz="866">
                <a:solidFill>
                  <a:schemeClr val="bg1"/>
                </a:solidFill>
              </a:defRPr>
            </a:lvl5pPr>
          </a:lstStyle>
          <a:p>
            <a:pPr lvl="0"/>
            <a:r>
              <a:rPr lang="en-US"/>
              <a:t>Click to edit Master text styles</a:t>
            </a:r>
          </a:p>
        </p:txBody>
      </p:sp>
      <p:sp>
        <p:nvSpPr>
          <p:cNvPr id="58" name="Picture Placeholder 32">
            <a:extLst>
              <a:ext uri="{FF2B5EF4-FFF2-40B4-BE49-F238E27FC236}">
                <a16:creationId xmlns:a16="http://schemas.microsoft.com/office/drawing/2014/main" id="{23AA61B0-4A46-BB4F-9E14-BADEADD0A29F}"/>
              </a:ext>
            </a:extLst>
          </p:cNvPr>
          <p:cNvSpPr>
            <a:spLocks noGrp="1"/>
          </p:cNvSpPr>
          <p:nvPr>
            <p:ph type="pic" sz="quarter" idx="23"/>
          </p:nvPr>
        </p:nvSpPr>
        <p:spPr>
          <a:xfrm>
            <a:off x="7524166" y="2163097"/>
            <a:ext cx="480383" cy="639251"/>
          </a:xfrm>
          <a:prstGeom prst="rect">
            <a:avLst/>
          </a:prstGeom>
        </p:spPr>
        <p:txBody>
          <a:bodyPr/>
          <a:lstStyle/>
          <a:p>
            <a:r>
              <a:rPr lang="en-US"/>
              <a:t>Click icon to add picture</a:t>
            </a:r>
          </a:p>
        </p:txBody>
      </p:sp>
      <p:sp>
        <p:nvSpPr>
          <p:cNvPr id="59" name="Text Placeholder 34">
            <a:extLst>
              <a:ext uri="{FF2B5EF4-FFF2-40B4-BE49-F238E27FC236}">
                <a16:creationId xmlns:a16="http://schemas.microsoft.com/office/drawing/2014/main" id="{ED8DB1E2-7FB3-E34A-A2B3-19F1BDECD97C}"/>
              </a:ext>
            </a:extLst>
          </p:cNvPr>
          <p:cNvSpPr>
            <a:spLocks noGrp="1"/>
          </p:cNvSpPr>
          <p:nvPr>
            <p:ph type="body" sz="quarter" idx="24"/>
          </p:nvPr>
        </p:nvSpPr>
        <p:spPr>
          <a:xfrm>
            <a:off x="7398827" y="3480773"/>
            <a:ext cx="1625203" cy="1946276"/>
          </a:xfrm>
          <a:prstGeom prst="rect">
            <a:avLst/>
          </a:prstGeom>
        </p:spPr>
        <p:txBody>
          <a:bodyPr numCol="1"/>
          <a:lstStyle>
            <a:lvl1pPr marL="135017" indent="-135017">
              <a:lnSpc>
                <a:spcPct val="100000"/>
              </a:lnSpc>
              <a:buClr>
                <a:schemeClr val="bg1"/>
              </a:buClr>
              <a:buFont typeface="Arial" panose="020B0604020202020204" pitchFamily="34" charset="0"/>
              <a:buChar char="•"/>
              <a:defRPr sz="866">
                <a:solidFill>
                  <a:schemeClr val="bg1"/>
                </a:solidFill>
              </a:defRPr>
            </a:lvl1pPr>
            <a:lvl2pPr marL="226279" indent="-135017">
              <a:lnSpc>
                <a:spcPct val="100000"/>
              </a:lnSpc>
              <a:buClr>
                <a:schemeClr val="bg1"/>
              </a:buClr>
              <a:buFont typeface="Arial" panose="020B0604020202020204" pitchFamily="34" charset="0"/>
              <a:buChar char="•"/>
              <a:defRPr sz="866">
                <a:solidFill>
                  <a:schemeClr val="bg1"/>
                </a:solidFill>
              </a:defRPr>
            </a:lvl2pPr>
            <a:lvl3pPr marL="317540" indent="-135017">
              <a:lnSpc>
                <a:spcPct val="100000"/>
              </a:lnSpc>
              <a:buClr>
                <a:schemeClr val="bg1"/>
              </a:buClr>
              <a:buFont typeface="Arial" panose="020B0604020202020204" pitchFamily="34" charset="0"/>
              <a:buChar char="•"/>
              <a:defRPr sz="866">
                <a:solidFill>
                  <a:schemeClr val="bg1"/>
                </a:solidFill>
              </a:defRPr>
            </a:lvl3pPr>
            <a:lvl4pPr marL="410051" indent="-135017">
              <a:lnSpc>
                <a:spcPct val="100000"/>
              </a:lnSpc>
              <a:buClr>
                <a:schemeClr val="bg1"/>
              </a:buClr>
              <a:buFont typeface="Arial" panose="020B0604020202020204" pitchFamily="34" charset="0"/>
              <a:buChar char="•"/>
              <a:defRPr sz="866">
                <a:solidFill>
                  <a:schemeClr val="bg1"/>
                </a:solidFill>
              </a:defRPr>
            </a:lvl4pPr>
            <a:lvl5pPr marL="501313" indent="-135017">
              <a:lnSpc>
                <a:spcPct val="100000"/>
              </a:lnSpc>
              <a:buClr>
                <a:schemeClr val="bg1"/>
              </a:buClr>
              <a:buFont typeface="Arial" panose="020B0604020202020204" pitchFamily="34" charset="0"/>
              <a:buChar char="•"/>
              <a:defRPr sz="86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470280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1_Project Timeline">
    <p:spTree>
      <p:nvGrpSpPr>
        <p:cNvPr id="1" name=""/>
        <p:cNvGrpSpPr/>
        <p:nvPr/>
      </p:nvGrpSpPr>
      <p:grpSpPr>
        <a:xfrm>
          <a:off x="0" y="0"/>
          <a:ext cx="0" cy="0"/>
          <a:chOff x="0" y="0"/>
          <a:chExt cx="0" cy="0"/>
        </a:xfrm>
      </p:grpSpPr>
      <p:sp>
        <p:nvSpPr>
          <p:cNvPr id="3" name="Pentagon 9">
            <a:extLst>
              <a:ext uri="{FF2B5EF4-FFF2-40B4-BE49-F238E27FC236}">
                <a16:creationId xmlns:a16="http://schemas.microsoft.com/office/drawing/2014/main" id="{FA57A858-E209-4545-9A5F-1171D43F19B2}"/>
              </a:ext>
            </a:extLst>
          </p:cNvPr>
          <p:cNvSpPr>
            <a:spLocks/>
          </p:cNvSpPr>
          <p:nvPr/>
        </p:nvSpPr>
        <p:spPr>
          <a:xfrm>
            <a:off x="5418238" y="20"/>
            <a:ext cx="4182962" cy="6857980"/>
          </a:xfrm>
          <a:prstGeom prst="homePlate">
            <a:avLst>
              <a:gd name="adj" fmla="val 0"/>
            </a:avLst>
          </a:prstGeom>
          <a:solidFill>
            <a:schemeClr val="accent2"/>
          </a:solidFill>
          <a:ln w="6350" cap="flat" cmpd="sng" algn="ctr">
            <a:noFill/>
            <a:prstDash val="solid"/>
            <a:miter lim="800000"/>
          </a:ln>
          <a:effectLst/>
        </p:spPr>
        <p:txBody>
          <a:bodyPr lIns="226800" rtlCol="0" anchor="ctr"/>
          <a:lstStyle/>
          <a:p>
            <a:pPr algn="ctr" defTabSz="720077">
              <a:defRPr/>
            </a:pPr>
            <a:endParaRPr lang="ko-KR" altLang="en-US" sz="945" b="1" kern="0">
              <a:solidFill>
                <a:prstClr val="white"/>
              </a:solidFill>
              <a:ea typeface="맑은 고딕" panose="020B0503020000020004" pitchFamily="34" charset="-127"/>
              <a:cs typeface="Arial" panose="020B0604020202020204" pitchFamily="34" charset="0"/>
            </a:endParaRPr>
          </a:p>
        </p:txBody>
      </p:sp>
      <p:sp>
        <p:nvSpPr>
          <p:cNvPr id="4" name="Pentagon 9">
            <a:extLst>
              <a:ext uri="{FF2B5EF4-FFF2-40B4-BE49-F238E27FC236}">
                <a16:creationId xmlns:a16="http://schemas.microsoft.com/office/drawing/2014/main" id="{4A25CF8D-94B9-F044-B95F-2B531AC2CA20}"/>
              </a:ext>
            </a:extLst>
          </p:cNvPr>
          <p:cNvSpPr>
            <a:spLocks/>
          </p:cNvSpPr>
          <p:nvPr/>
        </p:nvSpPr>
        <p:spPr>
          <a:xfrm>
            <a:off x="2128601" y="0"/>
            <a:ext cx="5083965" cy="6870760"/>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0 w 3551523"/>
              <a:gd name="connsiteY0" fmla="*/ 0 h 2769449"/>
              <a:gd name="connsiteX1" fmla="*/ 2792511 w 3551523"/>
              <a:gd name="connsiteY1" fmla="*/ 4496 h 2769449"/>
              <a:gd name="connsiteX2" fmla="*/ 3551523 w 3551523"/>
              <a:gd name="connsiteY2" fmla="*/ 1398848 h 2769449"/>
              <a:gd name="connsiteX3" fmla="*/ 2792511 w 3551523"/>
              <a:gd name="connsiteY3" fmla="*/ 2769449 h 2769449"/>
              <a:gd name="connsiteX4" fmla="*/ 999937 w 3551523"/>
              <a:gd name="connsiteY4" fmla="*/ 2769449 h 2769449"/>
              <a:gd name="connsiteX5" fmla="*/ 0 w 3551523"/>
              <a:gd name="connsiteY5" fmla="*/ 0 h 2769449"/>
              <a:gd name="connsiteX0" fmla="*/ 1 w 3551524"/>
              <a:gd name="connsiteY0" fmla="*/ 0 h 2773945"/>
              <a:gd name="connsiteX1" fmla="*/ 2792512 w 3551524"/>
              <a:gd name="connsiteY1" fmla="*/ 4496 h 2773945"/>
              <a:gd name="connsiteX2" fmla="*/ 3551524 w 3551524"/>
              <a:gd name="connsiteY2" fmla="*/ 1398848 h 2773945"/>
              <a:gd name="connsiteX3" fmla="*/ 2792512 w 3551524"/>
              <a:gd name="connsiteY3" fmla="*/ 2769449 h 2773945"/>
              <a:gd name="connsiteX4" fmla="*/ 0 w 3551524"/>
              <a:gd name="connsiteY4" fmla="*/ 2773945 h 2773945"/>
              <a:gd name="connsiteX5" fmla="*/ 1 w 3551524"/>
              <a:gd name="connsiteY5" fmla="*/ 0 h 2773945"/>
              <a:gd name="connsiteX0" fmla="*/ 1 w 3551524"/>
              <a:gd name="connsiteY0" fmla="*/ 0 h 2770105"/>
              <a:gd name="connsiteX1" fmla="*/ 2792512 w 3551524"/>
              <a:gd name="connsiteY1" fmla="*/ 656 h 2770105"/>
              <a:gd name="connsiteX2" fmla="*/ 3551524 w 3551524"/>
              <a:gd name="connsiteY2" fmla="*/ 1395008 h 2770105"/>
              <a:gd name="connsiteX3" fmla="*/ 2792512 w 3551524"/>
              <a:gd name="connsiteY3" fmla="*/ 2765609 h 2770105"/>
              <a:gd name="connsiteX4" fmla="*/ 0 w 3551524"/>
              <a:gd name="connsiteY4" fmla="*/ 2770105 h 2770105"/>
              <a:gd name="connsiteX5" fmla="*/ 1 w 3551524"/>
              <a:gd name="connsiteY5" fmla="*/ 0 h 27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1524" h="2770105">
                <a:moveTo>
                  <a:pt x="1" y="0"/>
                </a:moveTo>
                <a:lnTo>
                  <a:pt x="2792512" y="656"/>
                </a:lnTo>
                <a:lnTo>
                  <a:pt x="3551524" y="1395008"/>
                </a:lnTo>
                <a:lnTo>
                  <a:pt x="2792512" y="2765609"/>
                </a:lnTo>
                <a:lnTo>
                  <a:pt x="0" y="2770105"/>
                </a:lnTo>
                <a:cubicBezTo>
                  <a:pt x="0" y="1845457"/>
                  <a:pt x="1" y="924648"/>
                  <a:pt x="1" y="0"/>
                </a:cubicBezTo>
                <a:close/>
              </a:path>
            </a:pathLst>
          </a:custGeom>
          <a:solidFill>
            <a:schemeClr val="tx2">
              <a:lumMod val="60000"/>
              <a:lumOff val="40000"/>
            </a:schemeClr>
          </a:solidFill>
          <a:ln w="6350" cap="flat" cmpd="sng" algn="ctr">
            <a:noFill/>
            <a:prstDash val="solid"/>
            <a:miter lim="800000"/>
          </a:ln>
          <a:effectLst/>
        </p:spPr>
        <p:txBody>
          <a:bodyPr rtlCol="0" anchor="ctr"/>
          <a:lstStyle/>
          <a:p>
            <a:pPr algn="ctr" defTabSz="720077">
              <a:defRPr/>
            </a:pPr>
            <a:endParaRPr lang="ko-KR" altLang="en-US" sz="945" b="1" kern="0">
              <a:solidFill>
                <a:prstClr val="white"/>
              </a:solidFill>
              <a:ea typeface="맑은 고딕" panose="020B0503020000020004" pitchFamily="34" charset="-127"/>
              <a:cs typeface="Arial" panose="020B0604020202020204" pitchFamily="34" charset="0"/>
            </a:endParaRPr>
          </a:p>
        </p:txBody>
      </p:sp>
      <p:sp>
        <p:nvSpPr>
          <p:cNvPr id="5" name="Pentagon 9">
            <a:extLst>
              <a:ext uri="{FF2B5EF4-FFF2-40B4-BE49-F238E27FC236}">
                <a16:creationId xmlns:a16="http://schemas.microsoft.com/office/drawing/2014/main" id="{98CD580D-F8A5-8E44-9307-F884DD153BCC}"/>
              </a:ext>
            </a:extLst>
          </p:cNvPr>
          <p:cNvSpPr>
            <a:spLocks/>
          </p:cNvSpPr>
          <p:nvPr/>
        </p:nvSpPr>
        <p:spPr>
          <a:xfrm>
            <a:off x="633988" y="-4801"/>
            <a:ext cx="4179460" cy="6873933"/>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0 w 3735561"/>
              <a:gd name="connsiteY0" fmla="*/ 0 h 2764953"/>
              <a:gd name="connsiteX1" fmla="*/ 2976549 w 3735561"/>
              <a:gd name="connsiteY1" fmla="*/ 0 h 2764953"/>
              <a:gd name="connsiteX2" fmla="*/ 3735561 w 3735561"/>
              <a:gd name="connsiteY2" fmla="*/ 1394352 h 2764953"/>
              <a:gd name="connsiteX3" fmla="*/ 2976549 w 3735561"/>
              <a:gd name="connsiteY3" fmla="*/ 2764953 h 2764953"/>
              <a:gd name="connsiteX4" fmla="*/ 1183975 w 3735561"/>
              <a:gd name="connsiteY4" fmla="*/ 2764953 h 2764953"/>
              <a:gd name="connsiteX5" fmla="*/ 0 w 3735561"/>
              <a:gd name="connsiteY5" fmla="*/ 0 h 2764953"/>
              <a:gd name="connsiteX0" fmla="*/ 30673 w 3766234"/>
              <a:gd name="connsiteY0" fmla="*/ 0 h 2773945"/>
              <a:gd name="connsiteX1" fmla="*/ 3007222 w 3766234"/>
              <a:gd name="connsiteY1" fmla="*/ 0 h 2773945"/>
              <a:gd name="connsiteX2" fmla="*/ 3766234 w 3766234"/>
              <a:gd name="connsiteY2" fmla="*/ 1394352 h 2773945"/>
              <a:gd name="connsiteX3" fmla="*/ 3007222 w 3766234"/>
              <a:gd name="connsiteY3" fmla="*/ 2764953 h 2773945"/>
              <a:gd name="connsiteX4" fmla="*/ 0 w 3766234"/>
              <a:gd name="connsiteY4" fmla="*/ 2773945 h 2773945"/>
              <a:gd name="connsiteX5" fmla="*/ 30673 w 3766234"/>
              <a:gd name="connsiteY5" fmla="*/ 0 h 2773945"/>
              <a:gd name="connsiteX0" fmla="*/ 846573 w 3766234"/>
              <a:gd name="connsiteY0" fmla="*/ 0 h 2778441"/>
              <a:gd name="connsiteX1" fmla="*/ 3007222 w 3766234"/>
              <a:gd name="connsiteY1" fmla="*/ 4496 h 2778441"/>
              <a:gd name="connsiteX2" fmla="*/ 3766234 w 3766234"/>
              <a:gd name="connsiteY2" fmla="*/ 1398848 h 2778441"/>
              <a:gd name="connsiteX3" fmla="*/ 3007222 w 3766234"/>
              <a:gd name="connsiteY3" fmla="*/ 2769449 h 2778441"/>
              <a:gd name="connsiteX4" fmla="*/ 0 w 3766234"/>
              <a:gd name="connsiteY4" fmla="*/ 2778441 h 2778441"/>
              <a:gd name="connsiteX5" fmla="*/ 846573 w 3766234"/>
              <a:gd name="connsiteY5" fmla="*/ 0 h 2778441"/>
              <a:gd name="connsiteX0" fmla="*/ 0 w 2919661"/>
              <a:gd name="connsiteY0" fmla="*/ 0 h 2773945"/>
              <a:gd name="connsiteX1" fmla="*/ 2160649 w 2919661"/>
              <a:gd name="connsiteY1" fmla="*/ 4496 h 2773945"/>
              <a:gd name="connsiteX2" fmla="*/ 2919661 w 2919661"/>
              <a:gd name="connsiteY2" fmla="*/ 1398848 h 2773945"/>
              <a:gd name="connsiteX3" fmla="*/ 2160649 w 2919661"/>
              <a:gd name="connsiteY3" fmla="*/ 2769449 h 2773945"/>
              <a:gd name="connsiteX4" fmla="*/ 0 w 2919661"/>
              <a:gd name="connsiteY4" fmla="*/ 2773945 h 2773945"/>
              <a:gd name="connsiteX5" fmla="*/ 0 w 2919661"/>
              <a:gd name="connsiteY5" fmla="*/ 0 h 2773945"/>
              <a:gd name="connsiteX0" fmla="*/ 0 w 2919661"/>
              <a:gd name="connsiteY0" fmla="*/ 0 h 2771385"/>
              <a:gd name="connsiteX1" fmla="*/ 2160649 w 2919661"/>
              <a:gd name="connsiteY1" fmla="*/ 1936 h 2771385"/>
              <a:gd name="connsiteX2" fmla="*/ 2919661 w 2919661"/>
              <a:gd name="connsiteY2" fmla="*/ 1396288 h 2771385"/>
              <a:gd name="connsiteX3" fmla="*/ 2160649 w 2919661"/>
              <a:gd name="connsiteY3" fmla="*/ 2766889 h 2771385"/>
              <a:gd name="connsiteX4" fmla="*/ 0 w 2919661"/>
              <a:gd name="connsiteY4" fmla="*/ 2771385 h 2771385"/>
              <a:gd name="connsiteX5" fmla="*/ 0 w 2919661"/>
              <a:gd name="connsiteY5" fmla="*/ 0 h 2771385"/>
              <a:gd name="connsiteX0" fmla="*/ 0 w 2919661"/>
              <a:gd name="connsiteY0" fmla="*/ 0 h 2771385"/>
              <a:gd name="connsiteX1" fmla="*/ 2160649 w 2919661"/>
              <a:gd name="connsiteY1" fmla="*/ 1936 h 2771385"/>
              <a:gd name="connsiteX2" fmla="*/ 2919661 w 2919661"/>
              <a:gd name="connsiteY2" fmla="*/ 1396288 h 2771385"/>
              <a:gd name="connsiteX3" fmla="*/ 2158902 w 2919661"/>
              <a:gd name="connsiteY3" fmla="*/ 2770729 h 2771385"/>
              <a:gd name="connsiteX4" fmla="*/ 0 w 2919661"/>
              <a:gd name="connsiteY4" fmla="*/ 2771385 h 2771385"/>
              <a:gd name="connsiteX5" fmla="*/ 0 w 2919661"/>
              <a:gd name="connsiteY5" fmla="*/ 0 h 2771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661" h="2771385">
                <a:moveTo>
                  <a:pt x="0" y="0"/>
                </a:moveTo>
                <a:lnTo>
                  <a:pt x="2160649" y="1936"/>
                </a:lnTo>
                <a:lnTo>
                  <a:pt x="2919661" y="1396288"/>
                </a:lnTo>
                <a:lnTo>
                  <a:pt x="2158902" y="2770729"/>
                </a:lnTo>
                <a:lnTo>
                  <a:pt x="0" y="2771385"/>
                </a:lnTo>
                <a:lnTo>
                  <a:pt x="0" y="0"/>
                </a:lnTo>
                <a:close/>
              </a:path>
            </a:pathLst>
          </a:custGeom>
          <a:solidFill>
            <a:schemeClr val="accent1"/>
          </a:solidFill>
          <a:ln w="6350" cap="flat" cmpd="sng" algn="ctr">
            <a:noFill/>
            <a:prstDash val="solid"/>
            <a:miter lim="800000"/>
          </a:ln>
          <a:effectLst/>
        </p:spPr>
        <p:txBody>
          <a:bodyPr rtlCol="0" anchor="ctr"/>
          <a:lstStyle/>
          <a:p>
            <a:pPr algn="ctr" defTabSz="720077">
              <a:defRPr/>
            </a:pPr>
            <a:endParaRPr lang="ko-KR" altLang="en-US" sz="945" b="1" kern="0">
              <a:solidFill>
                <a:prstClr val="white"/>
              </a:solidFill>
              <a:ea typeface="맑은 고딕" panose="020B0503020000020004" pitchFamily="34" charset="-127"/>
              <a:cs typeface="Arial" panose="020B0604020202020204" pitchFamily="34" charset="0"/>
            </a:endParaRPr>
          </a:p>
        </p:txBody>
      </p:sp>
      <p:sp>
        <p:nvSpPr>
          <p:cNvPr id="6" name="Pentagon 9">
            <a:extLst>
              <a:ext uri="{FF2B5EF4-FFF2-40B4-BE49-F238E27FC236}">
                <a16:creationId xmlns:a16="http://schemas.microsoft.com/office/drawing/2014/main" id="{900E0813-7AE3-314A-93A8-6DAE9DB5DCB2}"/>
              </a:ext>
            </a:extLst>
          </p:cNvPr>
          <p:cNvSpPr>
            <a:spLocks/>
          </p:cNvSpPr>
          <p:nvPr/>
        </p:nvSpPr>
        <p:spPr>
          <a:xfrm>
            <a:off x="-5522" y="-3175"/>
            <a:ext cx="2403708" cy="6873853"/>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226164 w 2551586"/>
              <a:gd name="connsiteY0" fmla="*/ 0 h 2770073"/>
              <a:gd name="connsiteX1" fmla="*/ 1792574 w 2551586"/>
              <a:gd name="connsiteY1" fmla="*/ 5120 h 2770073"/>
              <a:gd name="connsiteX2" fmla="*/ 2551586 w 2551586"/>
              <a:gd name="connsiteY2" fmla="*/ 1399472 h 2770073"/>
              <a:gd name="connsiteX3" fmla="*/ 1792574 w 2551586"/>
              <a:gd name="connsiteY3" fmla="*/ 2770073 h 2770073"/>
              <a:gd name="connsiteX4" fmla="*/ 0 w 2551586"/>
              <a:gd name="connsiteY4" fmla="*/ 2770073 h 2770073"/>
              <a:gd name="connsiteX5" fmla="*/ 226164 w 2551586"/>
              <a:gd name="connsiteY5" fmla="*/ 0 h 2770073"/>
              <a:gd name="connsiteX0" fmla="*/ 24232 w 2349654"/>
              <a:gd name="connsiteY0" fmla="*/ 0 h 2770073"/>
              <a:gd name="connsiteX1" fmla="*/ 1590642 w 2349654"/>
              <a:gd name="connsiteY1" fmla="*/ 5120 h 2770073"/>
              <a:gd name="connsiteX2" fmla="*/ 2349654 w 2349654"/>
              <a:gd name="connsiteY2" fmla="*/ 1399472 h 2770073"/>
              <a:gd name="connsiteX3" fmla="*/ 1590642 w 2349654"/>
              <a:gd name="connsiteY3" fmla="*/ 2770073 h 2770073"/>
              <a:gd name="connsiteX4" fmla="*/ 0 w 2349654"/>
              <a:gd name="connsiteY4" fmla="*/ 2770073 h 2770073"/>
              <a:gd name="connsiteX5" fmla="*/ 24232 w 2349654"/>
              <a:gd name="connsiteY5" fmla="*/ 0 h 2770073"/>
              <a:gd name="connsiteX0" fmla="*/ 286645 w 2349654"/>
              <a:gd name="connsiteY0" fmla="*/ 0 h 2770073"/>
              <a:gd name="connsiteX1" fmla="*/ 1590642 w 2349654"/>
              <a:gd name="connsiteY1" fmla="*/ 5120 h 2770073"/>
              <a:gd name="connsiteX2" fmla="*/ 2349654 w 2349654"/>
              <a:gd name="connsiteY2" fmla="*/ 1399472 h 2770073"/>
              <a:gd name="connsiteX3" fmla="*/ 1590642 w 2349654"/>
              <a:gd name="connsiteY3" fmla="*/ 2770073 h 2770073"/>
              <a:gd name="connsiteX4" fmla="*/ 0 w 2349654"/>
              <a:gd name="connsiteY4" fmla="*/ 2770073 h 2770073"/>
              <a:gd name="connsiteX5" fmla="*/ 286645 w 2349654"/>
              <a:gd name="connsiteY5" fmla="*/ 0 h 2770073"/>
              <a:gd name="connsiteX0" fmla="*/ 166077 w 2349654"/>
              <a:gd name="connsiteY0" fmla="*/ 0 h 2765577"/>
              <a:gd name="connsiteX1" fmla="*/ 1590642 w 2349654"/>
              <a:gd name="connsiteY1" fmla="*/ 624 h 2765577"/>
              <a:gd name="connsiteX2" fmla="*/ 2349654 w 2349654"/>
              <a:gd name="connsiteY2" fmla="*/ 1394976 h 2765577"/>
              <a:gd name="connsiteX3" fmla="*/ 1590642 w 2349654"/>
              <a:gd name="connsiteY3" fmla="*/ 2765577 h 2765577"/>
              <a:gd name="connsiteX4" fmla="*/ 0 w 2349654"/>
              <a:gd name="connsiteY4" fmla="*/ 2765577 h 2765577"/>
              <a:gd name="connsiteX5" fmla="*/ 166077 w 2349654"/>
              <a:gd name="connsiteY5" fmla="*/ 0 h 2765577"/>
              <a:gd name="connsiteX0" fmla="*/ 10047 w 2193624"/>
              <a:gd name="connsiteY0" fmla="*/ 0 h 2774569"/>
              <a:gd name="connsiteX1" fmla="*/ 1434612 w 2193624"/>
              <a:gd name="connsiteY1" fmla="*/ 624 h 2774569"/>
              <a:gd name="connsiteX2" fmla="*/ 2193624 w 2193624"/>
              <a:gd name="connsiteY2" fmla="*/ 1394976 h 2774569"/>
              <a:gd name="connsiteX3" fmla="*/ 1434612 w 2193624"/>
              <a:gd name="connsiteY3" fmla="*/ 2765577 h 2774569"/>
              <a:gd name="connsiteX4" fmla="*/ 0 w 2193624"/>
              <a:gd name="connsiteY4" fmla="*/ 2774569 h 2774569"/>
              <a:gd name="connsiteX5" fmla="*/ 10047 w 2193624"/>
              <a:gd name="connsiteY5" fmla="*/ 0 h 2774569"/>
              <a:gd name="connsiteX0" fmla="*/ 10047 w 2193624"/>
              <a:gd name="connsiteY0" fmla="*/ 656 h 2775225"/>
              <a:gd name="connsiteX1" fmla="*/ 1430573 w 2193624"/>
              <a:gd name="connsiteY1" fmla="*/ 0 h 2775225"/>
              <a:gd name="connsiteX2" fmla="*/ 2193624 w 2193624"/>
              <a:gd name="connsiteY2" fmla="*/ 1395632 h 2775225"/>
              <a:gd name="connsiteX3" fmla="*/ 1434612 w 2193624"/>
              <a:gd name="connsiteY3" fmla="*/ 2766233 h 2775225"/>
              <a:gd name="connsiteX4" fmla="*/ 0 w 2193624"/>
              <a:gd name="connsiteY4" fmla="*/ 2775225 h 2775225"/>
              <a:gd name="connsiteX5" fmla="*/ 10047 w 2193624"/>
              <a:gd name="connsiteY5" fmla="*/ 656 h 2775225"/>
              <a:gd name="connsiteX0" fmla="*/ 0 w 2195693"/>
              <a:gd name="connsiteY0" fmla="*/ 0 h 2775849"/>
              <a:gd name="connsiteX1" fmla="*/ 1432642 w 2195693"/>
              <a:gd name="connsiteY1" fmla="*/ 624 h 2775849"/>
              <a:gd name="connsiteX2" fmla="*/ 2195693 w 2195693"/>
              <a:gd name="connsiteY2" fmla="*/ 1396256 h 2775849"/>
              <a:gd name="connsiteX3" fmla="*/ 1436681 w 2195693"/>
              <a:gd name="connsiteY3" fmla="*/ 2766857 h 2775849"/>
              <a:gd name="connsiteX4" fmla="*/ 2069 w 2195693"/>
              <a:gd name="connsiteY4" fmla="*/ 2775849 h 2775849"/>
              <a:gd name="connsiteX5" fmla="*/ 0 w 2195693"/>
              <a:gd name="connsiteY5" fmla="*/ 0 h 2775849"/>
              <a:gd name="connsiteX0" fmla="*/ 155 w 2195848"/>
              <a:gd name="connsiteY0" fmla="*/ 0 h 2770729"/>
              <a:gd name="connsiteX1" fmla="*/ 1432797 w 2195848"/>
              <a:gd name="connsiteY1" fmla="*/ 624 h 2770729"/>
              <a:gd name="connsiteX2" fmla="*/ 2195848 w 2195848"/>
              <a:gd name="connsiteY2" fmla="*/ 1396256 h 2770729"/>
              <a:gd name="connsiteX3" fmla="*/ 1436836 w 2195848"/>
              <a:gd name="connsiteY3" fmla="*/ 2766857 h 2770729"/>
              <a:gd name="connsiteX4" fmla="*/ 205 w 2195848"/>
              <a:gd name="connsiteY4" fmla="*/ 2770729 h 2770729"/>
              <a:gd name="connsiteX5" fmla="*/ 155 w 2195848"/>
              <a:gd name="connsiteY5" fmla="*/ 0 h 2770729"/>
              <a:gd name="connsiteX0" fmla="*/ 155 w 2195848"/>
              <a:gd name="connsiteY0" fmla="*/ 0 h 2771977"/>
              <a:gd name="connsiteX1" fmla="*/ 1432797 w 2195848"/>
              <a:gd name="connsiteY1" fmla="*/ 624 h 2771977"/>
              <a:gd name="connsiteX2" fmla="*/ 2195848 w 2195848"/>
              <a:gd name="connsiteY2" fmla="*/ 1396256 h 2771977"/>
              <a:gd name="connsiteX3" fmla="*/ 1430778 w 2195848"/>
              <a:gd name="connsiteY3" fmla="*/ 2771977 h 2771977"/>
              <a:gd name="connsiteX4" fmla="*/ 205 w 2195848"/>
              <a:gd name="connsiteY4" fmla="*/ 2770729 h 2771977"/>
              <a:gd name="connsiteX5" fmla="*/ 155 w 2195848"/>
              <a:gd name="connsiteY5" fmla="*/ 0 h 2771977"/>
              <a:gd name="connsiteX0" fmla="*/ 395738 w 2195644"/>
              <a:gd name="connsiteY0" fmla="*/ 45459 h 2771353"/>
              <a:gd name="connsiteX1" fmla="*/ 1432593 w 2195644"/>
              <a:gd name="connsiteY1" fmla="*/ 0 h 2771353"/>
              <a:gd name="connsiteX2" fmla="*/ 2195644 w 2195644"/>
              <a:gd name="connsiteY2" fmla="*/ 1395632 h 2771353"/>
              <a:gd name="connsiteX3" fmla="*/ 1430574 w 2195644"/>
              <a:gd name="connsiteY3" fmla="*/ 2771353 h 2771353"/>
              <a:gd name="connsiteX4" fmla="*/ 1 w 2195644"/>
              <a:gd name="connsiteY4" fmla="*/ 2770105 h 2771353"/>
              <a:gd name="connsiteX5" fmla="*/ 395738 w 2195644"/>
              <a:gd name="connsiteY5" fmla="*/ 45459 h 2771353"/>
              <a:gd name="connsiteX0" fmla="*/ 256405 w 2195644"/>
              <a:gd name="connsiteY0" fmla="*/ 656 h 2771353"/>
              <a:gd name="connsiteX1" fmla="*/ 1432593 w 2195644"/>
              <a:gd name="connsiteY1" fmla="*/ 0 h 2771353"/>
              <a:gd name="connsiteX2" fmla="*/ 2195644 w 2195644"/>
              <a:gd name="connsiteY2" fmla="*/ 1395632 h 2771353"/>
              <a:gd name="connsiteX3" fmla="*/ 1430574 w 2195644"/>
              <a:gd name="connsiteY3" fmla="*/ 2771353 h 2771353"/>
              <a:gd name="connsiteX4" fmla="*/ 1 w 2195644"/>
              <a:gd name="connsiteY4" fmla="*/ 2770105 h 2771353"/>
              <a:gd name="connsiteX5" fmla="*/ 256405 w 2195644"/>
              <a:gd name="connsiteY5" fmla="*/ 656 h 2771353"/>
              <a:gd name="connsiteX0" fmla="*/ 20160 w 1959399"/>
              <a:gd name="connsiteY0" fmla="*/ 656 h 2771353"/>
              <a:gd name="connsiteX1" fmla="*/ 1196348 w 1959399"/>
              <a:gd name="connsiteY1" fmla="*/ 0 h 2771353"/>
              <a:gd name="connsiteX2" fmla="*/ 1959399 w 1959399"/>
              <a:gd name="connsiteY2" fmla="*/ 1395632 h 2771353"/>
              <a:gd name="connsiteX3" fmla="*/ 1194329 w 1959399"/>
              <a:gd name="connsiteY3" fmla="*/ 2771353 h 2771353"/>
              <a:gd name="connsiteX4" fmla="*/ 17 w 1959399"/>
              <a:gd name="connsiteY4" fmla="*/ 2754744 h 2771353"/>
              <a:gd name="connsiteX5" fmla="*/ 20160 w 1959399"/>
              <a:gd name="connsiteY5" fmla="*/ 656 h 2771353"/>
              <a:gd name="connsiteX0" fmla="*/ 0 w 1939239"/>
              <a:gd name="connsiteY0" fmla="*/ 656 h 2771353"/>
              <a:gd name="connsiteX1" fmla="*/ 1176188 w 1939239"/>
              <a:gd name="connsiteY1" fmla="*/ 0 h 2771353"/>
              <a:gd name="connsiteX2" fmla="*/ 1939239 w 1939239"/>
              <a:gd name="connsiteY2" fmla="*/ 1395632 h 2771353"/>
              <a:gd name="connsiteX3" fmla="*/ 1174169 w 1939239"/>
              <a:gd name="connsiteY3" fmla="*/ 2771353 h 2771353"/>
              <a:gd name="connsiteX4" fmla="*/ 129287 w 1939239"/>
              <a:gd name="connsiteY4" fmla="*/ 2738103 h 2771353"/>
              <a:gd name="connsiteX5" fmla="*/ 0 w 1939239"/>
              <a:gd name="connsiteY5" fmla="*/ 656 h 2771353"/>
              <a:gd name="connsiteX0" fmla="*/ 2063 w 1941302"/>
              <a:gd name="connsiteY0" fmla="*/ 656 h 2771353"/>
              <a:gd name="connsiteX1" fmla="*/ 1178251 w 1941302"/>
              <a:gd name="connsiteY1" fmla="*/ 0 h 2771353"/>
              <a:gd name="connsiteX2" fmla="*/ 1941302 w 1941302"/>
              <a:gd name="connsiteY2" fmla="*/ 1395632 h 2771353"/>
              <a:gd name="connsiteX3" fmla="*/ 1176232 w 1941302"/>
              <a:gd name="connsiteY3" fmla="*/ 2771353 h 2771353"/>
              <a:gd name="connsiteX4" fmla="*/ 94 w 1941302"/>
              <a:gd name="connsiteY4" fmla="*/ 2770105 h 2771353"/>
              <a:gd name="connsiteX5" fmla="*/ 2063 w 1941302"/>
              <a:gd name="connsiteY5" fmla="*/ 656 h 277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1302" h="2771353">
                <a:moveTo>
                  <a:pt x="2063" y="656"/>
                </a:moveTo>
                <a:lnTo>
                  <a:pt x="1178251" y="0"/>
                </a:lnTo>
                <a:lnTo>
                  <a:pt x="1941302" y="1395632"/>
                </a:lnTo>
                <a:lnTo>
                  <a:pt x="1176232" y="2771353"/>
                </a:lnTo>
                <a:lnTo>
                  <a:pt x="94" y="2770105"/>
                </a:lnTo>
                <a:cubicBezTo>
                  <a:pt x="-596" y="1844822"/>
                  <a:pt x="2753" y="925939"/>
                  <a:pt x="2063" y="656"/>
                </a:cubicBezTo>
                <a:close/>
              </a:path>
            </a:pathLst>
          </a:custGeom>
          <a:solidFill>
            <a:schemeClr val="tx2">
              <a:lumMod val="50000"/>
            </a:schemeClr>
          </a:solidFill>
          <a:ln w="6350" cap="flat" cmpd="sng" algn="ctr">
            <a:noFill/>
            <a:prstDash val="solid"/>
            <a:miter lim="800000"/>
          </a:ln>
          <a:effectLst/>
        </p:spPr>
        <p:txBody>
          <a:bodyPr rtlCol="0" anchor="ctr"/>
          <a:lstStyle/>
          <a:p>
            <a:pPr algn="ctr" defTabSz="720077">
              <a:defRPr/>
            </a:pPr>
            <a:endParaRPr lang="ko-KR" altLang="en-US" sz="945" b="1" kern="0">
              <a:solidFill>
                <a:prstClr val="white"/>
              </a:solidFill>
              <a:ea typeface="맑은 고딕" panose="020B0503020000020004" pitchFamily="34" charset="-127"/>
              <a:cs typeface="Arial" panose="020B0604020202020204" pitchFamily="34" charset="0"/>
            </a:endParaRPr>
          </a:p>
        </p:txBody>
      </p:sp>
      <p:pic>
        <p:nvPicPr>
          <p:cNvPr id="7" name="Graphic 6">
            <a:extLst>
              <a:ext uri="{FF2B5EF4-FFF2-40B4-BE49-F238E27FC236}">
                <a16:creationId xmlns:a16="http://schemas.microsoft.com/office/drawing/2014/main" id="{D7192713-C8A2-E848-BBFB-82145BE5B29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598575" y="6394777"/>
            <a:ext cx="650081" cy="323286"/>
          </a:xfrm>
          <a:prstGeom prst="rect">
            <a:avLst/>
          </a:prstGeom>
        </p:spPr>
      </p:pic>
      <p:sp>
        <p:nvSpPr>
          <p:cNvPr id="9" name="Slide Number Placeholder 4">
            <a:extLst>
              <a:ext uri="{FF2B5EF4-FFF2-40B4-BE49-F238E27FC236}">
                <a16:creationId xmlns:a16="http://schemas.microsoft.com/office/drawing/2014/main" id="{ED15002B-A04D-9F4E-AAC4-653F6A725496}"/>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bg1"/>
                </a:solidFill>
              </a:defRPr>
            </a:lvl1pPr>
          </a:lstStyle>
          <a:p>
            <a:fld id="{C6C9BAF6-3175-4D7A-8E69-9CAEFF78666F}" type="slidenum">
              <a:rPr lang="en-AU" smtClean="0"/>
              <a:pPr/>
              <a:t>‹#›</a:t>
            </a:fld>
            <a:endParaRPr lang="en-AU"/>
          </a:p>
        </p:txBody>
      </p:sp>
      <p:sp>
        <p:nvSpPr>
          <p:cNvPr id="48" name="Text Placeholder 27">
            <a:extLst>
              <a:ext uri="{FF2B5EF4-FFF2-40B4-BE49-F238E27FC236}">
                <a16:creationId xmlns:a16="http://schemas.microsoft.com/office/drawing/2014/main" id="{589FEF69-2612-9944-AE13-29D16ACAB932}"/>
              </a:ext>
            </a:extLst>
          </p:cNvPr>
          <p:cNvSpPr>
            <a:spLocks noGrp="1"/>
          </p:cNvSpPr>
          <p:nvPr>
            <p:ph type="body" sz="quarter" idx="13"/>
          </p:nvPr>
        </p:nvSpPr>
        <p:spPr>
          <a:xfrm>
            <a:off x="808403" y="2806456"/>
            <a:ext cx="1468873" cy="466572"/>
          </a:xfrm>
          <a:prstGeom prst="rect">
            <a:avLst/>
          </a:prstGeom>
        </p:spPr>
        <p:txBody>
          <a:bodyPr numCol="1"/>
          <a:lstStyle>
            <a:lvl1pPr marL="0" indent="0">
              <a:lnSpc>
                <a:spcPct val="100000"/>
              </a:lnSpc>
              <a:spcAft>
                <a:spcPts val="472"/>
              </a:spcAft>
              <a:buFontTx/>
              <a:buNone/>
              <a:tabLst/>
              <a:defRPr sz="1260" b="1" i="0">
                <a:solidFill>
                  <a:schemeClr val="bg1"/>
                </a:solidFill>
                <a:latin typeface="Nunito Sans" pitchFamily="2" charset="77"/>
              </a:defRPr>
            </a:lvl1pPr>
            <a:lvl2pPr marL="276285" indent="-92512">
              <a:lnSpc>
                <a:spcPct val="100000"/>
              </a:lnSpc>
              <a:buFont typeface="Arial" panose="020B0604020202020204" pitchFamily="34" charset="0"/>
              <a:buChar char="•"/>
              <a:tabLst/>
              <a:defRPr sz="866">
                <a:solidFill>
                  <a:schemeClr val="bg1"/>
                </a:solidFill>
              </a:defRPr>
            </a:lvl2pPr>
            <a:lvl3pPr marL="276285" indent="-92512">
              <a:lnSpc>
                <a:spcPct val="100000"/>
              </a:lnSpc>
              <a:buFont typeface="Arial" panose="020B0604020202020204" pitchFamily="34" charset="0"/>
              <a:buChar char="•"/>
              <a:tabLst/>
              <a:defRPr sz="866">
                <a:solidFill>
                  <a:schemeClr val="bg1"/>
                </a:solidFill>
              </a:defRPr>
            </a:lvl3pPr>
            <a:lvl4pPr marL="276285" indent="-92512">
              <a:lnSpc>
                <a:spcPct val="100000"/>
              </a:lnSpc>
              <a:buFont typeface="Arial" panose="020B0604020202020204" pitchFamily="34" charset="0"/>
              <a:buChar char="•"/>
              <a:tabLst/>
              <a:defRPr sz="866">
                <a:solidFill>
                  <a:schemeClr val="bg1"/>
                </a:solidFill>
              </a:defRPr>
            </a:lvl4pPr>
            <a:lvl5pPr marL="276285" indent="-92512">
              <a:lnSpc>
                <a:spcPct val="100000"/>
              </a:lnSpc>
              <a:buFont typeface="Arial" panose="020B0604020202020204" pitchFamily="34" charset="0"/>
              <a:buChar char="•"/>
              <a:tabLst/>
              <a:defRPr sz="866">
                <a:solidFill>
                  <a:schemeClr val="bg1"/>
                </a:solidFill>
              </a:defRPr>
            </a:lvl5pPr>
          </a:lstStyle>
          <a:p>
            <a:pPr lvl="0"/>
            <a:r>
              <a:rPr lang="en-US"/>
              <a:t>Click to edit Master text styles</a:t>
            </a:r>
          </a:p>
        </p:txBody>
      </p:sp>
      <p:sp>
        <p:nvSpPr>
          <p:cNvPr id="50" name="Text Placeholder 34">
            <a:extLst>
              <a:ext uri="{FF2B5EF4-FFF2-40B4-BE49-F238E27FC236}">
                <a16:creationId xmlns:a16="http://schemas.microsoft.com/office/drawing/2014/main" id="{9EB1A855-F396-F94B-8A9C-7E3AB4868B2D}"/>
              </a:ext>
            </a:extLst>
          </p:cNvPr>
          <p:cNvSpPr>
            <a:spLocks noGrp="1"/>
          </p:cNvSpPr>
          <p:nvPr>
            <p:ph type="body" sz="quarter" idx="15"/>
          </p:nvPr>
        </p:nvSpPr>
        <p:spPr>
          <a:xfrm>
            <a:off x="294553" y="3394509"/>
            <a:ext cx="1625203" cy="1496669"/>
          </a:xfrm>
          <a:prstGeom prst="rect">
            <a:avLst/>
          </a:prstGeom>
        </p:spPr>
        <p:txBody>
          <a:bodyPr numCol="1"/>
          <a:lstStyle>
            <a:lvl1pPr marL="135017" indent="-135017">
              <a:lnSpc>
                <a:spcPct val="100000"/>
              </a:lnSpc>
              <a:buClr>
                <a:schemeClr val="bg1"/>
              </a:buClr>
              <a:buFont typeface="Arial" panose="020B0604020202020204" pitchFamily="34" charset="0"/>
              <a:buChar char="•"/>
              <a:defRPr sz="866">
                <a:solidFill>
                  <a:schemeClr val="bg1"/>
                </a:solidFill>
              </a:defRPr>
            </a:lvl1pPr>
            <a:lvl2pPr marL="226279" indent="-135017">
              <a:lnSpc>
                <a:spcPct val="100000"/>
              </a:lnSpc>
              <a:buClr>
                <a:schemeClr val="bg1"/>
              </a:buClr>
              <a:buFont typeface="Arial" panose="020B0604020202020204" pitchFamily="34" charset="0"/>
              <a:buChar char="•"/>
              <a:defRPr sz="866">
                <a:solidFill>
                  <a:schemeClr val="bg1"/>
                </a:solidFill>
              </a:defRPr>
            </a:lvl2pPr>
            <a:lvl3pPr marL="317540" indent="-135017">
              <a:lnSpc>
                <a:spcPct val="100000"/>
              </a:lnSpc>
              <a:buClr>
                <a:schemeClr val="bg1"/>
              </a:buClr>
              <a:buFont typeface="Arial" panose="020B0604020202020204" pitchFamily="34" charset="0"/>
              <a:buChar char="•"/>
              <a:defRPr sz="866">
                <a:solidFill>
                  <a:schemeClr val="bg1"/>
                </a:solidFill>
              </a:defRPr>
            </a:lvl3pPr>
            <a:lvl4pPr marL="410051" indent="-135017">
              <a:lnSpc>
                <a:spcPct val="100000"/>
              </a:lnSpc>
              <a:buClr>
                <a:schemeClr val="bg1"/>
              </a:buClr>
              <a:buFont typeface="Arial" panose="020B0604020202020204" pitchFamily="34" charset="0"/>
              <a:buChar char="•"/>
              <a:defRPr sz="866">
                <a:solidFill>
                  <a:schemeClr val="bg1"/>
                </a:solidFill>
              </a:defRPr>
            </a:lvl4pPr>
            <a:lvl5pPr marL="501313" indent="-135017">
              <a:lnSpc>
                <a:spcPct val="100000"/>
              </a:lnSpc>
              <a:buClr>
                <a:schemeClr val="bg1"/>
              </a:buClr>
              <a:buFont typeface="Arial" panose="020B0604020202020204" pitchFamily="34" charset="0"/>
              <a:buChar char="•"/>
              <a:defRPr sz="86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 name="Text Placeholder 27">
            <a:extLst>
              <a:ext uri="{FF2B5EF4-FFF2-40B4-BE49-F238E27FC236}">
                <a16:creationId xmlns:a16="http://schemas.microsoft.com/office/drawing/2014/main" id="{625EF7AD-3605-AE4A-BEE1-B0957C92B54D}"/>
              </a:ext>
            </a:extLst>
          </p:cNvPr>
          <p:cNvSpPr>
            <a:spLocks noGrp="1"/>
          </p:cNvSpPr>
          <p:nvPr>
            <p:ph type="body" sz="quarter" idx="16"/>
          </p:nvPr>
        </p:nvSpPr>
        <p:spPr>
          <a:xfrm>
            <a:off x="3013356" y="2806456"/>
            <a:ext cx="1468873" cy="466572"/>
          </a:xfrm>
          <a:prstGeom prst="rect">
            <a:avLst/>
          </a:prstGeom>
        </p:spPr>
        <p:txBody>
          <a:bodyPr numCol="1"/>
          <a:lstStyle>
            <a:lvl1pPr marL="0" indent="0">
              <a:lnSpc>
                <a:spcPct val="100000"/>
              </a:lnSpc>
              <a:spcAft>
                <a:spcPts val="472"/>
              </a:spcAft>
              <a:buFontTx/>
              <a:buNone/>
              <a:tabLst/>
              <a:defRPr sz="1260" b="1" i="0">
                <a:solidFill>
                  <a:schemeClr val="bg2"/>
                </a:solidFill>
                <a:latin typeface="Nunito Sans" pitchFamily="2" charset="77"/>
              </a:defRPr>
            </a:lvl1pPr>
            <a:lvl2pPr marL="276285" indent="-92512">
              <a:lnSpc>
                <a:spcPct val="100000"/>
              </a:lnSpc>
              <a:buFont typeface="Arial" panose="020B0604020202020204" pitchFamily="34" charset="0"/>
              <a:buChar char="•"/>
              <a:tabLst/>
              <a:defRPr sz="866">
                <a:solidFill>
                  <a:schemeClr val="bg1"/>
                </a:solidFill>
              </a:defRPr>
            </a:lvl2pPr>
            <a:lvl3pPr marL="276285" indent="-92512">
              <a:lnSpc>
                <a:spcPct val="100000"/>
              </a:lnSpc>
              <a:buFont typeface="Arial" panose="020B0604020202020204" pitchFamily="34" charset="0"/>
              <a:buChar char="•"/>
              <a:tabLst/>
              <a:defRPr sz="866">
                <a:solidFill>
                  <a:schemeClr val="bg1"/>
                </a:solidFill>
              </a:defRPr>
            </a:lvl3pPr>
            <a:lvl4pPr marL="276285" indent="-92512">
              <a:lnSpc>
                <a:spcPct val="100000"/>
              </a:lnSpc>
              <a:buFont typeface="Arial" panose="020B0604020202020204" pitchFamily="34" charset="0"/>
              <a:buChar char="•"/>
              <a:tabLst/>
              <a:defRPr sz="866">
                <a:solidFill>
                  <a:schemeClr val="bg1"/>
                </a:solidFill>
              </a:defRPr>
            </a:lvl4pPr>
            <a:lvl5pPr marL="276285" indent="-92512">
              <a:lnSpc>
                <a:spcPct val="100000"/>
              </a:lnSpc>
              <a:buFont typeface="Arial" panose="020B0604020202020204" pitchFamily="34" charset="0"/>
              <a:buChar char="•"/>
              <a:tabLst/>
              <a:defRPr sz="866">
                <a:solidFill>
                  <a:schemeClr val="bg1"/>
                </a:solidFill>
              </a:defRPr>
            </a:lvl5pPr>
          </a:lstStyle>
          <a:p>
            <a:pPr lvl="0"/>
            <a:r>
              <a:rPr lang="en-US"/>
              <a:t>Click to edit Master text styles</a:t>
            </a:r>
          </a:p>
        </p:txBody>
      </p:sp>
      <p:sp>
        <p:nvSpPr>
          <p:cNvPr id="53" name="Text Placeholder 34">
            <a:extLst>
              <a:ext uri="{FF2B5EF4-FFF2-40B4-BE49-F238E27FC236}">
                <a16:creationId xmlns:a16="http://schemas.microsoft.com/office/drawing/2014/main" id="{79827C06-D977-5949-8B95-43445E45261A}"/>
              </a:ext>
            </a:extLst>
          </p:cNvPr>
          <p:cNvSpPr>
            <a:spLocks noGrp="1"/>
          </p:cNvSpPr>
          <p:nvPr>
            <p:ph type="body" sz="quarter" idx="18"/>
          </p:nvPr>
        </p:nvSpPr>
        <p:spPr>
          <a:xfrm>
            <a:off x="2499506" y="3394509"/>
            <a:ext cx="1625203" cy="1496669"/>
          </a:xfrm>
          <a:prstGeom prst="rect">
            <a:avLst/>
          </a:prstGeom>
        </p:spPr>
        <p:txBody>
          <a:bodyPr numCol="1"/>
          <a:lstStyle>
            <a:lvl1pPr marL="135017" indent="-135017">
              <a:lnSpc>
                <a:spcPct val="100000"/>
              </a:lnSpc>
              <a:buClr>
                <a:schemeClr val="bg1"/>
              </a:buClr>
              <a:buFont typeface="Arial" panose="020B0604020202020204" pitchFamily="34" charset="0"/>
              <a:buChar char="•"/>
              <a:defRPr sz="866">
                <a:solidFill>
                  <a:schemeClr val="bg1"/>
                </a:solidFill>
              </a:defRPr>
            </a:lvl1pPr>
            <a:lvl2pPr marL="226279" indent="-135017">
              <a:lnSpc>
                <a:spcPct val="100000"/>
              </a:lnSpc>
              <a:buClr>
                <a:schemeClr val="bg1"/>
              </a:buClr>
              <a:buFont typeface="Arial" panose="020B0604020202020204" pitchFamily="34" charset="0"/>
              <a:buChar char="•"/>
              <a:defRPr sz="866">
                <a:solidFill>
                  <a:schemeClr val="bg1"/>
                </a:solidFill>
              </a:defRPr>
            </a:lvl2pPr>
            <a:lvl3pPr marL="317540" indent="-135017">
              <a:lnSpc>
                <a:spcPct val="100000"/>
              </a:lnSpc>
              <a:buClr>
                <a:schemeClr val="bg1"/>
              </a:buClr>
              <a:buFont typeface="Arial" panose="020B0604020202020204" pitchFamily="34" charset="0"/>
              <a:buChar char="•"/>
              <a:defRPr sz="866">
                <a:solidFill>
                  <a:schemeClr val="bg1"/>
                </a:solidFill>
              </a:defRPr>
            </a:lvl3pPr>
            <a:lvl4pPr marL="410051" indent="-135017">
              <a:lnSpc>
                <a:spcPct val="100000"/>
              </a:lnSpc>
              <a:buClr>
                <a:schemeClr val="bg1"/>
              </a:buClr>
              <a:buFont typeface="Arial" panose="020B0604020202020204" pitchFamily="34" charset="0"/>
              <a:buChar char="•"/>
              <a:defRPr sz="866">
                <a:solidFill>
                  <a:schemeClr val="bg1"/>
                </a:solidFill>
              </a:defRPr>
            </a:lvl4pPr>
            <a:lvl5pPr marL="501313" indent="-135017">
              <a:lnSpc>
                <a:spcPct val="100000"/>
              </a:lnSpc>
              <a:buClr>
                <a:schemeClr val="bg1"/>
              </a:buClr>
              <a:buFont typeface="Arial" panose="020B0604020202020204" pitchFamily="34" charset="0"/>
              <a:buChar char="•"/>
              <a:defRPr sz="86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 name="Text Placeholder 27">
            <a:extLst>
              <a:ext uri="{FF2B5EF4-FFF2-40B4-BE49-F238E27FC236}">
                <a16:creationId xmlns:a16="http://schemas.microsoft.com/office/drawing/2014/main" id="{85C70908-0275-264E-B5E9-7B2DD7C236A0}"/>
              </a:ext>
            </a:extLst>
          </p:cNvPr>
          <p:cNvSpPr>
            <a:spLocks noGrp="1"/>
          </p:cNvSpPr>
          <p:nvPr>
            <p:ph type="body" sz="quarter" idx="19"/>
          </p:nvPr>
        </p:nvSpPr>
        <p:spPr>
          <a:xfrm>
            <a:off x="5477434" y="2804828"/>
            <a:ext cx="1468873" cy="466572"/>
          </a:xfrm>
          <a:prstGeom prst="rect">
            <a:avLst/>
          </a:prstGeom>
        </p:spPr>
        <p:txBody>
          <a:bodyPr numCol="1"/>
          <a:lstStyle>
            <a:lvl1pPr marL="0" indent="0">
              <a:lnSpc>
                <a:spcPct val="100000"/>
              </a:lnSpc>
              <a:spcAft>
                <a:spcPts val="472"/>
              </a:spcAft>
              <a:buFontTx/>
              <a:buNone/>
              <a:tabLst/>
              <a:defRPr sz="1260" b="1" i="0">
                <a:solidFill>
                  <a:schemeClr val="bg1"/>
                </a:solidFill>
                <a:latin typeface="Nunito Sans" pitchFamily="2" charset="77"/>
              </a:defRPr>
            </a:lvl1pPr>
            <a:lvl2pPr marL="276285" indent="-92512">
              <a:lnSpc>
                <a:spcPct val="100000"/>
              </a:lnSpc>
              <a:buFont typeface="Arial" panose="020B0604020202020204" pitchFamily="34" charset="0"/>
              <a:buChar char="•"/>
              <a:tabLst/>
              <a:defRPr sz="866">
                <a:solidFill>
                  <a:schemeClr val="bg1"/>
                </a:solidFill>
              </a:defRPr>
            </a:lvl2pPr>
            <a:lvl3pPr marL="276285" indent="-92512">
              <a:lnSpc>
                <a:spcPct val="100000"/>
              </a:lnSpc>
              <a:buFont typeface="Arial" panose="020B0604020202020204" pitchFamily="34" charset="0"/>
              <a:buChar char="•"/>
              <a:tabLst/>
              <a:defRPr sz="866">
                <a:solidFill>
                  <a:schemeClr val="bg1"/>
                </a:solidFill>
              </a:defRPr>
            </a:lvl3pPr>
            <a:lvl4pPr marL="276285" indent="-92512">
              <a:lnSpc>
                <a:spcPct val="100000"/>
              </a:lnSpc>
              <a:buFont typeface="Arial" panose="020B0604020202020204" pitchFamily="34" charset="0"/>
              <a:buChar char="•"/>
              <a:tabLst/>
              <a:defRPr sz="866">
                <a:solidFill>
                  <a:schemeClr val="bg1"/>
                </a:solidFill>
              </a:defRPr>
            </a:lvl4pPr>
            <a:lvl5pPr marL="276285" indent="-92512">
              <a:lnSpc>
                <a:spcPct val="100000"/>
              </a:lnSpc>
              <a:buFont typeface="Arial" panose="020B0604020202020204" pitchFamily="34" charset="0"/>
              <a:buChar char="•"/>
              <a:tabLst/>
              <a:defRPr sz="866">
                <a:solidFill>
                  <a:schemeClr val="bg1"/>
                </a:solidFill>
              </a:defRPr>
            </a:lvl5pPr>
          </a:lstStyle>
          <a:p>
            <a:pPr lvl="0"/>
            <a:r>
              <a:rPr lang="en-US"/>
              <a:t>Click to edit Master text styles</a:t>
            </a:r>
          </a:p>
        </p:txBody>
      </p:sp>
      <p:sp>
        <p:nvSpPr>
          <p:cNvPr id="56" name="Text Placeholder 34">
            <a:extLst>
              <a:ext uri="{FF2B5EF4-FFF2-40B4-BE49-F238E27FC236}">
                <a16:creationId xmlns:a16="http://schemas.microsoft.com/office/drawing/2014/main" id="{5296064C-CA46-E849-9CD1-CD44BE874B2B}"/>
              </a:ext>
            </a:extLst>
          </p:cNvPr>
          <p:cNvSpPr>
            <a:spLocks noGrp="1"/>
          </p:cNvSpPr>
          <p:nvPr>
            <p:ph type="body" sz="quarter" idx="21"/>
          </p:nvPr>
        </p:nvSpPr>
        <p:spPr>
          <a:xfrm>
            <a:off x="4963584" y="3394509"/>
            <a:ext cx="1625203" cy="1496669"/>
          </a:xfrm>
          <a:prstGeom prst="rect">
            <a:avLst/>
          </a:prstGeom>
        </p:spPr>
        <p:txBody>
          <a:bodyPr numCol="1"/>
          <a:lstStyle>
            <a:lvl1pPr marL="135017" indent="-135017">
              <a:lnSpc>
                <a:spcPct val="100000"/>
              </a:lnSpc>
              <a:buClr>
                <a:schemeClr val="bg1"/>
              </a:buClr>
              <a:buFont typeface="Arial" panose="020B0604020202020204" pitchFamily="34" charset="0"/>
              <a:buChar char="•"/>
              <a:defRPr sz="866">
                <a:solidFill>
                  <a:schemeClr val="bg1"/>
                </a:solidFill>
              </a:defRPr>
            </a:lvl1pPr>
            <a:lvl2pPr marL="226279" indent="-135017">
              <a:lnSpc>
                <a:spcPct val="100000"/>
              </a:lnSpc>
              <a:buClr>
                <a:schemeClr val="bg1"/>
              </a:buClr>
              <a:buFont typeface="Arial" panose="020B0604020202020204" pitchFamily="34" charset="0"/>
              <a:buChar char="•"/>
              <a:defRPr sz="866">
                <a:solidFill>
                  <a:schemeClr val="bg1"/>
                </a:solidFill>
              </a:defRPr>
            </a:lvl2pPr>
            <a:lvl3pPr marL="317540" indent="-135017">
              <a:lnSpc>
                <a:spcPct val="100000"/>
              </a:lnSpc>
              <a:buClr>
                <a:schemeClr val="bg1"/>
              </a:buClr>
              <a:buFont typeface="Arial" panose="020B0604020202020204" pitchFamily="34" charset="0"/>
              <a:buChar char="•"/>
              <a:defRPr sz="866">
                <a:solidFill>
                  <a:schemeClr val="bg1"/>
                </a:solidFill>
              </a:defRPr>
            </a:lvl3pPr>
            <a:lvl4pPr marL="410051" indent="-135017">
              <a:lnSpc>
                <a:spcPct val="100000"/>
              </a:lnSpc>
              <a:buClr>
                <a:schemeClr val="bg1"/>
              </a:buClr>
              <a:buFont typeface="Arial" panose="020B0604020202020204" pitchFamily="34" charset="0"/>
              <a:buChar char="•"/>
              <a:defRPr sz="866">
                <a:solidFill>
                  <a:schemeClr val="bg1"/>
                </a:solidFill>
              </a:defRPr>
            </a:lvl4pPr>
            <a:lvl5pPr marL="501313" indent="-135017">
              <a:lnSpc>
                <a:spcPct val="100000"/>
              </a:lnSpc>
              <a:buClr>
                <a:schemeClr val="bg1"/>
              </a:buClr>
              <a:buFont typeface="Arial" panose="020B0604020202020204" pitchFamily="34" charset="0"/>
              <a:buChar char="•"/>
              <a:defRPr sz="86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 name="Text Placeholder 27">
            <a:extLst>
              <a:ext uri="{FF2B5EF4-FFF2-40B4-BE49-F238E27FC236}">
                <a16:creationId xmlns:a16="http://schemas.microsoft.com/office/drawing/2014/main" id="{B8E8D66F-D37D-4C40-AD73-2D58B1BEC0E1}"/>
              </a:ext>
            </a:extLst>
          </p:cNvPr>
          <p:cNvSpPr>
            <a:spLocks noGrp="1"/>
          </p:cNvSpPr>
          <p:nvPr>
            <p:ph type="body" sz="quarter" idx="22"/>
          </p:nvPr>
        </p:nvSpPr>
        <p:spPr>
          <a:xfrm>
            <a:off x="7912677" y="2804828"/>
            <a:ext cx="1468873" cy="466572"/>
          </a:xfrm>
          <a:prstGeom prst="rect">
            <a:avLst/>
          </a:prstGeom>
        </p:spPr>
        <p:txBody>
          <a:bodyPr numCol="1"/>
          <a:lstStyle>
            <a:lvl1pPr marL="0" indent="0">
              <a:lnSpc>
                <a:spcPct val="100000"/>
              </a:lnSpc>
              <a:spcAft>
                <a:spcPts val="472"/>
              </a:spcAft>
              <a:buFontTx/>
              <a:buNone/>
              <a:tabLst/>
              <a:defRPr sz="1260" b="1" i="0">
                <a:solidFill>
                  <a:schemeClr val="bg1"/>
                </a:solidFill>
                <a:latin typeface="Nunito Sans" pitchFamily="2" charset="77"/>
              </a:defRPr>
            </a:lvl1pPr>
            <a:lvl2pPr marL="276285" indent="-92512">
              <a:lnSpc>
                <a:spcPct val="100000"/>
              </a:lnSpc>
              <a:buFont typeface="Arial" panose="020B0604020202020204" pitchFamily="34" charset="0"/>
              <a:buChar char="•"/>
              <a:tabLst/>
              <a:defRPr sz="866">
                <a:solidFill>
                  <a:schemeClr val="bg1"/>
                </a:solidFill>
              </a:defRPr>
            </a:lvl2pPr>
            <a:lvl3pPr marL="276285" indent="-92512">
              <a:lnSpc>
                <a:spcPct val="100000"/>
              </a:lnSpc>
              <a:buFont typeface="Arial" panose="020B0604020202020204" pitchFamily="34" charset="0"/>
              <a:buChar char="•"/>
              <a:tabLst/>
              <a:defRPr sz="866">
                <a:solidFill>
                  <a:schemeClr val="bg1"/>
                </a:solidFill>
              </a:defRPr>
            </a:lvl3pPr>
            <a:lvl4pPr marL="276285" indent="-92512">
              <a:lnSpc>
                <a:spcPct val="100000"/>
              </a:lnSpc>
              <a:buFont typeface="Arial" panose="020B0604020202020204" pitchFamily="34" charset="0"/>
              <a:buChar char="•"/>
              <a:tabLst/>
              <a:defRPr sz="866">
                <a:solidFill>
                  <a:schemeClr val="bg1"/>
                </a:solidFill>
              </a:defRPr>
            </a:lvl4pPr>
            <a:lvl5pPr marL="276285" indent="-92512">
              <a:lnSpc>
                <a:spcPct val="100000"/>
              </a:lnSpc>
              <a:buFont typeface="Arial" panose="020B0604020202020204" pitchFamily="34" charset="0"/>
              <a:buChar char="•"/>
              <a:tabLst/>
              <a:defRPr sz="866">
                <a:solidFill>
                  <a:schemeClr val="bg1"/>
                </a:solidFill>
              </a:defRPr>
            </a:lvl5pPr>
          </a:lstStyle>
          <a:p>
            <a:pPr lvl="0"/>
            <a:r>
              <a:rPr lang="en-US"/>
              <a:t>Click to edit Master text styles</a:t>
            </a:r>
          </a:p>
        </p:txBody>
      </p:sp>
      <p:sp>
        <p:nvSpPr>
          <p:cNvPr id="59" name="Text Placeholder 34">
            <a:extLst>
              <a:ext uri="{FF2B5EF4-FFF2-40B4-BE49-F238E27FC236}">
                <a16:creationId xmlns:a16="http://schemas.microsoft.com/office/drawing/2014/main" id="{ED8DB1E2-7FB3-E34A-A2B3-19F1BDECD97C}"/>
              </a:ext>
            </a:extLst>
          </p:cNvPr>
          <p:cNvSpPr>
            <a:spLocks noGrp="1"/>
          </p:cNvSpPr>
          <p:nvPr>
            <p:ph type="body" sz="quarter" idx="24"/>
          </p:nvPr>
        </p:nvSpPr>
        <p:spPr>
          <a:xfrm>
            <a:off x="7398827" y="3394509"/>
            <a:ext cx="1625203" cy="1496669"/>
          </a:xfrm>
          <a:prstGeom prst="rect">
            <a:avLst/>
          </a:prstGeom>
        </p:spPr>
        <p:txBody>
          <a:bodyPr numCol="1"/>
          <a:lstStyle>
            <a:lvl1pPr marL="135017" indent="-135017">
              <a:lnSpc>
                <a:spcPct val="100000"/>
              </a:lnSpc>
              <a:buClr>
                <a:schemeClr val="bg1"/>
              </a:buClr>
              <a:buFont typeface="Arial" panose="020B0604020202020204" pitchFamily="34" charset="0"/>
              <a:buChar char="•"/>
              <a:defRPr sz="866">
                <a:solidFill>
                  <a:schemeClr val="bg1"/>
                </a:solidFill>
              </a:defRPr>
            </a:lvl1pPr>
            <a:lvl2pPr marL="226279" indent="-135017">
              <a:lnSpc>
                <a:spcPct val="100000"/>
              </a:lnSpc>
              <a:buClr>
                <a:schemeClr val="bg1"/>
              </a:buClr>
              <a:buFont typeface="Arial" panose="020B0604020202020204" pitchFamily="34" charset="0"/>
              <a:buChar char="•"/>
              <a:defRPr sz="866">
                <a:solidFill>
                  <a:schemeClr val="bg1"/>
                </a:solidFill>
              </a:defRPr>
            </a:lvl2pPr>
            <a:lvl3pPr marL="317540" indent="-135017">
              <a:lnSpc>
                <a:spcPct val="100000"/>
              </a:lnSpc>
              <a:buClr>
                <a:schemeClr val="bg1"/>
              </a:buClr>
              <a:buFont typeface="Arial" panose="020B0604020202020204" pitchFamily="34" charset="0"/>
              <a:buChar char="•"/>
              <a:defRPr sz="866">
                <a:solidFill>
                  <a:schemeClr val="bg1"/>
                </a:solidFill>
              </a:defRPr>
            </a:lvl3pPr>
            <a:lvl4pPr marL="410051" indent="-135017">
              <a:lnSpc>
                <a:spcPct val="100000"/>
              </a:lnSpc>
              <a:buClr>
                <a:schemeClr val="bg1"/>
              </a:buClr>
              <a:buFont typeface="Arial" panose="020B0604020202020204" pitchFamily="34" charset="0"/>
              <a:buChar char="•"/>
              <a:defRPr sz="866">
                <a:solidFill>
                  <a:schemeClr val="bg1"/>
                </a:solidFill>
              </a:defRPr>
            </a:lvl4pPr>
            <a:lvl5pPr marL="501313" indent="-135017">
              <a:lnSpc>
                <a:spcPct val="100000"/>
              </a:lnSpc>
              <a:buClr>
                <a:schemeClr val="bg1"/>
              </a:buClr>
              <a:buFont typeface="Arial" panose="020B0604020202020204" pitchFamily="34" charset="0"/>
              <a:buChar char="•"/>
              <a:defRPr sz="86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7">
            <a:extLst>
              <a:ext uri="{FF2B5EF4-FFF2-40B4-BE49-F238E27FC236}">
                <a16:creationId xmlns:a16="http://schemas.microsoft.com/office/drawing/2014/main" id="{E0BC5935-CC2B-2943-B595-D1C13684ED2A}"/>
              </a:ext>
            </a:extLst>
          </p:cNvPr>
          <p:cNvSpPr>
            <a:spLocks noGrp="1"/>
          </p:cNvSpPr>
          <p:nvPr>
            <p:ph type="body" sz="quarter" idx="25" hasCustomPrompt="1"/>
          </p:nvPr>
        </p:nvSpPr>
        <p:spPr>
          <a:xfrm>
            <a:off x="290702" y="2809526"/>
            <a:ext cx="593947" cy="466572"/>
          </a:xfrm>
          <a:prstGeom prst="rect">
            <a:avLst/>
          </a:prstGeom>
        </p:spPr>
        <p:txBody>
          <a:bodyPr numCol="1"/>
          <a:lstStyle>
            <a:lvl1pPr marL="0" indent="0">
              <a:lnSpc>
                <a:spcPct val="100000"/>
              </a:lnSpc>
              <a:spcAft>
                <a:spcPts val="472"/>
              </a:spcAft>
              <a:buFontTx/>
              <a:buNone/>
              <a:tabLst/>
              <a:defRPr sz="2835" b="1" i="0">
                <a:solidFill>
                  <a:schemeClr val="bg1"/>
                </a:solidFill>
                <a:latin typeface="+mj-lt"/>
              </a:defRPr>
            </a:lvl1pPr>
            <a:lvl2pPr marL="276285" indent="-92512">
              <a:lnSpc>
                <a:spcPct val="100000"/>
              </a:lnSpc>
              <a:buFont typeface="Arial" panose="020B0604020202020204" pitchFamily="34" charset="0"/>
              <a:buChar char="•"/>
              <a:tabLst/>
              <a:defRPr sz="866">
                <a:solidFill>
                  <a:schemeClr val="bg1"/>
                </a:solidFill>
              </a:defRPr>
            </a:lvl2pPr>
            <a:lvl3pPr marL="276285" indent="-92512">
              <a:lnSpc>
                <a:spcPct val="100000"/>
              </a:lnSpc>
              <a:buFont typeface="Arial" panose="020B0604020202020204" pitchFamily="34" charset="0"/>
              <a:buChar char="•"/>
              <a:tabLst/>
              <a:defRPr sz="866">
                <a:solidFill>
                  <a:schemeClr val="bg1"/>
                </a:solidFill>
              </a:defRPr>
            </a:lvl3pPr>
            <a:lvl4pPr marL="276285" indent="-92512">
              <a:lnSpc>
                <a:spcPct val="100000"/>
              </a:lnSpc>
              <a:buFont typeface="Arial" panose="020B0604020202020204" pitchFamily="34" charset="0"/>
              <a:buChar char="•"/>
              <a:tabLst/>
              <a:defRPr sz="866">
                <a:solidFill>
                  <a:schemeClr val="bg1"/>
                </a:solidFill>
              </a:defRPr>
            </a:lvl4pPr>
            <a:lvl5pPr marL="276285" indent="-92512">
              <a:lnSpc>
                <a:spcPct val="100000"/>
              </a:lnSpc>
              <a:buFont typeface="Arial" panose="020B0604020202020204" pitchFamily="34" charset="0"/>
              <a:buChar char="•"/>
              <a:tabLst/>
              <a:defRPr sz="866">
                <a:solidFill>
                  <a:schemeClr val="bg1"/>
                </a:solidFill>
              </a:defRPr>
            </a:lvl5pPr>
          </a:lstStyle>
          <a:p>
            <a:pPr lvl="0"/>
            <a:r>
              <a:rPr lang="en-US"/>
              <a:t>01</a:t>
            </a:r>
          </a:p>
        </p:txBody>
      </p:sp>
      <p:sp>
        <p:nvSpPr>
          <p:cNvPr id="22" name="Text Placeholder 27">
            <a:extLst>
              <a:ext uri="{FF2B5EF4-FFF2-40B4-BE49-F238E27FC236}">
                <a16:creationId xmlns:a16="http://schemas.microsoft.com/office/drawing/2014/main" id="{22D512E4-4FA2-5A4D-AB43-7D6D1C729791}"/>
              </a:ext>
            </a:extLst>
          </p:cNvPr>
          <p:cNvSpPr>
            <a:spLocks noGrp="1"/>
          </p:cNvSpPr>
          <p:nvPr>
            <p:ph type="body" sz="quarter" idx="26" hasCustomPrompt="1"/>
          </p:nvPr>
        </p:nvSpPr>
        <p:spPr>
          <a:xfrm>
            <a:off x="2495655" y="2809526"/>
            <a:ext cx="593947" cy="466572"/>
          </a:xfrm>
          <a:prstGeom prst="rect">
            <a:avLst/>
          </a:prstGeom>
        </p:spPr>
        <p:txBody>
          <a:bodyPr numCol="1"/>
          <a:lstStyle>
            <a:lvl1pPr marL="0" indent="0">
              <a:lnSpc>
                <a:spcPct val="100000"/>
              </a:lnSpc>
              <a:spcAft>
                <a:spcPts val="472"/>
              </a:spcAft>
              <a:buFontTx/>
              <a:buNone/>
              <a:tabLst/>
              <a:defRPr sz="2835" b="1" i="0">
                <a:solidFill>
                  <a:schemeClr val="bg1"/>
                </a:solidFill>
                <a:latin typeface="+mj-lt"/>
              </a:defRPr>
            </a:lvl1pPr>
            <a:lvl2pPr marL="276285" indent="-92512">
              <a:lnSpc>
                <a:spcPct val="100000"/>
              </a:lnSpc>
              <a:buFont typeface="Arial" panose="020B0604020202020204" pitchFamily="34" charset="0"/>
              <a:buChar char="•"/>
              <a:tabLst/>
              <a:defRPr sz="866">
                <a:solidFill>
                  <a:schemeClr val="bg1"/>
                </a:solidFill>
              </a:defRPr>
            </a:lvl2pPr>
            <a:lvl3pPr marL="276285" indent="-92512">
              <a:lnSpc>
                <a:spcPct val="100000"/>
              </a:lnSpc>
              <a:buFont typeface="Arial" panose="020B0604020202020204" pitchFamily="34" charset="0"/>
              <a:buChar char="•"/>
              <a:tabLst/>
              <a:defRPr sz="866">
                <a:solidFill>
                  <a:schemeClr val="bg1"/>
                </a:solidFill>
              </a:defRPr>
            </a:lvl3pPr>
            <a:lvl4pPr marL="276285" indent="-92512">
              <a:lnSpc>
                <a:spcPct val="100000"/>
              </a:lnSpc>
              <a:buFont typeface="Arial" panose="020B0604020202020204" pitchFamily="34" charset="0"/>
              <a:buChar char="•"/>
              <a:tabLst/>
              <a:defRPr sz="866">
                <a:solidFill>
                  <a:schemeClr val="bg1"/>
                </a:solidFill>
              </a:defRPr>
            </a:lvl4pPr>
            <a:lvl5pPr marL="276285" indent="-92512">
              <a:lnSpc>
                <a:spcPct val="100000"/>
              </a:lnSpc>
              <a:buFont typeface="Arial" panose="020B0604020202020204" pitchFamily="34" charset="0"/>
              <a:buChar char="•"/>
              <a:tabLst/>
              <a:defRPr sz="866">
                <a:solidFill>
                  <a:schemeClr val="bg1"/>
                </a:solidFill>
              </a:defRPr>
            </a:lvl5pPr>
          </a:lstStyle>
          <a:p>
            <a:pPr lvl="0"/>
            <a:r>
              <a:rPr lang="en-US"/>
              <a:t>02</a:t>
            </a:r>
          </a:p>
        </p:txBody>
      </p:sp>
      <p:sp>
        <p:nvSpPr>
          <p:cNvPr id="23" name="Text Placeholder 27">
            <a:extLst>
              <a:ext uri="{FF2B5EF4-FFF2-40B4-BE49-F238E27FC236}">
                <a16:creationId xmlns:a16="http://schemas.microsoft.com/office/drawing/2014/main" id="{1BC12817-F62A-D342-B0BF-9CC7EFFA6E35}"/>
              </a:ext>
            </a:extLst>
          </p:cNvPr>
          <p:cNvSpPr>
            <a:spLocks noGrp="1"/>
          </p:cNvSpPr>
          <p:nvPr>
            <p:ph type="body" sz="quarter" idx="27" hasCustomPrompt="1"/>
          </p:nvPr>
        </p:nvSpPr>
        <p:spPr>
          <a:xfrm>
            <a:off x="4959733" y="2807898"/>
            <a:ext cx="593947" cy="466572"/>
          </a:xfrm>
          <a:prstGeom prst="rect">
            <a:avLst/>
          </a:prstGeom>
        </p:spPr>
        <p:txBody>
          <a:bodyPr numCol="1"/>
          <a:lstStyle>
            <a:lvl1pPr marL="0" indent="0">
              <a:lnSpc>
                <a:spcPct val="100000"/>
              </a:lnSpc>
              <a:spcAft>
                <a:spcPts val="472"/>
              </a:spcAft>
              <a:buFontTx/>
              <a:buNone/>
              <a:tabLst/>
              <a:defRPr sz="2835" b="1" i="0">
                <a:solidFill>
                  <a:schemeClr val="bg1"/>
                </a:solidFill>
                <a:latin typeface="+mj-lt"/>
              </a:defRPr>
            </a:lvl1pPr>
            <a:lvl2pPr marL="276285" indent="-92512">
              <a:lnSpc>
                <a:spcPct val="100000"/>
              </a:lnSpc>
              <a:buFont typeface="Arial" panose="020B0604020202020204" pitchFamily="34" charset="0"/>
              <a:buChar char="•"/>
              <a:tabLst/>
              <a:defRPr sz="866">
                <a:solidFill>
                  <a:schemeClr val="bg1"/>
                </a:solidFill>
              </a:defRPr>
            </a:lvl2pPr>
            <a:lvl3pPr marL="276285" indent="-92512">
              <a:lnSpc>
                <a:spcPct val="100000"/>
              </a:lnSpc>
              <a:buFont typeface="Arial" panose="020B0604020202020204" pitchFamily="34" charset="0"/>
              <a:buChar char="•"/>
              <a:tabLst/>
              <a:defRPr sz="866">
                <a:solidFill>
                  <a:schemeClr val="bg1"/>
                </a:solidFill>
              </a:defRPr>
            </a:lvl3pPr>
            <a:lvl4pPr marL="276285" indent="-92512">
              <a:lnSpc>
                <a:spcPct val="100000"/>
              </a:lnSpc>
              <a:buFont typeface="Arial" panose="020B0604020202020204" pitchFamily="34" charset="0"/>
              <a:buChar char="•"/>
              <a:tabLst/>
              <a:defRPr sz="866">
                <a:solidFill>
                  <a:schemeClr val="bg1"/>
                </a:solidFill>
              </a:defRPr>
            </a:lvl4pPr>
            <a:lvl5pPr marL="276285" indent="-92512">
              <a:lnSpc>
                <a:spcPct val="100000"/>
              </a:lnSpc>
              <a:buFont typeface="Arial" panose="020B0604020202020204" pitchFamily="34" charset="0"/>
              <a:buChar char="•"/>
              <a:tabLst/>
              <a:defRPr sz="866">
                <a:solidFill>
                  <a:schemeClr val="bg1"/>
                </a:solidFill>
              </a:defRPr>
            </a:lvl5pPr>
          </a:lstStyle>
          <a:p>
            <a:pPr lvl="0"/>
            <a:r>
              <a:rPr lang="en-US"/>
              <a:t>03</a:t>
            </a:r>
          </a:p>
        </p:txBody>
      </p:sp>
      <p:sp>
        <p:nvSpPr>
          <p:cNvPr id="24" name="Text Placeholder 27">
            <a:extLst>
              <a:ext uri="{FF2B5EF4-FFF2-40B4-BE49-F238E27FC236}">
                <a16:creationId xmlns:a16="http://schemas.microsoft.com/office/drawing/2014/main" id="{6DF3CB29-88E5-E44B-B212-F4922618505A}"/>
              </a:ext>
            </a:extLst>
          </p:cNvPr>
          <p:cNvSpPr>
            <a:spLocks noGrp="1"/>
          </p:cNvSpPr>
          <p:nvPr>
            <p:ph type="body" sz="quarter" idx="28" hasCustomPrompt="1"/>
          </p:nvPr>
        </p:nvSpPr>
        <p:spPr>
          <a:xfrm>
            <a:off x="7394976" y="2807898"/>
            <a:ext cx="593947" cy="466572"/>
          </a:xfrm>
          <a:prstGeom prst="rect">
            <a:avLst/>
          </a:prstGeom>
        </p:spPr>
        <p:txBody>
          <a:bodyPr numCol="1"/>
          <a:lstStyle>
            <a:lvl1pPr marL="0" indent="0">
              <a:lnSpc>
                <a:spcPct val="100000"/>
              </a:lnSpc>
              <a:spcAft>
                <a:spcPts val="472"/>
              </a:spcAft>
              <a:buFontTx/>
              <a:buNone/>
              <a:tabLst/>
              <a:defRPr sz="2835" b="1" i="0">
                <a:solidFill>
                  <a:schemeClr val="bg1"/>
                </a:solidFill>
                <a:latin typeface="+mj-lt"/>
              </a:defRPr>
            </a:lvl1pPr>
            <a:lvl2pPr marL="276285" indent="-92512">
              <a:lnSpc>
                <a:spcPct val="100000"/>
              </a:lnSpc>
              <a:buFont typeface="Arial" panose="020B0604020202020204" pitchFamily="34" charset="0"/>
              <a:buChar char="•"/>
              <a:tabLst/>
              <a:defRPr sz="866">
                <a:solidFill>
                  <a:schemeClr val="bg1"/>
                </a:solidFill>
              </a:defRPr>
            </a:lvl2pPr>
            <a:lvl3pPr marL="276285" indent="-92512">
              <a:lnSpc>
                <a:spcPct val="100000"/>
              </a:lnSpc>
              <a:buFont typeface="Arial" panose="020B0604020202020204" pitchFamily="34" charset="0"/>
              <a:buChar char="•"/>
              <a:tabLst/>
              <a:defRPr sz="866">
                <a:solidFill>
                  <a:schemeClr val="bg1"/>
                </a:solidFill>
              </a:defRPr>
            </a:lvl3pPr>
            <a:lvl4pPr marL="276285" indent="-92512">
              <a:lnSpc>
                <a:spcPct val="100000"/>
              </a:lnSpc>
              <a:buFont typeface="Arial" panose="020B0604020202020204" pitchFamily="34" charset="0"/>
              <a:buChar char="•"/>
              <a:tabLst/>
              <a:defRPr sz="866">
                <a:solidFill>
                  <a:schemeClr val="bg1"/>
                </a:solidFill>
              </a:defRPr>
            </a:lvl4pPr>
            <a:lvl5pPr marL="276285" indent="-92512">
              <a:lnSpc>
                <a:spcPct val="100000"/>
              </a:lnSpc>
              <a:buFont typeface="Arial" panose="020B0604020202020204" pitchFamily="34" charset="0"/>
              <a:buChar char="•"/>
              <a:tabLst/>
              <a:defRPr sz="866">
                <a:solidFill>
                  <a:schemeClr val="bg1"/>
                </a:solidFill>
              </a:defRPr>
            </a:lvl5pPr>
          </a:lstStyle>
          <a:p>
            <a:pPr lvl="0"/>
            <a:r>
              <a:rPr lang="en-US"/>
              <a:t>04</a:t>
            </a:r>
          </a:p>
        </p:txBody>
      </p:sp>
    </p:spTree>
    <p:extLst>
      <p:ext uri="{BB962C8B-B14F-4D97-AF65-F5344CB8AC3E}">
        <p14:creationId xmlns:p14="http://schemas.microsoft.com/office/powerpoint/2010/main" val="123636135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1_Main Point">
    <p:bg>
      <p:bgRef idx="1001">
        <a:schemeClr val="bg2"/>
      </p:bgRef>
    </p:bg>
    <p:spTree>
      <p:nvGrpSpPr>
        <p:cNvPr id="1" name=""/>
        <p:cNvGrpSpPr/>
        <p:nvPr/>
      </p:nvGrpSpPr>
      <p:grpSpPr>
        <a:xfrm>
          <a:off x="0" y="0"/>
          <a:ext cx="0" cy="0"/>
          <a:chOff x="0" y="0"/>
          <a:chExt cx="0" cy="0"/>
        </a:xfrm>
      </p:grpSpPr>
      <p:sp>
        <p:nvSpPr>
          <p:cNvPr id="88" name="SmartArt Placeholder 87">
            <a:extLst>
              <a:ext uri="{FF2B5EF4-FFF2-40B4-BE49-F238E27FC236}">
                <a16:creationId xmlns:a16="http://schemas.microsoft.com/office/drawing/2014/main" id="{D5A09A20-B8A2-BB4F-88ED-9FC203F7DD50}"/>
              </a:ext>
            </a:extLst>
          </p:cNvPr>
          <p:cNvSpPr>
            <a:spLocks noGrp="1"/>
          </p:cNvSpPr>
          <p:nvPr>
            <p:ph type="dgm" sz="quarter" idx="48"/>
          </p:nvPr>
        </p:nvSpPr>
        <p:spPr>
          <a:xfrm>
            <a:off x="1183648" y="2895601"/>
            <a:ext cx="4036557" cy="1308101"/>
          </a:xfrm>
          <a:custGeom>
            <a:avLst/>
            <a:gdLst>
              <a:gd name="connsiteX0" fmla="*/ 0 w 5125787"/>
              <a:gd name="connsiteY0" fmla="*/ 0 h 1308101"/>
              <a:gd name="connsiteX1" fmla="*/ 5113533 w 5125787"/>
              <a:gd name="connsiteY1" fmla="*/ 0 h 1308101"/>
              <a:gd name="connsiteX2" fmla="*/ 5092087 w 5125787"/>
              <a:gd name="connsiteY2" fmla="*/ 11115 h 1308101"/>
              <a:gd name="connsiteX3" fmla="*/ 4735830 w 5125787"/>
              <a:gd name="connsiteY3" fmla="*/ 650875 h 1308101"/>
              <a:gd name="connsiteX4" fmla="*/ 5092087 w 5125787"/>
              <a:gd name="connsiteY4" fmla="*/ 1290636 h 1308101"/>
              <a:gd name="connsiteX5" fmla="*/ 5125787 w 5125787"/>
              <a:gd name="connsiteY5" fmla="*/ 1308101 h 1308101"/>
              <a:gd name="connsiteX6" fmla="*/ 0 w 5125787"/>
              <a:gd name="connsiteY6" fmla="*/ 1308101 h 130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5787" h="1308101">
                <a:moveTo>
                  <a:pt x="0" y="0"/>
                </a:moveTo>
                <a:lnTo>
                  <a:pt x="5113533" y="0"/>
                </a:lnTo>
                <a:lnTo>
                  <a:pt x="5092087" y="11115"/>
                </a:lnTo>
                <a:cubicBezTo>
                  <a:pt x="4877147" y="149763"/>
                  <a:pt x="4735830" y="384562"/>
                  <a:pt x="4735830" y="650875"/>
                </a:cubicBezTo>
                <a:cubicBezTo>
                  <a:pt x="4735830" y="917188"/>
                  <a:pt x="4877147" y="1151987"/>
                  <a:pt x="5092087" y="1290636"/>
                </a:cubicBezTo>
                <a:lnTo>
                  <a:pt x="5125787" y="1308101"/>
                </a:lnTo>
                <a:lnTo>
                  <a:pt x="0" y="1308101"/>
                </a:lnTo>
                <a:close/>
              </a:path>
            </a:pathLst>
          </a:custGeom>
          <a:solidFill>
            <a:schemeClr val="bg1"/>
          </a:solidFill>
          <a:ln>
            <a:noFill/>
          </a:ln>
        </p:spPr>
        <p:txBody>
          <a:bodyPr wrap="square">
            <a:noAutofit/>
          </a:bodyPr>
          <a:lstStyle/>
          <a:p>
            <a:r>
              <a:rPr lang="en-US"/>
              <a:t>Click icon to add SmartArt graphic</a:t>
            </a:r>
          </a:p>
        </p:txBody>
      </p:sp>
      <p:sp>
        <p:nvSpPr>
          <p:cNvPr id="89" name="SmartArt Placeholder 88">
            <a:extLst>
              <a:ext uri="{FF2B5EF4-FFF2-40B4-BE49-F238E27FC236}">
                <a16:creationId xmlns:a16="http://schemas.microsoft.com/office/drawing/2014/main" id="{BB74FA97-97E4-484E-8FA8-053C87D75C44}"/>
              </a:ext>
            </a:extLst>
          </p:cNvPr>
          <p:cNvSpPr>
            <a:spLocks noGrp="1"/>
          </p:cNvSpPr>
          <p:nvPr>
            <p:ph type="dgm" sz="quarter" idx="49"/>
          </p:nvPr>
        </p:nvSpPr>
        <p:spPr>
          <a:xfrm>
            <a:off x="1183648" y="4495801"/>
            <a:ext cx="4036557" cy="1308101"/>
          </a:xfrm>
          <a:custGeom>
            <a:avLst/>
            <a:gdLst>
              <a:gd name="connsiteX0" fmla="*/ 0 w 5125787"/>
              <a:gd name="connsiteY0" fmla="*/ 0 h 1308101"/>
              <a:gd name="connsiteX1" fmla="*/ 5113533 w 5125787"/>
              <a:gd name="connsiteY1" fmla="*/ 0 h 1308101"/>
              <a:gd name="connsiteX2" fmla="*/ 5092087 w 5125787"/>
              <a:gd name="connsiteY2" fmla="*/ 11115 h 1308101"/>
              <a:gd name="connsiteX3" fmla="*/ 4735830 w 5125787"/>
              <a:gd name="connsiteY3" fmla="*/ 650875 h 1308101"/>
              <a:gd name="connsiteX4" fmla="*/ 5092087 w 5125787"/>
              <a:gd name="connsiteY4" fmla="*/ 1290636 h 1308101"/>
              <a:gd name="connsiteX5" fmla="*/ 5125787 w 5125787"/>
              <a:gd name="connsiteY5" fmla="*/ 1308101 h 1308101"/>
              <a:gd name="connsiteX6" fmla="*/ 0 w 5125787"/>
              <a:gd name="connsiteY6" fmla="*/ 1308101 h 130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5787" h="1308101">
                <a:moveTo>
                  <a:pt x="0" y="0"/>
                </a:moveTo>
                <a:lnTo>
                  <a:pt x="5113533" y="0"/>
                </a:lnTo>
                <a:lnTo>
                  <a:pt x="5092087" y="11115"/>
                </a:lnTo>
                <a:cubicBezTo>
                  <a:pt x="4877147" y="149763"/>
                  <a:pt x="4735830" y="384562"/>
                  <a:pt x="4735830" y="650875"/>
                </a:cubicBezTo>
                <a:cubicBezTo>
                  <a:pt x="4735830" y="917188"/>
                  <a:pt x="4877147" y="1151987"/>
                  <a:pt x="5092087" y="1290636"/>
                </a:cubicBezTo>
                <a:lnTo>
                  <a:pt x="5125787" y="1308101"/>
                </a:lnTo>
                <a:lnTo>
                  <a:pt x="0" y="1308101"/>
                </a:lnTo>
                <a:close/>
              </a:path>
            </a:pathLst>
          </a:custGeom>
          <a:solidFill>
            <a:schemeClr val="bg1">
              <a:lumMod val="60000"/>
              <a:lumOff val="40000"/>
            </a:schemeClr>
          </a:solidFill>
          <a:ln>
            <a:noFill/>
          </a:ln>
        </p:spPr>
        <p:txBody>
          <a:bodyPr wrap="square">
            <a:noAutofit/>
          </a:bodyPr>
          <a:lstStyle/>
          <a:p>
            <a:r>
              <a:rPr lang="en-US"/>
              <a:t>Click icon to add SmartArt graphic</a:t>
            </a:r>
          </a:p>
        </p:txBody>
      </p:sp>
      <p:sp>
        <p:nvSpPr>
          <p:cNvPr id="94" name="SmartArt Placeholder 90">
            <a:extLst>
              <a:ext uri="{FF2B5EF4-FFF2-40B4-BE49-F238E27FC236}">
                <a16:creationId xmlns:a16="http://schemas.microsoft.com/office/drawing/2014/main" id="{52F1745A-4207-5048-BE93-3271FA9868DF}"/>
              </a:ext>
            </a:extLst>
          </p:cNvPr>
          <p:cNvSpPr>
            <a:spLocks noGrp="1"/>
          </p:cNvSpPr>
          <p:nvPr>
            <p:ph type="dgm" sz="quarter" idx="50"/>
          </p:nvPr>
        </p:nvSpPr>
        <p:spPr>
          <a:xfrm>
            <a:off x="5500688" y="1336676"/>
            <a:ext cx="4100513" cy="1298575"/>
          </a:xfrm>
          <a:prstGeom prst="rect">
            <a:avLst/>
          </a:prstGeom>
          <a:solidFill>
            <a:schemeClr val="bg2">
              <a:lumMod val="50000"/>
            </a:schemeClr>
          </a:solidFill>
        </p:spPr>
        <p:txBody>
          <a:bodyPr/>
          <a:lstStyle/>
          <a:p>
            <a:r>
              <a:rPr lang="en-US"/>
              <a:t>Click icon to add SmartArt graphic</a:t>
            </a:r>
          </a:p>
        </p:txBody>
      </p:sp>
      <p:sp>
        <p:nvSpPr>
          <p:cNvPr id="95" name="SmartArt Placeholder 90">
            <a:extLst>
              <a:ext uri="{FF2B5EF4-FFF2-40B4-BE49-F238E27FC236}">
                <a16:creationId xmlns:a16="http://schemas.microsoft.com/office/drawing/2014/main" id="{0CFCFEC0-76FD-4848-9C1F-588A7B44FF55}"/>
              </a:ext>
            </a:extLst>
          </p:cNvPr>
          <p:cNvSpPr>
            <a:spLocks noGrp="1"/>
          </p:cNvSpPr>
          <p:nvPr>
            <p:ph type="dgm" sz="quarter" idx="51"/>
          </p:nvPr>
        </p:nvSpPr>
        <p:spPr>
          <a:xfrm>
            <a:off x="5500688" y="2895601"/>
            <a:ext cx="4100513" cy="1298575"/>
          </a:xfrm>
          <a:prstGeom prst="rect">
            <a:avLst/>
          </a:prstGeom>
          <a:solidFill>
            <a:schemeClr val="bg2">
              <a:lumMod val="50000"/>
            </a:schemeClr>
          </a:solidFill>
        </p:spPr>
        <p:txBody>
          <a:bodyPr/>
          <a:lstStyle/>
          <a:p>
            <a:r>
              <a:rPr lang="en-US"/>
              <a:t>Click icon to add SmartArt graphic</a:t>
            </a:r>
          </a:p>
        </p:txBody>
      </p:sp>
      <p:sp>
        <p:nvSpPr>
          <p:cNvPr id="96" name="SmartArt Placeholder 90">
            <a:extLst>
              <a:ext uri="{FF2B5EF4-FFF2-40B4-BE49-F238E27FC236}">
                <a16:creationId xmlns:a16="http://schemas.microsoft.com/office/drawing/2014/main" id="{950069DE-284D-DF46-9AC6-BC93CF1DF8C9}"/>
              </a:ext>
            </a:extLst>
          </p:cNvPr>
          <p:cNvSpPr>
            <a:spLocks noGrp="1"/>
          </p:cNvSpPr>
          <p:nvPr>
            <p:ph type="dgm" sz="quarter" idx="52"/>
          </p:nvPr>
        </p:nvSpPr>
        <p:spPr>
          <a:xfrm>
            <a:off x="5500688" y="4495801"/>
            <a:ext cx="4100513" cy="1298575"/>
          </a:xfrm>
          <a:prstGeom prst="rect">
            <a:avLst/>
          </a:prstGeom>
          <a:solidFill>
            <a:schemeClr val="bg1">
              <a:lumMod val="60000"/>
              <a:lumOff val="40000"/>
            </a:schemeClr>
          </a:solidFill>
        </p:spPr>
        <p:txBody>
          <a:bodyPr/>
          <a:lstStyle/>
          <a:p>
            <a:r>
              <a:rPr lang="en-US"/>
              <a:t>Click icon to add SmartArt graphic</a:t>
            </a:r>
          </a:p>
        </p:txBody>
      </p:sp>
      <p:sp>
        <p:nvSpPr>
          <p:cNvPr id="87" name="SmartArt Placeholder 86">
            <a:extLst>
              <a:ext uri="{FF2B5EF4-FFF2-40B4-BE49-F238E27FC236}">
                <a16:creationId xmlns:a16="http://schemas.microsoft.com/office/drawing/2014/main" id="{3893D273-0766-CA44-AF91-EB9CAEDEE188}"/>
              </a:ext>
            </a:extLst>
          </p:cNvPr>
          <p:cNvSpPr>
            <a:spLocks noGrp="1"/>
          </p:cNvSpPr>
          <p:nvPr>
            <p:ph type="dgm" sz="quarter" idx="47"/>
          </p:nvPr>
        </p:nvSpPr>
        <p:spPr>
          <a:xfrm>
            <a:off x="1183648" y="1330326"/>
            <a:ext cx="4036557" cy="1308101"/>
          </a:xfrm>
          <a:custGeom>
            <a:avLst/>
            <a:gdLst>
              <a:gd name="connsiteX0" fmla="*/ 0 w 5125787"/>
              <a:gd name="connsiteY0" fmla="*/ 0 h 1308101"/>
              <a:gd name="connsiteX1" fmla="*/ 5113533 w 5125787"/>
              <a:gd name="connsiteY1" fmla="*/ 0 h 1308101"/>
              <a:gd name="connsiteX2" fmla="*/ 5092087 w 5125787"/>
              <a:gd name="connsiteY2" fmla="*/ 11115 h 1308101"/>
              <a:gd name="connsiteX3" fmla="*/ 4735830 w 5125787"/>
              <a:gd name="connsiteY3" fmla="*/ 650875 h 1308101"/>
              <a:gd name="connsiteX4" fmla="*/ 5092087 w 5125787"/>
              <a:gd name="connsiteY4" fmla="*/ 1290636 h 1308101"/>
              <a:gd name="connsiteX5" fmla="*/ 5125787 w 5125787"/>
              <a:gd name="connsiteY5" fmla="*/ 1308101 h 1308101"/>
              <a:gd name="connsiteX6" fmla="*/ 0 w 5125787"/>
              <a:gd name="connsiteY6" fmla="*/ 1308101 h 130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5787" h="1308101">
                <a:moveTo>
                  <a:pt x="0" y="0"/>
                </a:moveTo>
                <a:lnTo>
                  <a:pt x="5113533" y="0"/>
                </a:lnTo>
                <a:lnTo>
                  <a:pt x="5092087" y="11115"/>
                </a:lnTo>
                <a:cubicBezTo>
                  <a:pt x="4877147" y="149763"/>
                  <a:pt x="4735830" y="384562"/>
                  <a:pt x="4735830" y="650875"/>
                </a:cubicBezTo>
                <a:cubicBezTo>
                  <a:pt x="4735830" y="917188"/>
                  <a:pt x="4877147" y="1151987"/>
                  <a:pt x="5092087" y="1290636"/>
                </a:cubicBezTo>
                <a:lnTo>
                  <a:pt x="5125787" y="1308101"/>
                </a:lnTo>
                <a:lnTo>
                  <a:pt x="0" y="1308101"/>
                </a:lnTo>
                <a:close/>
              </a:path>
            </a:pathLst>
          </a:custGeom>
          <a:solidFill>
            <a:schemeClr val="accent2"/>
          </a:solidFill>
          <a:ln>
            <a:noFill/>
          </a:ln>
        </p:spPr>
        <p:txBody>
          <a:bodyPr wrap="square">
            <a:noAutofit/>
          </a:bodyPr>
          <a:lstStyle/>
          <a:p>
            <a:r>
              <a:rPr lang="en-US"/>
              <a:t>Click icon to add SmartArt graphic</a:t>
            </a:r>
          </a:p>
        </p:txBody>
      </p:sp>
      <p:pic>
        <p:nvPicPr>
          <p:cNvPr id="14" name="Graphic 13">
            <a:extLst>
              <a:ext uri="{FF2B5EF4-FFF2-40B4-BE49-F238E27FC236}">
                <a16:creationId xmlns:a16="http://schemas.microsoft.com/office/drawing/2014/main" id="{DB8FBEF3-D2E0-7942-B21B-5228C09189E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98575" y="6394778"/>
            <a:ext cx="650081" cy="323287"/>
          </a:xfrm>
          <a:prstGeom prst="rect">
            <a:avLst/>
          </a:prstGeom>
        </p:spPr>
      </p:pic>
      <p:sp>
        <p:nvSpPr>
          <p:cNvPr id="18" name="Slide Number Placeholder 4">
            <a:extLst>
              <a:ext uri="{FF2B5EF4-FFF2-40B4-BE49-F238E27FC236}">
                <a16:creationId xmlns:a16="http://schemas.microsoft.com/office/drawing/2014/main" id="{BAA7C75E-F4D7-2145-9AB9-7F45EDF0EDAA}"/>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sp>
        <p:nvSpPr>
          <p:cNvPr id="37" name="Slide Number Placeholder 5">
            <a:extLst>
              <a:ext uri="{FF2B5EF4-FFF2-40B4-BE49-F238E27FC236}">
                <a16:creationId xmlns:a16="http://schemas.microsoft.com/office/drawing/2014/main" id="{0FAD38F4-8EB9-7C46-890C-FEAD44BA0F7C}"/>
              </a:ext>
            </a:extLst>
          </p:cNvPr>
          <p:cNvSpPr txBox="1">
            <a:spLocks/>
          </p:cNvSpPr>
          <p:nvPr/>
        </p:nvSpPr>
        <p:spPr>
          <a:xfrm>
            <a:off x="9308549" y="6464300"/>
            <a:ext cx="29265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7FE98A-78B1-495F-8A5C-53E48422F91F}" type="slidenum">
              <a:rPr lang="en-US" sz="1418" smtClean="0"/>
              <a:pPr/>
              <a:t>‹#›</a:t>
            </a:fld>
            <a:endParaRPr lang="en-US" sz="1418"/>
          </a:p>
        </p:txBody>
      </p:sp>
      <p:sp>
        <p:nvSpPr>
          <p:cNvPr id="38" name="Text Placeholder 48">
            <a:extLst>
              <a:ext uri="{FF2B5EF4-FFF2-40B4-BE49-F238E27FC236}">
                <a16:creationId xmlns:a16="http://schemas.microsoft.com/office/drawing/2014/main" id="{AED35761-2814-1348-BCD2-560223B31E3E}"/>
              </a:ext>
            </a:extLst>
          </p:cNvPr>
          <p:cNvSpPr>
            <a:spLocks noGrp="1"/>
          </p:cNvSpPr>
          <p:nvPr>
            <p:ph type="body" sz="quarter" idx="27" hasCustomPrompt="1"/>
          </p:nvPr>
        </p:nvSpPr>
        <p:spPr>
          <a:xfrm>
            <a:off x="589066" y="551222"/>
            <a:ext cx="6047005" cy="361950"/>
          </a:xfrm>
          <a:prstGeom prst="rect">
            <a:avLst/>
          </a:prstGeom>
        </p:spPr>
        <p:txBody>
          <a:bodyPr/>
          <a:lstStyle>
            <a:lvl1pPr>
              <a:defRPr sz="2205" b="1" i="0">
                <a:solidFill>
                  <a:schemeClr val="tx1"/>
                </a:solidFill>
                <a:latin typeface="Nunito Sans ExtraBold" pitchFamily="2" charset="77"/>
              </a:defRPr>
            </a:lvl1pPr>
          </a:lstStyle>
          <a:p>
            <a:pPr lvl="0"/>
            <a:r>
              <a:rPr lang="en-US"/>
              <a:t>Text Only</a:t>
            </a:r>
          </a:p>
        </p:txBody>
      </p:sp>
      <p:sp>
        <p:nvSpPr>
          <p:cNvPr id="48" name="Picture Placeholder 45">
            <a:extLst>
              <a:ext uri="{FF2B5EF4-FFF2-40B4-BE49-F238E27FC236}">
                <a16:creationId xmlns:a16="http://schemas.microsoft.com/office/drawing/2014/main" id="{B3F0A6BB-378A-414C-960C-A87B0D2E6A73}"/>
              </a:ext>
            </a:extLst>
          </p:cNvPr>
          <p:cNvSpPr>
            <a:spLocks noGrp="1"/>
          </p:cNvSpPr>
          <p:nvPr>
            <p:ph type="pic" sz="quarter" idx="28"/>
          </p:nvPr>
        </p:nvSpPr>
        <p:spPr>
          <a:xfrm>
            <a:off x="634873" y="1331020"/>
            <a:ext cx="1049521" cy="1308993"/>
          </a:xfrm>
          <a:prstGeom prst="ellipse">
            <a:avLst/>
          </a:prstGeom>
        </p:spPr>
        <p:txBody>
          <a:bodyPr/>
          <a:lstStyle/>
          <a:p>
            <a:r>
              <a:rPr lang="en-US"/>
              <a:t>Click icon to add picture</a:t>
            </a:r>
          </a:p>
        </p:txBody>
      </p:sp>
      <p:sp>
        <p:nvSpPr>
          <p:cNvPr id="49" name="Picture Placeholder 45">
            <a:extLst>
              <a:ext uri="{FF2B5EF4-FFF2-40B4-BE49-F238E27FC236}">
                <a16:creationId xmlns:a16="http://schemas.microsoft.com/office/drawing/2014/main" id="{FA2D8C46-F59E-344C-BD66-335964B3F96F}"/>
              </a:ext>
            </a:extLst>
          </p:cNvPr>
          <p:cNvSpPr>
            <a:spLocks noGrp="1"/>
          </p:cNvSpPr>
          <p:nvPr>
            <p:ph type="pic" sz="quarter" idx="29"/>
          </p:nvPr>
        </p:nvSpPr>
        <p:spPr>
          <a:xfrm>
            <a:off x="4980623" y="1331020"/>
            <a:ext cx="1049521" cy="1308993"/>
          </a:xfrm>
          <a:prstGeom prst="ellipse">
            <a:avLst/>
          </a:prstGeom>
        </p:spPr>
        <p:txBody>
          <a:bodyPr/>
          <a:lstStyle/>
          <a:p>
            <a:r>
              <a:rPr lang="en-US"/>
              <a:t>Click icon to add picture</a:t>
            </a:r>
          </a:p>
        </p:txBody>
      </p:sp>
      <p:sp>
        <p:nvSpPr>
          <p:cNvPr id="55" name="Text Placeholder 50">
            <a:extLst>
              <a:ext uri="{FF2B5EF4-FFF2-40B4-BE49-F238E27FC236}">
                <a16:creationId xmlns:a16="http://schemas.microsoft.com/office/drawing/2014/main" id="{8CC173A5-4B38-384A-9C4B-FBEE27555EDE}"/>
              </a:ext>
            </a:extLst>
          </p:cNvPr>
          <p:cNvSpPr>
            <a:spLocks noGrp="1"/>
          </p:cNvSpPr>
          <p:nvPr>
            <p:ph type="body" sz="quarter" idx="30" hasCustomPrompt="1"/>
          </p:nvPr>
        </p:nvSpPr>
        <p:spPr>
          <a:xfrm>
            <a:off x="1788903" y="1394102"/>
            <a:ext cx="2940368" cy="1185195"/>
          </a:xfrm>
          <a:prstGeom prst="rect">
            <a:avLst/>
          </a:prstGeom>
        </p:spPr>
        <p:txBody>
          <a:bodyPr numCol="1" anchor="ctr" anchorCtr="0"/>
          <a:lstStyle>
            <a:lvl1pPr>
              <a:lnSpc>
                <a:spcPct val="100000"/>
              </a:lnSpc>
              <a:defRPr sz="1575" b="1" i="0" spc="0">
                <a:latin typeface="Nunito Sans ExtraBold" pitchFamily="2" charset="77"/>
              </a:defRPr>
            </a:lvl1pPr>
            <a:lvl2pPr marL="0" indent="0">
              <a:tabLst/>
              <a:defRPr sz="1260"/>
            </a:lvl2pPr>
          </a:lstStyle>
          <a:p>
            <a:pPr lvl="0"/>
            <a:r>
              <a:rPr lang="en-US"/>
              <a:t>Name</a:t>
            </a:r>
          </a:p>
          <a:p>
            <a:pPr lvl="1"/>
            <a:r>
              <a:rPr lang="en-US"/>
              <a:t>Title</a:t>
            </a:r>
            <a:br>
              <a:rPr lang="en-US"/>
            </a:br>
            <a:r>
              <a:rPr lang="en-US"/>
              <a:t>Business Unit or Service Line</a:t>
            </a:r>
          </a:p>
        </p:txBody>
      </p:sp>
      <p:sp>
        <p:nvSpPr>
          <p:cNvPr id="57" name="Text Placeholder 50">
            <a:extLst>
              <a:ext uri="{FF2B5EF4-FFF2-40B4-BE49-F238E27FC236}">
                <a16:creationId xmlns:a16="http://schemas.microsoft.com/office/drawing/2014/main" id="{B4FD7677-84CA-114D-94D8-46555945C341}"/>
              </a:ext>
            </a:extLst>
          </p:cNvPr>
          <p:cNvSpPr>
            <a:spLocks noGrp="1"/>
          </p:cNvSpPr>
          <p:nvPr>
            <p:ph type="body" sz="quarter" idx="32" hasCustomPrompt="1"/>
          </p:nvPr>
        </p:nvSpPr>
        <p:spPr>
          <a:xfrm>
            <a:off x="6169450" y="1394103"/>
            <a:ext cx="2940368" cy="1176569"/>
          </a:xfrm>
          <a:prstGeom prst="rect">
            <a:avLst/>
          </a:prstGeom>
        </p:spPr>
        <p:txBody>
          <a:bodyPr numCol="1" anchor="ctr" anchorCtr="0"/>
          <a:lstStyle>
            <a:lvl1pPr>
              <a:lnSpc>
                <a:spcPct val="100000"/>
              </a:lnSpc>
              <a:defRPr sz="1575" b="1" i="0" spc="0">
                <a:latin typeface="Nunito Sans ExtraBold" pitchFamily="2" charset="77"/>
              </a:defRPr>
            </a:lvl1pPr>
            <a:lvl2pPr marL="0" indent="0">
              <a:tabLst/>
              <a:defRPr sz="1260"/>
            </a:lvl2pPr>
          </a:lstStyle>
          <a:p>
            <a:pPr lvl="0"/>
            <a:r>
              <a:rPr lang="en-US"/>
              <a:t>Name</a:t>
            </a:r>
          </a:p>
          <a:p>
            <a:pPr lvl="1"/>
            <a:r>
              <a:rPr lang="en-US"/>
              <a:t>Title</a:t>
            </a:r>
            <a:br>
              <a:rPr lang="en-US"/>
            </a:br>
            <a:r>
              <a:rPr lang="en-US"/>
              <a:t>Business Unit or Service Line</a:t>
            </a:r>
          </a:p>
        </p:txBody>
      </p:sp>
      <p:sp>
        <p:nvSpPr>
          <p:cNvPr id="59" name="Freeform 58">
            <a:extLst>
              <a:ext uri="{FF2B5EF4-FFF2-40B4-BE49-F238E27FC236}">
                <a16:creationId xmlns:a16="http://schemas.microsoft.com/office/drawing/2014/main" id="{2B809D9B-BFC2-AB45-8D44-E6D8171FFFEA}"/>
              </a:ext>
            </a:extLst>
          </p:cNvPr>
          <p:cNvSpPr/>
          <p:nvPr/>
        </p:nvSpPr>
        <p:spPr>
          <a:xfrm>
            <a:off x="1166728" y="2889165"/>
            <a:ext cx="4050388" cy="1311315"/>
          </a:xfrm>
          <a:custGeom>
            <a:avLst/>
            <a:gdLst>
              <a:gd name="connsiteX0" fmla="*/ 0 w 5143350"/>
              <a:gd name="connsiteY0" fmla="*/ 0 h 1311315"/>
              <a:gd name="connsiteX1" fmla="*/ 5143350 w 5143350"/>
              <a:gd name="connsiteY1" fmla="*/ 0 h 1311315"/>
              <a:gd name="connsiteX2" fmla="*/ 5084295 w 5143350"/>
              <a:gd name="connsiteY2" fmla="*/ 32054 h 1311315"/>
              <a:gd name="connsiteX3" fmla="*/ 4752400 w 5143350"/>
              <a:gd name="connsiteY3" fmla="*/ 656273 h 1311315"/>
              <a:gd name="connsiteX4" fmla="*/ 5084295 w 5143350"/>
              <a:gd name="connsiteY4" fmla="*/ 1280492 h 1311315"/>
              <a:gd name="connsiteX5" fmla="*/ 5141082 w 5143350"/>
              <a:gd name="connsiteY5" fmla="*/ 1311315 h 1311315"/>
              <a:gd name="connsiteX6" fmla="*/ 0 w 5143350"/>
              <a:gd name="connsiteY6" fmla="*/ 1311315 h 131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350" h="1311315">
                <a:moveTo>
                  <a:pt x="0" y="0"/>
                </a:moveTo>
                <a:lnTo>
                  <a:pt x="5143350" y="0"/>
                </a:lnTo>
                <a:lnTo>
                  <a:pt x="5084295" y="32054"/>
                </a:lnTo>
                <a:cubicBezTo>
                  <a:pt x="4884053" y="167335"/>
                  <a:pt x="4752400" y="396429"/>
                  <a:pt x="4752400" y="656273"/>
                </a:cubicBezTo>
                <a:cubicBezTo>
                  <a:pt x="4752400" y="916117"/>
                  <a:pt x="4884053" y="1145211"/>
                  <a:pt x="5084295" y="1280492"/>
                </a:cubicBezTo>
                <a:lnTo>
                  <a:pt x="5141082" y="1311315"/>
                </a:lnTo>
                <a:lnTo>
                  <a:pt x="0" y="131131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18"/>
          </a:p>
        </p:txBody>
      </p:sp>
      <p:sp>
        <p:nvSpPr>
          <p:cNvPr id="61" name="Picture Placeholder 45">
            <a:extLst>
              <a:ext uri="{FF2B5EF4-FFF2-40B4-BE49-F238E27FC236}">
                <a16:creationId xmlns:a16="http://schemas.microsoft.com/office/drawing/2014/main" id="{11545D1A-AF5E-0040-BB33-C995825EF8A3}"/>
              </a:ext>
            </a:extLst>
          </p:cNvPr>
          <p:cNvSpPr>
            <a:spLocks noGrp="1"/>
          </p:cNvSpPr>
          <p:nvPr>
            <p:ph type="pic" sz="quarter" idx="34"/>
          </p:nvPr>
        </p:nvSpPr>
        <p:spPr>
          <a:xfrm>
            <a:off x="634873" y="2894642"/>
            <a:ext cx="1049521" cy="1308993"/>
          </a:xfrm>
          <a:prstGeom prst="ellipse">
            <a:avLst/>
          </a:prstGeom>
        </p:spPr>
        <p:txBody>
          <a:bodyPr/>
          <a:lstStyle/>
          <a:p>
            <a:r>
              <a:rPr lang="en-US"/>
              <a:t>Click icon to add picture</a:t>
            </a:r>
          </a:p>
        </p:txBody>
      </p:sp>
      <p:sp>
        <p:nvSpPr>
          <p:cNvPr id="62" name="Picture Placeholder 45">
            <a:extLst>
              <a:ext uri="{FF2B5EF4-FFF2-40B4-BE49-F238E27FC236}">
                <a16:creationId xmlns:a16="http://schemas.microsoft.com/office/drawing/2014/main" id="{653F17FC-1326-D64D-BB99-5C13E1EE1633}"/>
              </a:ext>
            </a:extLst>
          </p:cNvPr>
          <p:cNvSpPr>
            <a:spLocks noGrp="1"/>
          </p:cNvSpPr>
          <p:nvPr>
            <p:ph type="pic" sz="quarter" idx="35"/>
          </p:nvPr>
        </p:nvSpPr>
        <p:spPr>
          <a:xfrm>
            <a:off x="4980623" y="2894642"/>
            <a:ext cx="1049521" cy="1308993"/>
          </a:xfrm>
          <a:prstGeom prst="ellipse">
            <a:avLst/>
          </a:prstGeom>
        </p:spPr>
        <p:txBody>
          <a:bodyPr/>
          <a:lstStyle/>
          <a:p>
            <a:r>
              <a:rPr lang="en-US"/>
              <a:t>Click icon to add picture</a:t>
            </a:r>
          </a:p>
        </p:txBody>
      </p:sp>
      <p:sp>
        <p:nvSpPr>
          <p:cNvPr id="63" name="Text Placeholder 50">
            <a:extLst>
              <a:ext uri="{FF2B5EF4-FFF2-40B4-BE49-F238E27FC236}">
                <a16:creationId xmlns:a16="http://schemas.microsoft.com/office/drawing/2014/main" id="{645DE34D-FACD-4446-9824-DDD6DB9BCBF0}"/>
              </a:ext>
            </a:extLst>
          </p:cNvPr>
          <p:cNvSpPr>
            <a:spLocks noGrp="1"/>
          </p:cNvSpPr>
          <p:nvPr>
            <p:ph type="body" sz="quarter" idx="36" hasCustomPrompt="1"/>
          </p:nvPr>
        </p:nvSpPr>
        <p:spPr>
          <a:xfrm>
            <a:off x="1788903" y="2957725"/>
            <a:ext cx="2940368" cy="1174328"/>
          </a:xfrm>
          <a:prstGeom prst="rect">
            <a:avLst/>
          </a:prstGeom>
        </p:spPr>
        <p:txBody>
          <a:bodyPr numCol="1" anchor="ctr" anchorCtr="0"/>
          <a:lstStyle>
            <a:lvl1pPr>
              <a:lnSpc>
                <a:spcPct val="100000"/>
              </a:lnSpc>
              <a:defRPr sz="1575" b="1" i="0" spc="0">
                <a:latin typeface="Nunito Sans ExtraBold" pitchFamily="2" charset="77"/>
              </a:defRPr>
            </a:lvl1pPr>
            <a:lvl2pPr marL="0" indent="0">
              <a:tabLst/>
              <a:defRPr sz="1260"/>
            </a:lvl2pPr>
          </a:lstStyle>
          <a:p>
            <a:pPr lvl="0"/>
            <a:r>
              <a:rPr lang="en-US"/>
              <a:t>Name</a:t>
            </a:r>
          </a:p>
          <a:p>
            <a:pPr lvl="1"/>
            <a:r>
              <a:rPr lang="en-US"/>
              <a:t>Title</a:t>
            </a:r>
            <a:br>
              <a:rPr lang="en-US"/>
            </a:br>
            <a:r>
              <a:rPr lang="en-US"/>
              <a:t>Business Unit or Service Line</a:t>
            </a:r>
          </a:p>
        </p:txBody>
      </p:sp>
      <p:sp>
        <p:nvSpPr>
          <p:cNvPr id="65" name="Text Placeholder 50">
            <a:extLst>
              <a:ext uri="{FF2B5EF4-FFF2-40B4-BE49-F238E27FC236}">
                <a16:creationId xmlns:a16="http://schemas.microsoft.com/office/drawing/2014/main" id="{8F2B5720-0A1A-B443-BD01-A5B334CF5D00}"/>
              </a:ext>
            </a:extLst>
          </p:cNvPr>
          <p:cNvSpPr>
            <a:spLocks noGrp="1"/>
          </p:cNvSpPr>
          <p:nvPr>
            <p:ph type="body" sz="quarter" idx="38" hasCustomPrompt="1"/>
          </p:nvPr>
        </p:nvSpPr>
        <p:spPr>
          <a:xfrm>
            <a:off x="6169450" y="2957725"/>
            <a:ext cx="2940368" cy="1174328"/>
          </a:xfrm>
          <a:prstGeom prst="rect">
            <a:avLst/>
          </a:prstGeom>
        </p:spPr>
        <p:txBody>
          <a:bodyPr numCol="1" anchor="ctr" anchorCtr="0"/>
          <a:lstStyle>
            <a:lvl1pPr>
              <a:lnSpc>
                <a:spcPct val="100000"/>
              </a:lnSpc>
              <a:defRPr sz="1575" b="1" i="0" spc="0">
                <a:latin typeface="Nunito Sans ExtraBold" pitchFamily="2" charset="77"/>
              </a:defRPr>
            </a:lvl1pPr>
            <a:lvl2pPr marL="0" indent="0">
              <a:tabLst/>
              <a:defRPr sz="1260"/>
            </a:lvl2pPr>
          </a:lstStyle>
          <a:p>
            <a:pPr lvl="0"/>
            <a:r>
              <a:rPr lang="en-US"/>
              <a:t>Name</a:t>
            </a:r>
          </a:p>
          <a:p>
            <a:pPr lvl="1"/>
            <a:r>
              <a:rPr lang="en-US"/>
              <a:t>Title</a:t>
            </a:r>
            <a:br>
              <a:rPr lang="en-US"/>
            </a:br>
            <a:r>
              <a:rPr lang="en-US"/>
              <a:t>Business Unit or Service Line</a:t>
            </a:r>
          </a:p>
        </p:txBody>
      </p:sp>
      <p:sp>
        <p:nvSpPr>
          <p:cNvPr id="67" name="Freeform 66">
            <a:extLst>
              <a:ext uri="{FF2B5EF4-FFF2-40B4-BE49-F238E27FC236}">
                <a16:creationId xmlns:a16="http://schemas.microsoft.com/office/drawing/2014/main" id="{123B927F-05E9-634B-A242-DB00F3948B14}"/>
              </a:ext>
            </a:extLst>
          </p:cNvPr>
          <p:cNvSpPr/>
          <p:nvPr/>
        </p:nvSpPr>
        <p:spPr>
          <a:xfrm>
            <a:off x="1166728" y="4489365"/>
            <a:ext cx="4050388" cy="1311315"/>
          </a:xfrm>
          <a:custGeom>
            <a:avLst/>
            <a:gdLst>
              <a:gd name="connsiteX0" fmla="*/ 0 w 5143350"/>
              <a:gd name="connsiteY0" fmla="*/ 0 h 1311315"/>
              <a:gd name="connsiteX1" fmla="*/ 5143350 w 5143350"/>
              <a:gd name="connsiteY1" fmla="*/ 0 h 1311315"/>
              <a:gd name="connsiteX2" fmla="*/ 5084295 w 5143350"/>
              <a:gd name="connsiteY2" fmla="*/ 32054 h 1311315"/>
              <a:gd name="connsiteX3" fmla="*/ 4752400 w 5143350"/>
              <a:gd name="connsiteY3" fmla="*/ 656273 h 1311315"/>
              <a:gd name="connsiteX4" fmla="*/ 5084295 w 5143350"/>
              <a:gd name="connsiteY4" fmla="*/ 1280492 h 1311315"/>
              <a:gd name="connsiteX5" fmla="*/ 5141082 w 5143350"/>
              <a:gd name="connsiteY5" fmla="*/ 1311315 h 1311315"/>
              <a:gd name="connsiteX6" fmla="*/ 0 w 5143350"/>
              <a:gd name="connsiteY6" fmla="*/ 1311315 h 131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350" h="1311315">
                <a:moveTo>
                  <a:pt x="0" y="0"/>
                </a:moveTo>
                <a:lnTo>
                  <a:pt x="5143350" y="0"/>
                </a:lnTo>
                <a:lnTo>
                  <a:pt x="5084295" y="32054"/>
                </a:lnTo>
                <a:cubicBezTo>
                  <a:pt x="4884053" y="167335"/>
                  <a:pt x="4752400" y="396429"/>
                  <a:pt x="4752400" y="656273"/>
                </a:cubicBezTo>
                <a:cubicBezTo>
                  <a:pt x="4752400" y="916117"/>
                  <a:pt x="4884053" y="1145211"/>
                  <a:pt x="5084295" y="1280492"/>
                </a:cubicBezTo>
                <a:lnTo>
                  <a:pt x="5141082" y="1311315"/>
                </a:lnTo>
                <a:lnTo>
                  <a:pt x="0" y="1311315"/>
                </a:lnTo>
                <a:close/>
              </a:path>
            </a:pathLst>
          </a:cu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18"/>
          </a:p>
        </p:txBody>
      </p:sp>
      <p:sp>
        <p:nvSpPr>
          <p:cNvPr id="69" name="Picture Placeholder 45">
            <a:extLst>
              <a:ext uri="{FF2B5EF4-FFF2-40B4-BE49-F238E27FC236}">
                <a16:creationId xmlns:a16="http://schemas.microsoft.com/office/drawing/2014/main" id="{1439BC8F-1165-ED4F-8749-33D2643DB9B7}"/>
              </a:ext>
            </a:extLst>
          </p:cNvPr>
          <p:cNvSpPr>
            <a:spLocks noGrp="1"/>
          </p:cNvSpPr>
          <p:nvPr>
            <p:ph type="pic" sz="quarter" idx="40"/>
          </p:nvPr>
        </p:nvSpPr>
        <p:spPr>
          <a:xfrm>
            <a:off x="634873" y="4494842"/>
            <a:ext cx="1049521" cy="1308993"/>
          </a:xfrm>
          <a:prstGeom prst="ellipse">
            <a:avLst/>
          </a:prstGeom>
        </p:spPr>
        <p:txBody>
          <a:bodyPr/>
          <a:lstStyle/>
          <a:p>
            <a:r>
              <a:rPr lang="en-US"/>
              <a:t>Click icon to add picture</a:t>
            </a:r>
          </a:p>
        </p:txBody>
      </p:sp>
      <p:sp>
        <p:nvSpPr>
          <p:cNvPr id="70" name="Picture Placeholder 45">
            <a:extLst>
              <a:ext uri="{FF2B5EF4-FFF2-40B4-BE49-F238E27FC236}">
                <a16:creationId xmlns:a16="http://schemas.microsoft.com/office/drawing/2014/main" id="{A013A6CE-8426-D74B-A3E2-72127984B793}"/>
              </a:ext>
            </a:extLst>
          </p:cNvPr>
          <p:cNvSpPr>
            <a:spLocks noGrp="1"/>
          </p:cNvSpPr>
          <p:nvPr>
            <p:ph type="pic" sz="quarter" idx="41"/>
          </p:nvPr>
        </p:nvSpPr>
        <p:spPr>
          <a:xfrm>
            <a:off x="4980623" y="4494842"/>
            <a:ext cx="1049521" cy="1308993"/>
          </a:xfrm>
          <a:prstGeom prst="ellipse">
            <a:avLst/>
          </a:prstGeom>
        </p:spPr>
        <p:txBody>
          <a:bodyPr/>
          <a:lstStyle/>
          <a:p>
            <a:r>
              <a:rPr lang="en-US"/>
              <a:t>Click icon to add picture</a:t>
            </a:r>
          </a:p>
        </p:txBody>
      </p:sp>
      <p:sp>
        <p:nvSpPr>
          <p:cNvPr id="71" name="Text Placeholder 50">
            <a:extLst>
              <a:ext uri="{FF2B5EF4-FFF2-40B4-BE49-F238E27FC236}">
                <a16:creationId xmlns:a16="http://schemas.microsoft.com/office/drawing/2014/main" id="{E7AD3DD9-53B8-AA41-B9B8-C690B6BC40C0}"/>
              </a:ext>
            </a:extLst>
          </p:cNvPr>
          <p:cNvSpPr>
            <a:spLocks noGrp="1"/>
          </p:cNvSpPr>
          <p:nvPr>
            <p:ph type="body" sz="quarter" idx="42" hasCustomPrompt="1"/>
          </p:nvPr>
        </p:nvSpPr>
        <p:spPr>
          <a:xfrm>
            <a:off x="1788903" y="4557925"/>
            <a:ext cx="2940368" cy="1187267"/>
          </a:xfrm>
          <a:prstGeom prst="rect">
            <a:avLst/>
          </a:prstGeom>
        </p:spPr>
        <p:txBody>
          <a:bodyPr numCol="1" anchor="ctr" anchorCtr="0"/>
          <a:lstStyle>
            <a:lvl1pPr>
              <a:lnSpc>
                <a:spcPct val="100000"/>
              </a:lnSpc>
              <a:defRPr sz="1575" b="1" i="0" spc="0">
                <a:latin typeface="Nunito Sans ExtraBold" pitchFamily="2" charset="77"/>
              </a:defRPr>
            </a:lvl1pPr>
            <a:lvl2pPr marL="0" indent="0">
              <a:tabLst/>
              <a:defRPr sz="1260"/>
            </a:lvl2pPr>
          </a:lstStyle>
          <a:p>
            <a:pPr lvl="0"/>
            <a:r>
              <a:rPr lang="en-US"/>
              <a:t>Name</a:t>
            </a:r>
          </a:p>
          <a:p>
            <a:pPr lvl="1"/>
            <a:r>
              <a:rPr lang="en-US"/>
              <a:t>Title</a:t>
            </a:r>
            <a:br>
              <a:rPr lang="en-US"/>
            </a:br>
            <a:r>
              <a:rPr lang="en-US"/>
              <a:t>Business Unit or Service Line</a:t>
            </a:r>
          </a:p>
        </p:txBody>
      </p:sp>
      <p:sp>
        <p:nvSpPr>
          <p:cNvPr id="73" name="Text Placeholder 50">
            <a:extLst>
              <a:ext uri="{FF2B5EF4-FFF2-40B4-BE49-F238E27FC236}">
                <a16:creationId xmlns:a16="http://schemas.microsoft.com/office/drawing/2014/main" id="{21687F0A-76EF-7341-99F7-A5C4B92CC672}"/>
              </a:ext>
            </a:extLst>
          </p:cNvPr>
          <p:cNvSpPr>
            <a:spLocks noGrp="1"/>
          </p:cNvSpPr>
          <p:nvPr>
            <p:ph type="body" sz="quarter" idx="44" hasCustomPrompt="1"/>
          </p:nvPr>
        </p:nvSpPr>
        <p:spPr>
          <a:xfrm>
            <a:off x="6169450" y="4557925"/>
            <a:ext cx="2940368" cy="1187267"/>
          </a:xfrm>
          <a:prstGeom prst="rect">
            <a:avLst/>
          </a:prstGeom>
        </p:spPr>
        <p:txBody>
          <a:bodyPr numCol="1" anchor="ctr" anchorCtr="0"/>
          <a:lstStyle>
            <a:lvl1pPr>
              <a:lnSpc>
                <a:spcPct val="100000"/>
              </a:lnSpc>
              <a:defRPr sz="1575" b="1" i="0" spc="0">
                <a:latin typeface="Nunito Sans ExtraBold" pitchFamily="2" charset="77"/>
              </a:defRPr>
            </a:lvl1pPr>
            <a:lvl2pPr marL="0" indent="0">
              <a:tabLst/>
              <a:defRPr sz="1260"/>
            </a:lvl2pPr>
          </a:lstStyle>
          <a:p>
            <a:pPr lvl="0"/>
            <a:r>
              <a:rPr lang="en-US"/>
              <a:t>Name</a:t>
            </a:r>
          </a:p>
          <a:p>
            <a:pPr lvl="1"/>
            <a:r>
              <a:rPr lang="en-US"/>
              <a:t>Title</a:t>
            </a:r>
            <a:br>
              <a:rPr lang="en-US"/>
            </a:br>
            <a:r>
              <a:rPr lang="en-US"/>
              <a:t>Business Unit or Service Line</a:t>
            </a:r>
          </a:p>
        </p:txBody>
      </p:sp>
    </p:spTree>
    <p:extLst>
      <p:ext uri="{BB962C8B-B14F-4D97-AF65-F5344CB8AC3E}">
        <p14:creationId xmlns:p14="http://schemas.microsoft.com/office/powerpoint/2010/main" val="2141319864"/>
      </p:ext>
    </p:extLst>
  </p:cSld>
  <p:clrMapOvr>
    <a:overrideClrMapping bg1="dk1" tx1="lt1" bg2="dk2" tx2="lt2" accent1="accent1" accent2="accent2" accent3="accent3" accent4="accent4" accent5="accent5" accent6="accent6" hlink="hlink" folHlink="folHlink"/>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Employee Profile">
    <p:bg>
      <p:bgRef idx="1001">
        <a:schemeClr val="bg1"/>
      </p:bgRef>
    </p:bg>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B3703F67-E7B4-5845-AF4B-0D84997507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6" name="Slide Number Placeholder 4">
            <a:extLst>
              <a:ext uri="{FF2B5EF4-FFF2-40B4-BE49-F238E27FC236}">
                <a16:creationId xmlns:a16="http://schemas.microsoft.com/office/drawing/2014/main" id="{1A00414D-3410-B243-BEE9-16B5A21B81FE}"/>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sp>
        <p:nvSpPr>
          <p:cNvPr id="5" name="Rectangle 4">
            <a:extLst>
              <a:ext uri="{FF2B5EF4-FFF2-40B4-BE49-F238E27FC236}">
                <a16:creationId xmlns:a16="http://schemas.microsoft.com/office/drawing/2014/main" id="{654FB0E6-B86D-8948-9776-CECE66917FF4}"/>
              </a:ext>
            </a:extLst>
          </p:cNvPr>
          <p:cNvSpPr/>
          <p:nvPr/>
        </p:nvSpPr>
        <p:spPr>
          <a:xfrm>
            <a:off x="0" y="601885"/>
            <a:ext cx="2506642" cy="370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cxnSp>
        <p:nvCxnSpPr>
          <p:cNvPr id="13" name="Straight Connector 12">
            <a:extLst>
              <a:ext uri="{FF2B5EF4-FFF2-40B4-BE49-F238E27FC236}">
                <a16:creationId xmlns:a16="http://schemas.microsoft.com/office/drawing/2014/main" id="{B3CA579E-F83E-0F41-8BFB-36019723BDA7}"/>
              </a:ext>
            </a:extLst>
          </p:cNvPr>
          <p:cNvCxnSpPr/>
          <p:nvPr/>
        </p:nvCxnSpPr>
        <p:spPr>
          <a:xfrm>
            <a:off x="647170" y="3703899"/>
            <a:ext cx="1832127"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E787EDF4-7E0D-F043-9B1B-13C2366A0103}"/>
              </a:ext>
            </a:extLst>
          </p:cNvPr>
          <p:cNvSpPr>
            <a:spLocks noGrp="1"/>
          </p:cNvSpPr>
          <p:nvPr>
            <p:ph type="body" sz="quarter" idx="13" hasCustomPrompt="1"/>
          </p:nvPr>
        </p:nvSpPr>
        <p:spPr>
          <a:xfrm>
            <a:off x="580476" y="551118"/>
            <a:ext cx="1852732" cy="460375"/>
          </a:xfrm>
          <a:prstGeom prst="rect">
            <a:avLst/>
          </a:prstGeom>
        </p:spPr>
        <p:txBody>
          <a:bodyPr numCol="1" anchor="ctr" anchorCtr="0"/>
          <a:lstStyle>
            <a:lvl1pPr>
              <a:defRPr sz="1575" b="1" i="0">
                <a:solidFill>
                  <a:schemeClr val="bg1"/>
                </a:solidFill>
                <a:latin typeface="Nunito Sans ExtraBold" pitchFamily="2" charset="77"/>
              </a:defRPr>
            </a:lvl1pPr>
            <a:lvl2pPr>
              <a:defRPr b="1" i="0">
                <a:solidFill>
                  <a:schemeClr val="bg1"/>
                </a:solidFill>
                <a:latin typeface="Nunito Sans ExtraBold" pitchFamily="2" charset="77"/>
              </a:defRPr>
            </a:lvl2pPr>
            <a:lvl3pPr>
              <a:defRPr b="1" i="0">
                <a:solidFill>
                  <a:schemeClr val="bg1"/>
                </a:solidFill>
                <a:latin typeface="Nunito Sans ExtraBold" pitchFamily="2" charset="77"/>
              </a:defRPr>
            </a:lvl3pPr>
            <a:lvl4pPr>
              <a:defRPr b="1" i="0">
                <a:solidFill>
                  <a:schemeClr val="bg1"/>
                </a:solidFill>
                <a:latin typeface="Nunito Sans ExtraBold" pitchFamily="2" charset="77"/>
              </a:defRPr>
            </a:lvl4pPr>
            <a:lvl5pPr>
              <a:defRPr b="1" i="0">
                <a:solidFill>
                  <a:schemeClr val="bg1"/>
                </a:solidFill>
                <a:latin typeface="Nunito Sans ExtraBold" pitchFamily="2" charset="77"/>
              </a:defRPr>
            </a:lvl5pPr>
          </a:lstStyle>
          <a:p>
            <a:pPr lvl="0"/>
            <a:r>
              <a:rPr lang="en-US"/>
              <a:t>Name First Last</a:t>
            </a:r>
          </a:p>
        </p:txBody>
      </p:sp>
      <p:sp>
        <p:nvSpPr>
          <p:cNvPr id="17" name="Text Placeholder 15">
            <a:extLst>
              <a:ext uri="{FF2B5EF4-FFF2-40B4-BE49-F238E27FC236}">
                <a16:creationId xmlns:a16="http://schemas.microsoft.com/office/drawing/2014/main" id="{8A48CDCF-7E05-BC47-827C-33BD6F0953E4}"/>
              </a:ext>
            </a:extLst>
          </p:cNvPr>
          <p:cNvSpPr>
            <a:spLocks noGrp="1"/>
          </p:cNvSpPr>
          <p:nvPr>
            <p:ph type="body" sz="quarter" idx="14"/>
          </p:nvPr>
        </p:nvSpPr>
        <p:spPr>
          <a:xfrm>
            <a:off x="2616577" y="1140542"/>
            <a:ext cx="6324540" cy="5031658"/>
          </a:xfrm>
          <a:prstGeom prst="rect">
            <a:avLst/>
          </a:prstGeom>
        </p:spPr>
        <p:txBody>
          <a:bodyPr spcCol="457200"/>
          <a:lstStyle>
            <a:lvl1pPr>
              <a:lnSpc>
                <a:spcPct val="100000"/>
              </a:lnSpc>
              <a:defRPr sz="1103"/>
            </a:lvl1pPr>
            <a:lvl2pPr marL="226279" indent="-135017">
              <a:lnSpc>
                <a:spcPct val="100000"/>
              </a:lnSpc>
              <a:buClr>
                <a:schemeClr val="accent2"/>
              </a:buClr>
              <a:buFont typeface="Arial" panose="020B0604020202020204" pitchFamily="34" charset="0"/>
              <a:buChar char="•"/>
              <a:defRPr sz="1103"/>
            </a:lvl2pPr>
            <a:lvl3pPr marL="317540" indent="-135017">
              <a:lnSpc>
                <a:spcPct val="100000"/>
              </a:lnSpc>
              <a:buClr>
                <a:schemeClr val="accent2"/>
              </a:buClr>
              <a:buSzPct val="100000"/>
              <a:buFont typeface="System Font Regular"/>
              <a:buChar char="–"/>
              <a:defRPr sz="1103"/>
            </a:lvl3pPr>
            <a:lvl4pPr marL="410051" indent="-135017">
              <a:lnSpc>
                <a:spcPct val="100000"/>
              </a:lnSpc>
              <a:buClr>
                <a:schemeClr val="accent2"/>
              </a:buClr>
              <a:buSzPct val="75000"/>
              <a:buFont typeface="Courier New" panose="02070309020205020404" pitchFamily="49" charset="0"/>
              <a:buChar char="o"/>
              <a:defRPr sz="1103"/>
            </a:lvl4pPr>
            <a:lvl5pPr marL="501313" indent="-135017">
              <a:lnSpc>
                <a:spcPct val="100000"/>
              </a:lnSpc>
              <a:buClr>
                <a:schemeClr val="accent2"/>
              </a:buClr>
              <a:buFont typeface="System Font Regular"/>
              <a:buChar char="-"/>
              <a:defRPr sz="110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8">
            <a:extLst>
              <a:ext uri="{FF2B5EF4-FFF2-40B4-BE49-F238E27FC236}">
                <a16:creationId xmlns:a16="http://schemas.microsoft.com/office/drawing/2014/main" id="{89D24559-E4EA-C543-9DD6-A7A5C21600EF}"/>
              </a:ext>
            </a:extLst>
          </p:cNvPr>
          <p:cNvSpPr>
            <a:spLocks noGrp="1"/>
          </p:cNvSpPr>
          <p:nvPr>
            <p:ph type="body" sz="quarter" idx="15" hasCustomPrompt="1"/>
          </p:nvPr>
        </p:nvSpPr>
        <p:spPr>
          <a:xfrm>
            <a:off x="590398" y="3186216"/>
            <a:ext cx="1887332" cy="422223"/>
          </a:xfrm>
          <a:prstGeom prst="rect">
            <a:avLst/>
          </a:prstGeom>
        </p:spPr>
        <p:txBody>
          <a:bodyPr numCol="1"/>
          <a:lstStyle>
            <a:lvl1pPr>
              <a:defRPr sz="1260" b="1" i="0">
                <a:latin typeface="Nunito Sans" pitchFamily="2" charset="77"/>
              </a:defRPr>
            </a:lvl1pPr>
          </a:lstStyle>
          <a:p>
            <a:pPr lvl="0"/>
            <a:r>
              <a:rPr lang="en-US"/>
              <a:t>Title</a:t>
            </a:r>
          </a:p>
        </p:txBody>
      </p:sp>
      <p:sp>
        <p:nvSpPr>
          <p:cNvPr id="23" name="Picture Placeholder 21">
            <a:extLst>
              <a:ext uri="{FF2B5EF4-FFF2-40B4-BE49-F238E27FC236}">
                <a16:creationId xmlns:a16="http://schemas.microsoft.com/office/drawing/2014/main" id="{F90DC469-9B11-DB47-9E45-41032318D32C}"/>
              </a:ext>
            </a:extLst>
          </p:cNvPr>
          <p:cNvSpPr>
            <a:spLocks noGrp="1"/>
          </p:cNvSpPr>
          <p:nvPr>
            <p:ph type="pic" sz="quarter" idx="16"/>
          </p:nvPr>
        </p:nvSpPr>
        <p:spPr>
          <a:xfrm>
            <a:off x="650404" y="1257301"/>
            <a:ext cx="1492445" cy="1898855"/>
          </a:xfrm>
          <a:prstGeom prst="ellipse">
            <a:avLst/>
          </a:prstGeom>
          <a:ln w="28575">
            <a:solidFill>
              <a:schemeClr val="accent2"/>
            </a:solidFill>
          </a:ln>
        </p:spPr>
        <p:txBody>
          <a:bodyPr/>
          <a:lstStyle/>
          <a:p>
            <a:r>
              <a:rPr lang="en-US"/>
              <a:t>Click icon to add picture</a:t>
            </a:r>
          </a:p>
        </p:txBody>
      </p:sp>
      <p:sp>
        <p:nvSpPr>
          <p:cNvPr id="26" name="Text Placeholder 24">
            <a:extLst>
              <a:ext uri="{FF2B5EF4-FFF2-40B4-BE49-F238E27FC236}">
                <a16:creationId xmlns:a16="http://schemas.microsoft.com/office/drawing/2014/main" id="{F3018F7A-58B5-3F45-A279-A93852A5D250}"/>
              </a:ext>
            </a:extLst>
          </p:cNvPr>
          <p:cNvSpPr>
            <a:spLocks noGrp="1"/>
          </p:cNvSpPr>
          <p:nvPr>
            <p:ph type="body" sz="quarter" idx="17"/>
          </p:nvPr>
        </p:nvSpPr>
        <p:spPr>
          <a:xfrm>
            <a:off x="580115" y="3951902"/>
            <a:ext cx="2021501" cy="2220298"/>
          </a:xfrm>
          <a:prstGeom prst="rect">
            <a:avLst/>
          </a:prstGeom>
        </p:spPr>
        <p:txBody>
          <a:bodyPr numCol="1"/>
          <a:lstStyle>
            <a:lvl1pPr>
              <a:lnSpc>
                <a:spcPct val="100000"/>
              </a:lnSpc>
              <a:defRPr sz="1260" b="1" i="0">
                <a:latin typeface="Nunito Sans" pitchFamily="2" charset="77"/>
              </a:defRPr>
            </a:lvl1pPr>
            <a:lvl2pPr marL="7501" indent="0">
              <a:lnSpc>
                <a:spcPct val="100000"/>
              </a:lnSpc>
              <a:tabLst/>
              <a:defRPr sz="1103"/>
            </a:lvl2pPr>
          </a:lstStyle>
          <a:p>
            <a:pPr lvl="0"/>
            <a:r>
              <a:rPr lang="en-US"/>
              <a:t>Click to edit Master text styles</a:t>
            </a:r>
          </a:p>
          <a:p>
            <a:pPr lvl="1"/>
            <a:r>
              <a:rPr lang="en-US"/>
              <a:t>Second level</a:t>
            </a:r>
          </a:p>
        </p:txBody>
      </p:sp>
      <p:sp>
        <p:nvSpPr>
          <p:cNvPr id="15" name="Footer Placeholder 6">
            <a:extLst>
              <a:ext uri="{FF2B5EF4-FFF2-40B4-BE49-F238E27FC236}">
                <a16:creationId xmlns:a16="http://schemas.microsoft.com/office/drawing/2014/main" id="{03A719C4-D285-4A13-975E-78B67DD92141}"/>
              </a:ext>
            </a:extLst>
          </p:cNvPr>
          <p:cNvSpPr>
            <a:spLocks noGrp="1"/>
          </p:cNvSpPr>
          <p:nvPr>
            <p:ph type="ftr" sz="quarter" idx="3"/>
          </p:nvPr>
        </p:nvSpPr>
        <p:spPr>
          <a:xfrm>
            <a:off x="111620" y="6588068"/>
            <a:ext cx="1632295" cy="177453"/>
          </a:xfrm>
          <a:prstGeom prst="rect">
            <a:avLst/>
          </a:prstGeom>
        </p:spPr>
        <p:txBody>
          <a:bodyPr vert="horz" lIns="91440" tIns="45720" rIns="91440" bIns="45720" rtlCol="0" anchor="ctr"/>
          <a:lstStyle>
            <a:lvl1pPr algn="l">
              <a:defRPr sz="788">
                <a:solidFill>
                  <a:schemeClr val="accent1"/>
                </a:solidFill>
              </a:defRPr>
            </a:lvl1pPr>
          </a:lstStyle>
          <a:p>
            <a:endParaRPr lang="en-US"/>
          </a:p>
        </p:txBody>
      </p:sp>
    </p:spTree>
    <p:extLst>
      <p:ext uri="{BB962C8B-B14F-4D97-AF65-F5344CB8AC3E}">
        <p14:creationId xmlns:p14="http://schemas.microsoft.com/office/powerpoint/2010/main" val="3573615090"/>
      </p:ext>
    </p:extLst>
  </p:cSld>
  <p:clrMapOvr>
    <a:overrideClrMapping bg1="lt1" tx1="dk1" bg2="lt2" tx2="dk2" accent1="accent1" accent2="accent2" accent3="accent3" accent4="accent4" accent5="accent5" accent6="accent6" hlink="hlink" folHlink="folHlink"/>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1_Employee Profile">
    <p:bg>
      <p:bgRef idx="1001">
        <a:schemeClr val="bg1"/>
      </p:bgRef>
    </p:bg>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B3703F67-E7B4-5845-AF4B-0D84997507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6" name="Slide Number Placeholder 4">
            <a:extLst>
              <a:ext uri="{FF2B5EF4-FFF2-40B4-BE49-F238E27FC236}">
                <a16:creationId xmlns:a16="http://schemas.microsoft.com/office/drawing/2014/main" id="{1A00414D-3410-B243-BEE9-16B5A21B81FE}"/>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sp>
        <p:nvSpPr>
          <p:cNvPr id="5" name="Rectangle 4">
            <a:extLst>
              <a:ext uri="{FF2B5EF4-FFF2-40B4-BE49-F238E27FC236}">
                <a16:creationId xmlns:a16="http://schemas.microsoft.com/office/drawing/2014/main" id="{654FB0E6-B86D-8948-9776-CECE66917FF4}"/>
              </a:ext>
            </a:extLst>
          </p:cNvPr>
          <p:cNvSpPr/>
          <p:nvPr/>
        </p:nvSpPr>
        <p:spPr>
          <a:xfrm>
            <a:off x="0" y="601885"/>
            <a:ext cx="2506642" cy="37038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cxnSp>
        <p:nvCxnSpPr>
          <p:cNvPr id="13" name="Straight Connector 12">
            <a:extLst>
              <a:ext uri="{FF2B5EF4-FFF2-40B4-BE49-F238E27FC236}">
                <a16:creationId xmlns:a16="http://schemas.microsoft.com/office/drawing/2014/main" id="{B3CA579E-F83E-0F41-8BFB-36019723BDA7}"/>
              </a:ext>
            </a:extLst>
          </p:cNvPr>
          <p:cNvCxnSpPr/>
          <p:nvPr/>
        </p:nvCxnSpPr>
        <p:spPr>
          <a:xfrm>
            <a:off x="647170" y="3703899"/>
            <a:ext cx="1832127" cy="0"/>
          </a:xfrm>
          <a:prstGeom prst="line">
            <a:avLst/>
          </a:prstGeom>
          <a:ln w="28575" cap="rnd">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E787EDF4-7E0D-F043-9B1B-13C2366A0103}"/>
              </a:ext>
            </a:extLst>
          </p:cNvPr>
          <p:cNvSpPr>
            <a:spLocks noGrp="1"/>
          </p:cNvSpPr>
          <p:nvPr>
            <p:ph type="body" sz="quarter" idx="13" hasCustomPrompt="1"/>
          </p:nvPr>
        </p:nvSpPr>
        <p:spPr>
          <a:xfrm>
            <a:off x="580476" y="551118"/>
            <a:ext cx="1852732" cy="460375"/>
          </a:xfrm>
          <a:prstGeom prst="rect">
            <a:avLst/>
          </a:prstGeom>
        </p:spPr>
        <p:txBody>
          <a:bodyPr numCol="1" anchor="ctr" anchorCtr="0"/>
          <a:lstStyle>
            <a:lvl1pPr>
              <a:defRPr sz="1575" b="1" i="0">
                <a:solidFill>
                  <a:schemeClr val="bg1"/>
                </a:solidFill>
                <a:latin typeface="Nunito Sans ExtraBold" pitchFamily="2" charset="77"/>
              </a:defRPr>
            </a:lvl1pPr>
            <a:lvl2pPr>
              <a:defRPr b="1" i="0">
                <a:solidFill>
                  <a:schemeClr val="bg1"/>
                </a:solidFill>
                <a:latin typeface="Nunito Sans ExtraBold" pitchFamily="2" charset="77"/>
              </a:defRPr>
            </a:lvl2pPr>
            <a:lvl3pPr>
              <a:defRPr b="1" i="0">
                <a:solidFill>
                  <a:schemeClr val="bg1"/>
                </a:solidFill>
                <a:latin typeface="Nunito Sans ExtraBold" pitchFamily="2" charset="77"/>
              </a:defRPr>
            </a:lvl3pPr>
            <a:lvl4pPr>
              <a:defRPr b="1" i="0">
                <a:solidFill>
                  <a:schemeClr val="bg1"/>
                </a:solidFill>
                <a:latin typeface="Nunito Sans ExtraBold" pitchFamily="2" charset="77"/>
              </a:defRPr>
            </a:lvl4pPr>
            <a:lvl5pPr>
              <a:defRPr b="1" i="0">
                <a:solidFill>
                  <a:schemeClr val="bg1"/>
                </a:solidFill>
                <a:latin typeface="Nunito Sans ExtraBold" pitchFamily="2" charset="77"/>
              </a:defRPr>
            </a:lvl5pPr>
          </a:lstStyle>
          <a:p>
            <a:pPr lvl="0"/>
            <a:r>
              <a:rPr lang="en-US"/>
              <a:t>Name First Last</a:t>
            </a:r>
          </a:p>
        </p:txBody>
      </p:sp>
      <p:sp>
        <p:nvSpPr>
          <p:cNvPr id="17" name="Text Placeholder 15">
            <a:extLst>
              <a:ext uri="{FF2B5EF4-FFF2-40B4-BE49-F238E27FC236}">
                <a16:creationId xmlns:a16="http://schemas.microsoft.com/office/drawing/2014/main" id="{8A48CDCF-7E05-BC47-827C-33BD6F0953E4}"/>
              </a:ext>
            </a:extLst>
          </p:cNvPr>
          <p:cNvSpPr>
            <a:spLocks noGrp="1"/>
          </p:cNvSpPr>
          <p:nvPr>
            <p:ph type="body" sz="quarter" idx="14"/>
          </p:nvPr>
        </p:nvSpPr>
        <p:spPr>
          <a:xfrm>
            <a:off x="2616577" y="1140542"/>
            <a:ext cx="6324540" cy="5031658"/>
          </a:xfrm>
          <a:prstGeom prst="rect">
            <a:avLst/>
          </a:prstGeom>
        </p:spPr>
        <p:txBody>
          <a:bodyPr spcCol="457200"/>
          <a:lstStyle>
            <a:lvl1pPr>
              <a:lnSpc>
                <a:spcPct val="100000"/>
              </a:lnSpc>
              <a:defRPr sz="1103"/>
            </a:lvl1pPr>
            <a:lvl2pPr marL="226279" indent="-135017">
              <a:lnSpc>
                <a:spcPct val="100000"/>
              </a:lnSpc>
              <a:buClr>
                <a:schemeClr val="accent2"/>
              </a:buClr>
              <a:buFont typeface="Arial" panose="020B0604020202020204" pitchFamily="34" charset="0"/>
              <a:buChar char="•"/>
              <a:defRPr sz="1103"/>
            </a:lvl2pPr>
            <a:lvl3pPr marL="317540" indent="-135017">
              <a:lnSpc>
                <a:spcPct val="100000"/>
              </a:lnSpc>
              <a:buClr>
                <a:schemeClr val="accent2"/>
              </a:buClr>
              <a:buFont typeface="System Font Regular"/>
              <a:buChar char="–"/>
              <a:defRPr sz="1103"/>
            </a:lvl3pPr>
            <a:lvl4pPr marL="410051" indent="-135017">
              <a:lnSpc>
                <a:spcPct val="100000"/>
              </a:lnSpc>
              <a:buClr>
                <a:schemeClr val="accent2"/>
              </a:buClr>
              <a:buSzPct val="75000"/>
              <a:buFont typeface="Courier New" panose="02070309020205020404" pitchFamily="49" charset="0"/>
              <a:buChar char="o"/>
              <a:defRPr sz="1103"/>
            </a:lvl4pPr>
            <a:lvl5pPr marL="501313" indent="-135017">
              <a:lnSpc>
                <a:spcPct val="100000"/>
              </a:lnSpc>
              <a:buClr>
                <a:schemeClr val="accent2"/>
              </a:buClr>
              <a:buFont typeface="System Font Regular"/>
              <a:buChar char="-"/>
              <a:defRPr sz="110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8">
            <a:extLst>
              <a:ext uri="{FF2B5EF4-FFF2-40B4-BE49-F238E27FC236}">
                <a16:creationId xmlns:a16="http://schemas.microsoft.com/office/drawing/2014/main" id="{89D24559-E4EA-C543-9DD6-A7A5C21600EF}"/>
              </a:ext>
            </a:extLst>
          </p:cNvPr>
          <p:cNvSpPr>
            <a:spLocks noGrp="1"/>
          </p:cNvSpPr>
          <p:nvPr>
            <p:ph type="body" sz="quarter" idx="15" hasCustomPrompt="1"/>
          </p:nvPr>
        </p:nvSpPr>
        <p:spPr>
          <a:xfrm>
            <a:off x="590398" y="3186216"/>
            <a:ext cx="1887332" cy="422223"/>
          </a:xfrm>
          <a:prstGeom prst="rect">
            <a:avLst/>
          </a:prstGeom>
        </p:spPr>
        <p:txBody>
          <a:bodyPr numCol="1"/>
          <a:lstStyle>
            <a:lvl1pPr>
              <a:defRPr sz="1260" b="1" i="0">
                <a:latin typeface="Nunito Sans" pitchFamily="2" charset="77"/>
              </a:defRPr>
            </a:lvl1pPr>
          </a:lstStyle>
          <a:p>
            <a:pPr lvl="0"/>
            <a:r>
              <a:rPr lang="en-US"/>
              <a:t>Title</a:t>
            </a:r>
          </a:p>
        </p:txBody>
      </p:sp>
      <p:sp>
        <p:nvSpPr>
          <p:cNvPr id="23" name="Picture Placeholder 21">
            <a:extLst>
              <a:ext uri="{FF2B5EF4-FFF2-40B4-BE49-F238E27FC236}">
                <a16:creationId xmlns:a16="http://schemas.microsoft.com/office/drawing/2014/main" id="{F90DC469-9B11-DB47-9E45-41032318D32C}"/>
              </a:ext>
            </a:extLst>
          </p:cNvPr>
          <p:cNvSpPr>
            <a:spLocks noGrp="1"/>
          </p:cNvSpPr>
          <p:nvPr>
            <p:ph type="pic" sz="quarter" idx="16"/>
          </p:nvPr>
        </p:nvSpPr>
        <p:spPr>
          <a:xfrm>
            <a:off x="650404" y="1257301"/>
            <a:ext cx="1492445" cy="1898855"/>
          </a:xfrm>
          <a:prstGeom prst="ellipse">
            <a:avLst/>
          </a:prstGeom>
          <a:noFill/>
          <a:ln w="28575">
            <a:solidFill>
              <a:schemeClr val="accent1">
                <a:lumMod val="50000"/>
              </a:schemeClr>
            </a:solidFill>
          </a:ln>
        </p:spPr>
        <p:txBody>
          <a:bodyPr/>
          <a:lstStyle/>
          <a:p>
            <a:r>
              <a:rPr lang="en-US"/>
              <a:t>Click icon to add picture</a:t>
            </a:r>
          </a:p>
        </p:txBody>
      </p:sp>
      <p:sp>
        <p:nvSpPr>
          <p:cNvPr id="26" name="Text Placeholder 24">
            <a:extLst>
              <a:ext uri="{FF2B5EF4-FFF2-40B4-BE49-F238E27FC236}">
                <a16:creationId xmlns:a16="http://schemas.microsoft.com/office/drawing/2014/main" id="{F3018F7A-58B5-3F45-A279-A93852A5D250}"/>
              </a:ext>
            </a:extLst>
          </p:cNvPr>
          <p:cNvSpPr>
            <a:spLocks noGrp="1"/>
          </p:cNvSpPr>
          <p:nvPr>
            <p:ph type="body" sz="quarter" idx="17"/>
          </p:nvPr>
        </p:nvSpPr>
        <p:spPr>
          <a:xfrm>
            <a:off x="580115" y="3951902"/>
            <a:ext cx="2021501" cy="2220298"/>
          </a:xfrm>
          <a:prstGeom prst="rect">
            <a:avLst/>
          </a:prstGeom>
        </p:spPr>
        <p:txBody>
          <a:bodyPr numCol="1"/>
          <a:lstStyle>
            <a:lvl1pPr>
              <a:lnSpc>
                <a:spcPct val="100000"/>
              </a:lnSpc>
              <a:defRPr sz="1260" b="1" i="0">
                <a:latin typeface="Nunito Sans" pitchFamily="2" charset="77"/>
              </a:defRPr>
            </a:lvl1pPr>
            <a:lvl2pPr marL="7501" indent="0">
              <a:lnSpc>
                <a:spcPct val="100000"/>
              </a:lnSpc>
              <a:tabLst/>
              <a:defRPr sz="1103"/>
            </a:lvl2pPr>
          </a:lstStyle>
          <a:p>
            <a:pPr lvl="0"/>
            <a:r>
              <a:rPr lang="en-US"/>
              <a:t>Click to edit Master text styles</a:t>
            </a:r>
          </a:p>
          <a:p>
            <a:pPr lvl="1"/>
            <a:r>
              <a:rPr lang="en-US"/>
              <a:t>Second level</a:t>
            </a:r>
          </a:p>
        </p:txBody>
      </p:sp>
      <p:sp>
        <p:nvSpPr>
          <p:cNvPr id="15" name="Footer Placeholder 6">
            <a:extLst>
              <a:ext uri="{FF2B5EF4-FFF2-40B4-BE49-F238E27FC236}">
                <a16:creationId xmlns:a16="http://schemas.microsoft.com/office/drawing/2014/main" id="{E05503D5-E775-49F7-BECA-923AFEB8C1D8}"/>
              </a:ext>
            </a:extLst>
          </p:cNvPr>
          <p:cNvSpPr>
            <a:spLocks noGrp="1"/>
          </p:cNvSpPr>
          <p:nvPr>
            <p:ph type="ftr" sz="quarter" idx="3"/>
          </p:nvPr>
        </p:nvSpPr>
        <p:spPr>
          <a:xfrm>
            <a:off x="111620" y="6588068"/>
            <a:ext cx="1632295" cy="177453"/>
          </a:xfrm>
          <a:prstGeom prst="rect">
            <a:avLst/>
          </a:prstGeom>
        </p:spPr>
        <p:txBody>
          <a:bodyPr vert="horz" lIns="91440" tIns="45720" rIns="91440" bIns="45720" rtlCol="0" anchor="ctr"/>
          <a:lstStyle>
            <a:lvl1pPr algn="l">
              <a:defRPr sz="788">
                <a:solidFill>
                  <a:schemeClr val="accent1"/>
                </a:solidFill>
              </a:defRPr>
            </a:lvl1pPr>
          </a:lstStyle>
          <a:p>
            <a:endParaRPr lang="en-US"/>
          </a:p>
        </p:txBody>
      </p:sp>
    </p:spTree>
    <p:extLst>
      <p:ext uri="{BB962C8B-B14F-4D97-AF65-F5344CB8AC3E}">
        <p14:creationId xmlns:p14="http://schemas.microsoft.com/office/powerpoint/2010/main" val="3815519914"/>
      </p:ext>
    </p:extLst>
  </p:cSld>
  <p:clrMapOvr>
    <a:overrideClrMapping bg1="lt1" tx1="dk1" bg2="lt2" tx2="dk2" accent1="accent1" accent2="accent2" accent3="accent3" accent4="accent4" accent5="accent5" accent6="accent6" hlink="hlink" folHlink="folHlink"/>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2_Employee Profile">
    <p:bg>
      <p:bgRef idx="1001">
        <a:schemeClr val="bg1"/>
      </p:bgRef>
    </p:bg>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B3703F67-E7B4-5845-AF4B-0D84997507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6" name="Slide Number Placeholder 4">
            <a:extLst>
              <a:ext uri="{FF2B5EF4-FFF2-40B4-BE49-F238E27FC236}">
                <a16:creationId xmlns:a16="http://schemas.microsoft.com/office/drawing/2014/main" id="{1A00414D-3410-B243-BEE9-16B5A21B81FE}"/>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sp>
        <p:nvSpPr>
          <p:cNvPr id="5" name="Rectangle 4">
            <a:extLst>
              <a:ext uri="{FF2B5EF4-FFF2-40B4-BE49-F238E27FC236}">
                <a16:creationId xmlns:a16="http://schemas.microsoft.com/office/drawing/2014/main" id="{654FB0E6-B86D-8948-9776-CECE66917FF4}"/>
              </a:ext>
            </a:extLst>
          </p:cNvPr>
          <p:cNvSpPr/>
          <p:nvPr/>
        </p:nvSpPr>
        <p:spPr>
          <a:xfrm>
            <a:off x="0" y="601885"/>
            <a:ext cx="2506642" cy="3703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cxnSp>
        <p:nvCxnSpPr>
          <p:cNvPr id="13" name="Straight Connector 12">
            <a:extLst>
              <a:ext uri="{FF2B5EF4-FFF2-40B4-BE49-F238E27FC236}">
                <a16:creationId xmlns:a16="http://schemas.microsoft.com/office/drawing/2014/main" id="{B3CA579E-F83E-0F41-8BFB-36019723BDA7}"/>
              </a:ext>
            </a:extLst>
          </p:cNvPr>
          <p:cNvCxnSpPr/>
          <p:nvPr/>
        </p:nvCxnSpPr>
        <p:spPr>
          <a:xfrm>
            <a:off x="647170" y="3703899"/>
            <a:ext cx="1832127"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E787EDF4-7E0D-F043-9B1B-13C2366A0103}"/>
              </a:ext>
            </a:extLst>
          </p:cNvPr>
          <p:cNvSpPr>
            <a:spLocks noGrp="1"/>
          </p:cNvSpPr>
          <p:nvPr>
            <p:ph type="body" sz="quarter" idx="13" hasCustomPrompt="1"/>
          </p:nvPr>
        </p:nvSpPr>
        <p:spPr>
          <a:xfrm>
            <a:off x="580476" y="551118"/>
            <a:ext cx="1852732" cy="460375"/>
          </a:xfrm>
          <a:prstGeom prst="rect">
            <a:avLst/>
          </a:prstGeom>
        </p:spPr>
        <p:txBody>
          <a:bodyPr numCol="1" anchor="ctr" anchorCtr="0"/>
          <a:lstStyle>
            <a:lvl1pPr>
              <a:defRPr sz="1575" b="1" i="0">
                <a:solidFill>
                  <a:schemeClr val="bg1"/>
                </a:solidFill>
                <a:latin typeface="Nunito Sans ExtraBold" pitchFamily="2" charset="77"/>
              </a:defRPr>
            </a:lvl1pPr>
            <a:lvl2pPr>
              <a:defRPr b="1" i="0">
                <a:solidFill>
                  <a:schemeClr val="bg1"/>
                </a:solidFill>
                <a:latin typeface="Nunito Sans ExtraBold" pitchFamily="2" charset="77"/>
              </a:defRPr>
            </a:lvl2pPr>
            <a:lvl3pPr>
              <a:defRPr b="1" i="0">
                <a:solidFill>
                  <a:schemeClr val="bg1"/>
                </a:solidFill>
                <a:latin typeface="Nunito Sans ExtraBold" pitchFamily="2" charset="77"/>
              </a:defRPr>
            </a:lvl3pPr>
            <a:lvl4pPr>
              <a:defRPr b="1" i="0">
                <a:solidFill>
                  <a:schemeClr val="bg1"/>
                </a:solidFill>
                <a:latin typeface="Nunito Sans ExtraBold" pitchFamily="2" charset="77"/>
              </a:defRPr>
            </a:lvl4pPr>
            <a:lvl5pPr>
              <a:defRPr b="1" i="0">
                <a:solidFill>
                  <a:schemeClr val="bg1"/>
                </a:solidFill>
                <a:latin typeface="Nunito Sans ExtraBold" pitchFamily="2" charset="77"/>
              </a:defRPr>
            </a:lvl5pPr>
          </a:lstStyle>
          <a:p>
            <a:pPr lvl="0"/>
            <a:r>
              <a:rPr lang="en-US"/>
              <a:t>Name First Last</a:t>
            </a:r>
          </a:p>
        </p:txBody>
      </p:sp>
      <p:sp>
        <p:nvSpPr>
          <p:cNvPr id="17" name="Text Placeholder 15">
            <a:extLst>
              <a:ext uri="{FF2B5EF4-FFF2-40B4-BE49-F238E27FC236}">
                <a16:creationId xmlns:a16="http://schemas.microsoft.com/office/drawing/2014/main" id="{8A48CDCF-7E05-BC47-827C-33BD6F0953E4}"/>
              </a:ext>
            </a:extLst>
          </p:cNvPr>
          <p:cNvSpPr>
            <a:spLocks noGrp="1"/>
          </p:cNvSpPr>
          <p:nvPr>
            <p:ph type="body" sz="quarter" idx="14"/>
          </p:nvPr>
        </p:nvSpPr>
        <p:spPr>
          <a:xfrm>
            <a:off x="2616577" y="1140542"/>
            <a:ext cx="6324540" cy="5031658"/>
          </a:xfrm>
          <a:prstGeom prst="rect">
            <a:avLst/>
          </a:prstGeom>
        </p:spPr>
        <p:txBody>
          <a:bodyPr spcCol="457200"/>
          <a:lstStyle>
            <a:lvl1pPr>
              <a:lnSpc>
                <a:spcPct val="100000"/>
              </a:lnSpc>
              <a:defRPr sz="1103"/>
            </a:lvl1pPr>
            <a:lvl2pPr marL="226279" indent="-135017">
              <a:lnSpc>
                <a:spcPct val="100000"/>
              </a:lnSpc>
              <a:buClr>
                <a:schemeClr val="accent2"/>
              </a:buClr>
              <a:buFont typeface="Arial" panose="020B0604020202020204" pitchFamily="34" charset="0"/>
              <a:buChar char="•"/>
              <a:defRPr sz="1103"/>
            </a:lvl2pPr>
            <a:lvl3pPr marL="317540" indent="-135017">
              <a:lnSpc>
                <a:spcPct val="100000"/>
              </a:lnSpc>
              <a:buClr>
                <a:schemeClr val="accent2"/>
              </a:buClr>
              <a:buFont typeface="System Font Regular"/>
              <a:buChar char="–"/>
              <a:defRPr sz="1103"/>
            </a:lvl3pPr>
            <a:lvl4pPr marL="410051" indent="-135017">
              <a:lnSpc>
                <a:spcPct val="100000"/>
              </a:lnSpc>
              <a:buClr>
                <a:schemeClr val="accent2"/>
              </a:buClr>
              <a:buSzPct val="75000"/>
              <a:buFont typeface="Courier New" panose="02070309020205020404" pitchFamily="49" charset="0"/>
              <a:buChar char="o"/>
              <a:defRPr sz="1103"/>
            </a:lvl4pPr>
            <a:lvl5pPr marL="501313" indent="-135017">
              <a:lnSpc>
                <a:spcPct val="100000"/>
              </a:lnSpc>
              <a:buClr>
                <a:schemeClr val="accent2"/>
              </a:buClr>
              <a:buFont typeface="System Font Regular"/>
              <a:buChar char="-"/>
              <a:defRPr sz="110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8">
            <a:extLst>
              <a:ext uri="{FF2B5EF4-FFF2-40B4-BE49-F238E27FC236}">
                <a16:creationId xmlns:a16="http://schemas.microsoft.com/office/drawing/2014/main" id="{89D24559-E4EA-C543-9DD6-A7A5C21600EF}"/>
              </a:ext>
            </a:extLst>
          </p:cNvPr>
          <p:cNvSpPr>
            <a:spLocks noGrp="1"/>
          </p:cNvSpPr>
          <p:nvPr>
            <p:ph type="body" sz="quarter" idx="15" hasCustomPrompt="1"/>
          </p:nvPr>
        </p:nvSpPr>
        <p:spPr>
          <a:xfrm>
            <a:off x="590398" y="3186216"/>
            <a:ext cx="1887332" cy="422223"/>
          </a:xfrm>
          <a:prstGeom prst="rect">
            <a:avLst/>
          </a:prstGeom>
        </p:spPr>
        <p:txBody>
          <a:bodyPr numCol="1"/>
          <a:lstStyle>
            <a:lvl1pPr>
              <a:defRPr sz="1260" b="1" i="0">
                <a:latin typeface="Nunito Sans" pitchFamily="2" charset="77"/>
              </a:defRPr>
            </a:lvl1pPr>
          </a:lstStyle>
          <a:p>
            <a:pPr lvl="0"/>
            <a:r>
              <a:rPr lang="en-US"/>
              <a:t>Title</a:t>
            </a:r>
          </a:p>
        </p:txBody>
      </p:sp>
      <p:sp>
        <p:nvSpPr>
          <p:cNvPr id="23" name="Picture Placeholder 21">
            <a:extLst>
              <a:ext uri="{FF2B5EF4-FFF2-40B4-BE49-F238E27FC236}">
                <a16:creationId xmlns:a16="http://schemas.microsoft.com/office/drawing/2014/main" id="{F90DC469-9B11-DB47-9E45-41032318D32C}"/>
              </a:ext>
            </a:extLst>
          </p:cNvPr>
          <p:cNvSpPr>
            <a:spLocks noGrp="1"/>
          </p:cNvSpPr>
          <p:nvPr>
            <p:ph type="pic" sz="quarter" idx="16"/>
          </p:nvPr>
        </p:nvSpPr>
        <p:spPr>
          <a:xfrm>
            <a:off x="650404" y="1257301"/>
            <a:ext cx="1492445" cy="1898855"/>
          </a:xfrm>
          <a:prstGeom prst="ellipse">
            <a:avLst/>
          </a:prstGeom>
          <a:noFill/>
          <a:ln w="28575">
            <a:solidFill>
              <a:schemeClr val="tx1"/>
            </a:solidFill>
          </a:ln>
        </p:spPr>
        <p:txBody>
          <a:bodyPr/>
          <a:lstStyle/>
          <a:p>
            <a:r>
              <a:rPr lang="en-US"/>
              <a:t>Click icon to add picture</a:t>
            </a:r>
          </a:p>
        </p:txBody>
      </p:sp>
      <p:sp>
        <p:nvSpPr>
          <p:cNvPr id="26" name="Text Placeholder 24">
            <a:extLst>
              <a:ext uri="{FF2B5EF4-FFF2-40B4-BE49-F238E27FC236}">
                <a16:creationId xmlns:a16="http://schemas.microsoft.com/office/drawing/2014/main" id="{F3018F7A-58B5-3F45-A279-A93852A5D250}"/>
              </a:ext>
            </a:extLst>
          </p:cNvPr>
          <p:cNvSpPr>
            <a:spLocks noGrp="1"/>
          </p:cNvSpPr>
          <p:nvPr>
            <p:ph type="body" sz="quarter" idx="17"/>
          </p:nvPr>
        </p:nvSpPr>
        <p:spPr>
          <a:xfrm>
            <a:off x="580115" y="3951902"/>
            <a:ext cx="2021501" cy="2220298"/>
          </a:xfrm>
          <a:prstGeom prst="rect">
            <a:avLst/>
          </a:prstGeom>
        </p:spPr>
        <p:txBody>
          <a:bodyPr numCol="1"/>
          <a:lstStyle>
            <a:lvl1pPr>
              <a:lnSpc>
                <a:spcPct val="100000"/>
              </a:lnSpc>
              <a:defRPr sz="1260" b="1" i="0">
                <a:latin typeface="Nunito Sans" pitchFamily="2" charset="77"/>
              </a:defRPr>
            </a:lvl1pPr>
            <a:lvl2pPr marL="7501" indent="0">
              <a:lnSpc>
                <a:spcPct val="100000"/>
              </a:lnSpc>
              <a:tabLst/>
              <a:defRPr sz="1103"/>
            </a:lvl2pPr>
          </a:lstStyle>
          <a:p>
            <a:pPr lvl="0"/>
            <a:r>
              <a:rPr lang="en-US"/>
              <a:t>Click to edit Master text styles</a:t>
            </a:r>
          </a:p>
          <a:p>
            <a:pPr lvl="1"/>
            <a:r>
              <a:rPr lang="en-US"/>
              <a:t>Second level</a:t>
            </a:r>
          </a:p>
        </p:txBody>
      </p:sp>
      <p:sp>
        <p:nvSpPr>
          <p:cNvPr id="15" name="Footer Placeholder 6">
            <a:extLst>
              <a:ext uri="{FF2B5EF4-FFF2-40B4-BE49-F238E27FC236}">
                <a16:creationId xmlns:a16="http://schemas.microsoft.com/office/drawing/2014/main" id="{E6E04EA3-4BDF-4974-B5FA-A671533F4C28}"/>
              </a:ext>
            </a:extLst>
          </p:cNvPr>
          <p:cNvSpPr>
            <a:spLocks noGrp="1"/>
          </p:cNvSpPr>
          <p:nvPr>
            <p:ph type="ftr" sz="quarter" idx="3"/>
          </p:nvPr>
        </p:nvSpPr>
        <p:spPr>
          <a:xfrm>
            <a:off x="111620" y="6588068"/>
            <a:ext cx="1632295" cy="177453"/>
          </a:xfrm>
          <a:prstGeom prst="rect">
            <a:avLst/>
          </a:prstGeom>
        </p:spPr>
        <p:txBody>
          <a:bodyPr vert="horz" lIns="91440" tIns="45720" rIns="91440" bIns="45720" rtlCol="0" anchor="ctr"/>
          <a:lstStyle>
            <a:lvl1pPr algn="l">
              <a:defRPr sz="788">
                <a:solidFill>
                  <a:schemeClr val="accent1"/>
                </a:solidFill>
              </a:defRPr>
            </a:lvl1pPr>
          </a:lstStyle>
          <a:p>
            <a:endParaRPr lang="en-US"/>
          </a:p>
        </p:txBody>
      </p:sp>
    </p:spTree>
    <p:extLst>
      <p:ext uri="{BB962C8B-B14F-4D97-AF65-F5344CB8AC3E}">
        <p14:creationId xmlns:p14="http://schemas.microsoft.com/office/powerpoint/2010/main" val="1327391721"/>
      </p:ext>
    </p:extLst>
  </p:cSld>
  <p:clrMapOvr>
    <a:overrideClrMapping bg1="lt1" tx1="dk1" bg2="lt2" tx2="dk2" accent1="accent1" accent2="accent2" accent3="accent3" accent4="accent4" accent5="accent5" accent6="accent6" hlink="hlink" folHlink="folHlink"/>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3_Employee Profile">
    <p:bg>
      <p:bgRef idx="1001">
        <a:schemeClr val="bg1"/>
      </p:bgRef>
    </p:bg>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B3703F67-E7B4-5845-AF4B-0D84997507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6" name="Slide Number Placeholder 4">
            <a:extLst>
              <a:ext uri="{FF2B5EF4-FFF2-40B4-BE49-F238E27FC236}">
                <a16:creationId xmlns:a16="http://schemas.microsoft.com/office/drawing/2014/main" id="{1A00414D-3410-B243-BEE9-16B5A21B81FE}"/>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sp>
        <p:nvSpPr>
          <p:cNvPr id="5" name="Rectangle 4">
            <a:extLst>
              <a:ext uri="{FF2B5EF4-FFF2-40B4-BE49-F238E27FC236}">
                <a16:creationId xmlns:a16="http://schemas.microsoft.com/office/drawing/2014/main" id="{654FB0E6-B86D-8948-9776-CECE66917FF4}"/>
              </a:ext>
            </a:extLst>
          </p:cNvPr>
          <p:cNvSpPr/>
          <p:nvPr/>
        </p:nvSpPr>
        <p:spPr>
          <a:xfrm>
            <a:off x="0" y="601885"/>
            <a:ext cx="2506642" cy="370389"/>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cxnSp>
        <p:nvCxnSpPr>
          <p:cNvPr id="13" name="Straight Connector 12">
            <a:extLst>
              <a:ext uri="{FF2B5EF4-FFF2-40B4-BE49-F238E27FC236}">
                <a16:creationId xmlns:a16="http://schemas.microsoft.com/office/drawing/2014/main" id="{B3CA579E-F83E-0F41-8BFB-36019723BDA7}"/>
              </a:ext>
            </a:extLst>
          </p:cNvPr>
          <p:cNvCxnSpPr/>
          <p:nvPr/>
        </p:nvCxnSpPr>
        <p:spPr>
          <a:xfrm>
            <a:off x="647170" y="3703899"/>
            <a:ext cx="1832127" cy="0"/>
          </a:xfrm>
          <a:prstGeom prst="line">
            <a:avLst/>
          </a:prstGeom>
          <a:ln w="28575" cap="rnd">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E787EDF4-7E0D-F043-9B1B-13C2366A0103}"/>
              </a:ext>
            </a:extLst>
          </p:cNvPr>
          <p:cNvSpPr>
            <a:spLocks noGrp="1"/>
          </p:cNvSpPr>
          <p:nvPr>
            <p:ph type="body" sz="quarter" idx="13" hasCustomPrompt="1"/>
          </p:nvPr>
        </p:nvSpPr>
        <p:spPr>
          <a:xfrm>
            <a:off x="580476" y="551118"/>
            <a:ext cx="1852732" cy="460375"/>
          </a:xfrm>
          <a:prstGeom prst="rect">
            <a:avLst/>
          </a:prstGeom>
        </p:spPr>
        <p:txBody>
          <a:bodyPr numCol="1" anchor="ctr" anchorCtr="0"/>
          <a:lstStyle>
            <a:lvl1pPr>
              <a:defRPr sz="1575" b="1" i="0">
                <a:solidFill>
                  <a:schemeClr val="bg1"/>
                </a:solidFill>
                <a:latin typeface="Nunito Sans ExtraBold" pitchFamily="2" charset="77"/>
              </a:defRPr>
            </a:lvl1pPr>
            <a:lvl2pPr>
              <a:defRPr b="1" i="0">
                <a:solidFill>
                  <a:schemeClr val="bg1"/>
                </a:solidFill>
                <a:latin typeface="Nunito Sans ExtraBold" pitchFamily="2" charset="77"/>
              </a:defRPr>
            </a:lvl2pPr>
            <a:lvl3pPr>
              <a:defRPr b="1" i="0">
                <a:solidFill>
                  <a:schemeClr val="bg1"/>
                </a:solidFill>
                <a:latin typeface="Nunito Sans ExtraBold" pitchFamily="2" charset="77"/>
              </a:defRPr>
            </a:lvl3pPr>
            <a:lvl4pPr>
              <a:defRPr b="1" i="0">
                <a:solidFill>
                  <a:schemeClr val="bg1"/>
                </a:solidFill>
                <a:latin typeface="Nunito Sans ExtraBold" pitchFamily="2" charset="77"/>
              </a:defRPr>
            </a:lvl4pPr>
            <a:lvl5pPr>
              <a:defRPr b="1" i="0">
                <a:solidFill>
                  <a:schemeClr val="bg1"/>
                </a:solidFill>
                <a:latin typeface="Nunito Sans ExtraBold" pitchFamily="2" charset="77"/>
              </a:defRPr>
            </a:lvl5pPr>
          </a:lstStyle>
          <a:p>
            <a:pPr lvl="0"/>
            <a:r>
              <a:rPr lang="en-US"/>
              <a:t>Name First Last</a:t>
            </a:r>
          </a:p>
        </p:txBody>
      </p:sp>
      <p:sp>
        <p:nvSpPr>
          <p:cNvPr id="17" name="Text Placeholder 15">
            <a:extLst>
              <a:ext uri="{FF2B5EF4-FFF2-40B4-BE49-F238E27FC236}">
                <a16:creationId xmlns:a16="http://schemas.microsoft.com/office/drawing/2014/main" id="{8A48CDCF-7E05-BC47-827C-33BD6F0953E4}"/>
              </a:ext>
            </a:extLst>
          </p:cNvPr>
          <p:cNvSpPr>
            <a:spLocks noGrp="1"/>
          </p:cNvSpPr>
          <p:nvPr>
            <p:ph type="body" sz="quarter" idx="14"/>
          </p:nvPr>
        </p:nvSpPr>
        <p:spPr>
          <a:xfrm>
            <a:off x="2616577" y="1140542"/>
            <a:ext cx="6324540" cy="5031658"/>
          </a:xfrm>
          <a:prstGeom prst="rect">
            <a:avLst/>
          </a:prstGeom>
        </p:spPr>
        <p:txBody>
          <a:bodyPr spcCol="457200"/>
          <a:lstStyle>
            <a:lvl1pPr>
              <a:lnSpc>
                <a:spcPct val="100000"/>
              </a:lnSpc>
              <a:defRPr sz="1103"/>
            </a:lvl1pPr>
            <a:lvl2pPr marL="226279" indent="-135017">
              <a:lnSpc>
                <a:spcPct val="100000"/>
              </a:lnSpc>
              <a:buClr>
                <a:schemeClr val="accent2"/>
              </a:buClr>
              <a:buFont typeface="Arial" panose="020B0604020202020204" pitchFamily="34" charset="0"/>
              <a:buChar char="•"/>
              <a:defRPr sz="1103"/>
            </a:lvl2pPr>
            <a:lvl3pPr marL="317540" indent="-135017">
              <a:lnSpc>
                <a:spcPct val="100000"/>
              </a:lnSpc>
              <a:buClr>
                <a:schemeClr val="accent2"/>
              </a:buClr>
              <a:buFont typeface="System Font Regular"/>
              <a:buChar char="–"/>
              <a:defRPr sz="1103"/>
            </a:lvl3pPr>
            <a:lvl4pPr marL="410051" indent="-135017">
              <a:lnSpc>
                <a:spcPct val="100000"/>
              </a:lnSpc>
              <a:buClr>
                <a:schemeClr val="accent2"/>
              </a:buClr>
              <a:buSzPct val="75000"/>
              <a:buFont typeface="Courier New" panose="02070309020205020404" pitchFamily="49" charset="0"/>
              <a:buChar char="o"/>
              <a:defRPr sz="1103"/>
            </a:lvl4pPr>
            <a:lvl5pPr marL="501313" indent="-135017">
              <a:lnSpc>
                <a:spcPct val="100000"/>
              </a:lnSpc>
              <a:buClr>
                <a:schemeClr val="accent2"/>
              </a:buClr>
              <a:buFont typeface="System Font Regular"/>
              <a:buChar char="-"/>
              <a:defRPr sz="110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8">
            <a:extLst>
              <a:ext uri="{FF2B5EF4-FFF2-40B4-BE49-F238E27FC236}">
                <a16:creationId xmlns:a16="http://schemas.microsoft.com/office/drawing/2014/main" id="{89D24559-E4EA-C543-9DD6-A7A5C21600EF}"/>
              </a:ext>
            </a:extLst>
          </p:cNvPr>
          <p:cNvSpPr>
            <a:spLocks noGrp="1"/>
          </p:cNvSpPr>
          <p:nvPr>
            <p:ph type="body" sz="quarter" idx="15" hasCustomPrompt="1"/>
          </p:nvPr>
        </p:nvSpPr>
        <p:spPr>
          <a:xfrm>
            <a:off x="590398" y="3186216"/>
            <a:ext cx="1887332" cy="422223"/>
          </a:xfrm>
          <a:prstGeom prst="rect">
            <a:avLst/>
          </a:prstGeom>
        </p:spPr>
        <p:txBody>
          <a:bodyPr numCol="1"/>
          <a:lstStyle>
            <a:lvl1pPr>
              <a:defRPr sz="1260" b="1" i="0">
                <a:latin typeface="Nunito Sans" pitchFamily="2" charset="77"/>
              </a:defRPr>
            </a:lvl1pPr>
          </a:lstStyle>
          <a:p>
            <a:pPr lvl="0"/>
            <a:r>
              <a:rPr lang="en-US"/>
              <a:t>Title</a:t>
            </a:r>
          </a:p>
        </p:txBody>
      </p:sp>
      <p:sp>
        <p:nvSpPr>
          <p:cNvPr id="23" name="Picture Placeholder 21">
            <a:extLst>
              <a:ext uri="{FF2B5EF4-FFF2-40B4-BE49-F238E27FC236}">
                <a16:creationId xmlns:a16="http://schemas.microsoft.com/office/drawing/2014/main" id="{F90DC469-9B11-DB47-9E45-41032318D32C}"/>
              </a:ext>
            </a:extLst>
          </p:cNvPr>
          <p:cNvSpPr>
            <a:spLocks noGrp="1"/>
          </p:cNvSpPr>
          <p:nvPr>
            <p:ph type="pic" sz="quarter" idx="16"/>
          </p:nvPr>
        </p:nvSpPr>
        <p:spPr>
          <a:xfrm>
            <a:off x="650404" y="1257301"/>
            <a:ext cx="1492445" cy="1898855"/>
          </a:xfrm>
          <a:prstGeom prst="ellipse">
            <a:avLst/>
          </a:prstGeom>
          <a:ln w="28575">
            <a:solidFill>
              <a:schemeClr val="tx1">
                <a:lumMod val="60000"/>
                <a:lumOff val="40000"/>
              </a:schemeClr>
            </a:solidFill>
          </a:ln>
        </p:spPr>
        <p:txBody>
          <a:bodyPr/>
          <a:lstStyle/>
          <a:p>
            <a:r>
              <a:rPr lang="en-US"/>
              <a:t>Click icon to add picture</a:t>
            </a:r>
          </a:p>
        </p:txBody>
      </p:sp>
      <p:sp>
        <p:nvSpPr>
          <p:cNvPr id="26" name="Text Placeholder 24">
            <a:extLst>
              <a:ext uri="{FF2B5EF4-FFF2-40B4-BE49-F238E27FC236}">
                <a16:creationId xmlns:a16="http://schemas.microsoft.com/office/drawing/2014/main" id="{F3018F7A-58B5-3F45-A279-A93852A5D250}"/>
              </a:ext>
            </a:extLst>
          </p:cNvPr>
          <p:cNvSpPr>
            <a:spLocks noGrp="1"/>
          </p:cNvSpPr>
          <p:nvPr>
            <p:ph type="body" sz="quarter" idx="17"/>
          </p:nvPr>
        </p:nvSpPr>
        <p:spPr>
          <a:xfrm>
            <a:off x="580115" y="3951902"/>
            <a:ext cx="2021501" cy="2220298"/>
          </a:xfrm>
          <a:prstGeom prst="rect">
            <a:avLst/>
          </a:prstGeom>
        </p:spPr>
        <p:txBody>
          <a:bodyPr numCol="1"/>
          <a:lstStyle>
            <a:lvl1pPr>
              <a:lnSpc>
                <a:spcPct val="100000"/>
              </a:lnSpc>
              <a:defRPr sz="1260" b="1" i="0">
                <a:latin typeface="Nunito Sans" pitchFamily="2" charset="77"/>
              </a:defRPr>
            </a:lvl1pPr>
            <a:lvl2pPr marL="7501" indent="0">
              <a:lnSpc>
                <a:spcPct val="100000"/>
              </a:lnSpc>
              <a:tabLst/>
              <a:defRPr sz="1103"/>
            </a:lvl2pPr>
          </a:lstStyle>
          <a:p>
            <a:pPr lvl="0"/>
            <a:r>
              <a:rPr lang="en-US"/>
              <a:t>Click to edit Master text styles</a:t>
            </a:r>
          </a:p>
          <a:p>
            <a:pPr lvl="1"/>
            <a:r>
              <a:rPr lang="en-US"/>
              <a:t>Second level</a:t>
            </a:r>
          </a:p>
        </p:txBody>
      </p:sp>
      <p:sp>
        <p:nvSpPr>
          <p:cNvPr id="12" name="Footer Placeholder 6">
            <a:extLst>
              <a:ext uri="{FF2B5EF4-FFF2-40B4-BE49-F238E27FC236}">
                <a16:creationId xmlns:a16="http://schemas.microsoft.com/office/drawing/2014/main" id="{21B01B98-0DEB-2E4A-93E7-B3E6C770DB96}"/>
              </a:ext>
            </a:extLst>
          </p:cNvPr>
          <p:cNvSpPr>
            <a:spLocks noGrp="1"/>
          </p:cNvSpPr>
          <p:nvPr>
            <p:ph type="ftr" sz="quarter" idx="3"/>
          </p:nvPr>
        </p:nvSpPr>
        <p:spPr>
          <a:xfrm>
            <a:off x="111620" y="6588068"/>
            <a:ext cx="1632295" cy="177453"/>
          </a:xfrm>
          <a:prstGeom prst="rect">
            <a:avLst/>
          </a:prstGeom>
        </p:spPr>
        <p:txBody>
          <a:bodyPr vert="horz" lIns="91440" tIns="45720" rIns="91440" bIns="45720" rtlCol="0" anchor="ctr"/>
          <a:lstStyle>
            <a:lvl1pPr algn="l">
              <a:defRPr sz="788">
                <a:solidFill>
                  <a:schemeClr val="accent1"/>
                </a:solidFill>
              </a:defRPr>
            </a:lvl1pPr>
          </a:lstStyle>
          <a:p>
            <a:endParaRPr lang="en-US"/>
          </a:p>
        </p:txBody>
      </p:sp>
    </p:spTree>
    <p:extLst>
      <p:ext uri="{BB962C8B-B14F-4D97-AF65-F5344CB8AC3E}">
        <p14:creationId xmlns:p14="http://schemas.microsoft.com/office/powerpoint/2010/main" val="186527427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iler Plate">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5C0326-0DE4-B944-8999-90A852361D89}"/>
              </a:ext>
            </a:extLst>
          </p:cNvPr>
          <p:cNvSpPr txBox="1"/>
          <p:nvPr userDrawn="1"/>
        </p:nvSpPr>
        <p:spPr>
          <a:xfrm>
            <a:off x="648005" y="1151546"/>
            <a:ext cx="3898156" cy="250068"/>
          </a:xfrm>
          <a:prstGeom prst="rect">
            <a:avLst/>
          </a:prstGeom>
          <a:noFill/>
        </p:spPr>
        <p:txBody>
          <a:bodyPr wrap="square" lIns="0" tIns="0" rIns="0" bIns="0" rtlCol="0">
            <a:spAutoFit/>
          </a:bodyPr>
          <a:lstStyle/>
          <a:p>
            <a:pPr algn="l"/>
            <a:r>
              <a:rPr lang="en-US" sz="1575" noProof="0">
                <a:solidFill>
                  <a:schemeClr val="tx1"/>
                </a:solidFill>
              </a:rPr>
              <a:t>For more information, please contact:</a:t>
            </a:r>
          </a:p>
        </p:txBody>
      </p:sp>
      <p:pic>
        <p:nvPicPr>
          <p:cNvPr id="4" name="Picture 3">
            <a:extLst>
              <a:ext uri="{FF2B5EF4-FFF2-40B4-BE49-F238E27FC236}">
                <a16:creationId xmlns:a16="http://schemas.microsoft.com/office/drawing/2014/main" id="{D0AE5896-BB5A-C848-96BF-E3F5EC4EBE21}"/>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494503" y="466516"/>
            <a:ext cx="1547149" cy="771132"/>
          </a:xfrm>
          <a:prstGeom prst="rect">
            <a:avLst/>
          </a:prstGeom>
        </p:spPr>
      </p:pic>
      <p:sp>
        <p:nvSpPr>
          <p:cNvPr id="5" name="TextBox 4">
            <a:extLst>
              <a:ext uri="{FF2B5EF4-FFF2-40B4-BE49-F238E27FC236}">
                <a16:creationId xmlns:a16="http://schemas.microsoft.com/office/drawing/2014/main" id="{561BB386-FE59-0140-9F32-FB726BABC961}"/>
              </a:ext>
            </a:extLst>
          </p:cNvPr>
          <p:cNvSpPr txBox="1"/>
          <p:nvPr userDrawn="1"/>
        </p:nvSpPr>
        <p:spPr>
          <a:xfrm>
            <a:off x="660082" y="5061145"/>
            <a:ext cx="7140893" cy="948593"/>
          </a:xfrm>
          <a:prstGeom prst="rect">
            <a:avLst/>
          </a:prstGeom>
          <a:noFill/>
        </p:spPr>
        <p:txBody>
          <a:bodyPr wrap="square" lIns="0" tIns="0" rIns="0" bIns="0" rtlCol="0">
            <a:spAutoFit/>
          </a:bodyPr>
          <a:lstStyle/>
          <a:p>
            <a:pPr marL="0" marR="0" lvl="0" indent="0" algn="l" defTabSz="720055" rtl="0" eaLnBrk="1" fontAlgn="auto" latinLnBrk="0" hangingPunct="1">
              <a:lnSpc>
                <a:spcPct val="100000"/>
              </a:lnSpc>
              <a:spcBef>
                <a:spcPts val="473"/>
              </a:spcBef>
              <a:spcAft>
                <a:spcPts val="0"/>
              </a:spcAft>
              <a:buClrTx/>
              <a:buSzTx/>
              <a:buFontTx/>
              <a:buNone/>
              <a:tabLst/>
              <a:defRPr/>
            </a:pPr>
            <a:r>
              <a:rPr lang="en-US" sz="630" b="1" kern="7500" spc="63" baseline="0" noProof="0">
                <a:solidFill>
                  <a:schemeClr val="tx1"/>
                </a:solidFill>
                <a:latin typeface="+mn-lt"/>
                <a:ea typeface="+mn-ea"/>
                <a:cs typeface="+mn-cs"/>
              </a:rPr>
              <a:t>About Kroll</a:t>
            </a:r>
          </a:p>
          <a:p>
            <a:pPr marL="0" marR="0" lvl="0" indent="0" algn="l" defTabSz="720055" rtl="0" eaLnBrk="1" fontAlgn="auto" latinLnBrk="0" hangingPunct="1">
              <a:lnSpc>
                <a:spcPct val="100000"/>
              </a:lnSpc>
              <a:spcBef>
                <a:spcPts val="473"/>
              </a:spcBef>
              <a:spcAft>
                <a:spcPts val="473"/>
              </a:spcAft>
              <a:buClrTx/>
              <a:buSzTx/>
              <a:buFontTx/>
              <a:buNone/>
              <a:tabLst/>
              <a:defRPr/>
            </a:pPr>
            <a:r>
              <a:rPr lang="en-US" sz="590" kern="1200">
                <a:solidFill>
                  <a:schemeClr val="tx1"/>
                </a:solidFill>
                <a:effectLst/>
                <a:latin typeface="+mn-lt"/>
                <a:ea typeface="+mn-ea"/>
                <a:cs typeface="+mn-cs"/>
              </a:rPr>
              <a:t>Kroll is the world’s premier provider of services and digital products related to valuation, governance, risk and transparency. We work with clients across diverse sectors in the areas of valuation, expert services, investigations, cyber security, corporate finance, restructuring, legal and business solutions, data analytics and regulatory compliance. Our firm has nearly 5,000 professionals in 30 countries and territories around the world. </a:t>
            </a:r>
            <a:r>
              <a:rPr lang="en-US" sz="590" kern="1200" noProof="0">
                <a:solidFill>
                  <a:schemeClr val="tx1"/>
                </a:solidFill>
                <a:effectLst/>
                <a:latin typeface="+mn-lt"/>
                <a:ea typeface="+mn-ea"/>
                <a:cs typeface="+mn-cs"/>
              </a:rPr>
              <a:t>For more information, visit </a:t>
            </a:r>
            <a:r>
              <a:rPr lang="en-US" sz="590" kern="1200" noProof="0">
                <a:solidFill>
                  <a:schemeClr val="tx1"/>
                </a:solidFill>
                <a:effectLst/>
                <a:latin typeface="+mn-lt"/>
                <a:ea typeface="+mn-ea"/>
                <a:cs typeface="+mn-cs"/>
                <a:hlinkClick r:id="rId3"/>
              </a:rPr>
              <a:t>www.kroll.com</a:t>
            </a:r>
            <a:r>
              <a:rPr lang="en-US" sz="590" kern="1200" noProof="0">
                <a:solidFill>
                  <a:schemeClr val="tx1"/>
                </a:solidFill>
                <a:effectLst/>
                <a:latin typeface="+mn-lt"/>
                <a:ea typeface="+mn-ea"/>
                <a:cs typeface="+mn-cs"/>
              </a:rPr>
              <a:t>.</a:t>
            </a:r>
          </a:p>
          <a:p>
            <a:pPr marL="0" marR="0" lvl="0" indent="0" algn="l" defTabSz="720055" rtl="0" eaLnBrk="1" fontAlgn="auto" latinLnBrk="0" hangingPunct="1">
              <a:lnSpc>
                <a:spcPct val="100000"/>
              </a:lnSpc>
              <a:spcBef>
                <a:spcPts val="0"/>
              </a:spcBef>
              <a:spcAft>
                <a:spcPts val="473"/>
              </a:spcAft>
              <a:buClrTx/>
              <a:buSzTx/>
              <a:buFontTx/>
              <a:buNone/>
              <a:tabLst/>
              <a:defRPr/>
            </a:pPr>
            <a:r>
              <a:rPr lang="en-US" sz="590" i="1" kern="1200" noProof="0">
                <a:solidFill>
                  <a:schemeClr val="tx1"/>
                </a:solidFill>
                <a:effectLst/>
                <a:latin typeface="+mn-lt"/>
                <a:ea typeface="+mn-ea"/>
                <a:cs typeface="+mn-cs"/>
              </a:rPr>
              <a:t>M&amp;A advisory, capital raising and secondary market advisory services in the United States are provided by Duff &amp; Phelps Securities, LLC. Member FINRA/SIPC. Pagemill Partners is a Division of Duff &amp; Phelps Securities, LLC. M&amp;A advisory, capital raising and secondary market advisory services in the United Kingdom are provided by Duff &amp; Phelps Securities Ltd. (DPSL), which is authorized and regulated by the Financial Conduct Authority. Valuation Advisory Services in India are provided by Duff &amp; Phelps India Private Limited under a category 1 merchant banker license issued by the Securities and Exchange Board of India.</a:t>
            </a:r>
          </a:p>
          <a:p>
            <a:pPr marL="0" marR="0" lvl="0" indent="0" algn="l" defTabSz="720055" rtl="0" eaLnBrk="1" fontAlgn="auto" latinLnBrk="0" hangingPunct="1">
              <a:lnSpc>
                <a:spcPct val="100000"/>
              </a:lnSpc>
              <a:spcBef>
                <a:spcPts val="0"/>
              </a:spcBef>
              <a:spcAft>
                <a:spcPts val="0"/>
              </a:spcAft>
              <a:buClrTx/>
              <a:buSzTx/>
              <a:buFontTx/>
              <a:buNone/>
              <a:tabLst/>
              <a:defRPr/>
            </a:pPr>
            <a:r>
              <a:rPr lang="en-US" sz="590" kern="1200" noProof="0">
                <a:solidFill>
                  <a:schemeClr val="tx1"/>
                </a:solidFill>
                <a:effectLst/>
                <a:latin typeface="+mn-lt"/>
                <a:ea typeface="+mn-ea"/>
                <a:cs typeface="+mn-cs"/>
              </a:rPr>
              <a:t>© 2021 Kroll, LLC. All rights reserved.</a:t>
            </a:r>
          </a:p>
        </p:txBody>
      </p:sp>
      <p:sp>
        <p:nvSpPr>
          <p:cNvPr id="6" name="Freeform 5">
            <a:extLst>
              <a:ext uri="{FF2B5EF4-FFF2-40B4-BE49-F238E27FC236}">
                <a16:creationId xmlns:a16="http://schemas.microsoft.com/office/drawing/2014/main" id="{70D0032E-44A3-B545-A70B-D8AACF06BF11}"/>
              </a:ext>
            </a:extLst>
          </p:cNvPr>
          <p:cNvSpPr/>
          <p:nvPr userDrawn="1"/>
        </p:nvSpPr>
        <p:spPr>
          <a:xfrm rot="10800000" flipH="1" flipV="1">
            <a:off x="8788439" y="-14990"/>
            <a:ext cx="829568" cy="1551690"/>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Lst>
            <a:ahLst/>
            <a:cxnLst>
              <a:cxn ang="0">
                <a:pos x="connsiteX0" y="connsiteY0"/>
              </a:cxn>
              <a:cxn ang="0">
                <a:pos x="connsiteX1" y="connsiteY1"/>
              </a:cxn>
              <a:cxn ang="0">
                <a:pos x="connsiteX2" y="connsiteY2"/>
              </a:cxn>
              <a:cxn ang="0">
                <a:pos x="connsiteX3" y="connsiteY3"/>
              </a:cxn>
            </a:cxnLst>
            <a:rect l="l" t="t" r="r" b="b"/>
            <a:pathLst>
              <a:path w="1580613" h="1551690">
                <a:moveTo>
                  <a:pt x="0" y="0"/>
                </a:moveTo>
                <a:lnTo>
                  <a:pt x="1567646" y="1551690"/>
                </a:lnTo>
                <a:lnTo>
                  <a:pt x="1580613" y="119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9" name="Text Placeholder 7">
            <a:extLst>
              <a:ext uri="{FF2B5EF4-FFF2-40B4-BE49-F238E27FC236}">
                <a16:creationId xmlns:a16="http://schemas.microsoft.com/office/drawing/2014/main" id="{2DCCA27E-3EF6-5E4A-BEBA-093583A538FE}"/>
              </a:ext>
            </a:extLst>
          </p:cNvPr>
          <p:cNvSpPr>
            <a:spLocks noGrp="1"/>
          </p:cNvSpPr>
          <p:nvPr>
            <p:ph type="body" sz="quarter" idx="10"/>
          </p:nvPr>
        </p:nvSpPr>
        <p:spPr>
          <a:xfrm>
            <a:off x="580880" y="1524514"/>
            <a:ext cx="4039698" cy="3013075"/>
          </a:xfrm>
          <a:prstGeom prst="rect">
            <a:avLst/>
          </a:prstGeom>
        </p:spPr>
        <p:txBody>
          <a:bodyPr/>
          <a:lstStyle>
            <a:lvl1pPr>
              <a:lnSpc>
                <a:spcPct val="100000"/>
              </a:lnSpc>
              <a:defRPr sz="866"/>
            </a:lvl1pPr>
            <a:lvl2pPr>
              <a:lnSpc>
                <a:spcPct val="100000"/>
              </a:lnSpc>
              <a:defRPr sz="866"/>
            </a:lvl2pPr>
            <a:lvl3pPr>
              <a:lnSpc>
                <a:spcPct val="100000"/>
              </a:lnSpc>
              <a:defRPr sz="866"/>
            </a:lvl3pPr>
            <a:lvl4pPr>
              <a:lnSpc>
                <a:spcPct val="100000"/>
              </a:lnSpc>
              <a:defRPr sz="866"/>
            </a:lvl4pPr>
            <a:lvl5pPr>
              <a:lnSpc>
                <a:spcPct val="100000"/>
              </a:lnSpc>
              <a:defRPr sz="866"/>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1547253"/>
      </p:ext>
    </p:extLst>
  </p:cSld>
  <p:clrMapOvr>
    <a:overrideClrMapping bg1="lt1" tx1="dk1" bg2="lt2" tx2="dk2" accent1="accent1" accent2="accent2" accent3="accent3" accent4="accent4" accent5="accent5" accent6="accent6" hlink="hlink" folHlink="folHlink"/>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Big Number">
    <p:bg>
      <p:bgRef idx="1001">
        <a:schemeClr val="bg2"/>
      </p:bgRef>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CCC2542A-E258-2D4C-AB14-8DA164E69456}"/>
              </a:ext>
            </a:extLst>
          </p:cNvPr>
          <p:cNvSpPr/>
          <p:nvPr/>
        </p:nvSpPr>
        <p:spPr>
          <a:xfrm>
            <a:off x="8319244" y="2390330"/>
            <a:ext cx="1303779" cy="4482419"/>
          </a:xfrm>
          <a:custGeom>
            <a:avLst/>
            <a:gdLst>
              <a:gd name="connsiteX0" fmla="*/ 1120877 w 1130709"/>
              <a:gd name="connsiteY0" fmla="*/ 0 h 2831690"/>
              <a:gd name="connsiteX1" fmla="*/ 0 w 1130709"/>
              <a:gd name="connsiteY1" fmla="*/ 2831690 h 2831690"/>
              <a:gd name="connsiteX2" fmla="*/ 1130709 w 1130709"/>
              <a:gd name="connsiteY2" fmla="*/ 2831690 h 2831690"/>
              <a:gd name="connsiteX3" fmla="*/ 1120877 w 1130709"/>
              <a:gd name="connsiteY3" fmla="*/ 0 h 2831690"/>
              <a:gd name="connsiteX0" fmla="*/ 790787 w 800619"/>
              <a:gd name="connsiteY0" fmla="*/ 0 h 2831690"/>
              <a:gd name="connsiteX1" fmla="*/ 0 w 800619"/>
              <a:gd name="connsiteY1" fmla="*/ 2831690 h 2831690"/>
              <a:gd name="connsiteX2" fmla="*/ 800619 w 800619"/>
              <a:gd name="connsiteY2" fmla="*/ 2831690 h 2831690"/>
              <a:gd name="connsiteX3" fmla="*/ 790787 w 800619"/>
              <a:gd name="connsiteY3" fmla="*/ 0 h 2831690"/>
              <a:gd name="connsiteX0" fmla="*/ 483203 w 493035"/>
              <a:gd name="connsiteY0" fmla="*/ 0 h 2831690"/>
              <a:gd name="connsiteX1" fmla="*/ 0 w 493035"/>
              <a:gd name="connsiteY1" fmla="*/ 2779175 h 2831690"/>
              <a:gd name="connsiteX2" fmla="*/ 493035 w 493035"/>
              <a:gd name="connsiteY2" fmla="*/ 2831690 h 2831690"/>
              <a:gd name="connsiteX3" fmla="*/ 483203 w 493035"/>
              <a:gd name="connsiteY3" fmla="*/ 0 h 2831690"/>
              <a:gd name="connsiteX0" fmla="*/ 775782 w 785614"/>
              <a:gd name="connsiteY0" fmla="*/ 0 h 2831690"/>
              <a:gd name="connsiteX1" fmla="*/ 0 w 785614"/>
              <a:gd name="connsiteY1" fmla="*/ 2831689 h 2831690"/>
              <a:gd name="connsiteX2" fmla="*/ 785614 w 785614"/>
              <a:gd name="connsiteY2" fmla="*/ 2831690 h 2831690"/>
              <a:gd name="connsiteX3" fmla="*/ 775782 w 785614"/>
              <a:gd name="connsiteY3" fmla="*/ 0 h 2831690"/>
              <a:gd name="connsiteX0" fmla="*/ 864035 w 873867"/>
              <a:gd name="connsiteY0" fmla="*/ 0 h 2831690"/>
              <a:gd name="connsiteX1" fmla="*/ 0 w 873867"/>
              <a:gd name="connsiteY1" fmla="*/ 2831689 h 2831690"/>
              <a:gd name="connsiteX2" fmla="*/ 873867 w 873867"/>
              <a:gd name="connsiteY2" fmla="*/ 2831690 h 2831690"/>
              <a:gd name="connsiteX3" fmla="*/ 864035 w 873867"/>
              <a:gd name="connsiteY3" fmla="*/ 0 h 2831690"/>
              <a:gd name="connsiteX0" fmla="*/ 1014075 w 1023907"/>
              <a:gd name="connsiteY0" fmla="*/ 0 h 2839191"/>
              <a:gd name="connsiteX1" fmla="*/ 0 w 1023907"/>
              <a:gd name="connsiteY1" fmla="*/ 2839191 h 2839191"/>
              <a:gd name="connsiteX2" fmla="*/ 1023907 w 1023907"/>
              <a:gd name="connsiteY2" fmla="*/ 2831690 h 2839191"/>
              <a:gd name="connsiteX3" fmla="*/ 1014075 w 1023907"/>
              <a:gd name="connsiteY3" fmla="*/ 0 h 2839191"/>
              <a:gd name="connsiteX0" fmla="*/ 1044083 w 1053915"/>
              <a:gd name="connsiteY0" fmla="*/ 0 h 2846693"/>
              <a:gd name="connsiteX1" fmla="*/ 0 w 1053915"/>
              <a:gd name="connsiteY1" fmla="*/ 2846693 h 2846693"/>
              <a:gd name="connsiteX2" fmla="*/ 1053915 w 1053915"/>
              <a:gd name="connsiteY2" fmla="*/ 2831690 h 2846693"/>
              <a:gd name="connsiteX3" fmla="*/ 1044083 w 1053915"/>
              <a:gd name="connsiteY3" fmla="*/ 0 h 2846693"/>
              <a:gd name="connsiteX0" fmla="*/ 1036060 w 1045892"/>
              <a:gd name="connsiteY0" fmla="*/ 0 h 2831690"/>
              <a:gd name="connsiteX1" fmla="*/ 0 w 1045892"/>
              <a:gd name="connsiteY1" fmla="*/ 2826635 h 2831690"/>
              <a:gd name="connsiteX2" fmla="*/ 1045892 w 1045892"/>
              <a:gd name="connsiteY2" fmla="*/ 2831690 h 2831690"/>
              <a:gd name="connsiteX3" fmla="*/ 1036060 w 1045892"/>
              <a:gd name="connsiteY3" fmla="*/ 0 h 2831690"/>
            </a:gdLst>
            <a:ahLst/>
            <a:cxnLst>
              <a:cxn ang="0">
                <a:pos x="connsiteX0" y="connsiteY0"/>
              </a:cxn>
              <a:cxn ang="0">
                <a:pos x="connsiteX1" y="connsiteY1"/>
              </a:cxn>
              <a:cxn ang="0">
                <a:pos x="connsiteX2" y="connsiteY2"/>
              </a:cxn>
              <a:cxn ang="0">
                <a:pos x="connsiteX3" y="connsiteY3"/>
              </a:cxn>
            </a:cxnLst>
            <a:rect l="l" t="t" r="r" b="b"/>
            <a:pathLst>
              <a:path w="1045892" h="2831690">
                <a:moveTo>
                  <a:pt x="1036060" y="0"/>
                </a:moveTo>
                <a:lnTo>
                  <a:pt x="0" y="2826635"/>
                </a:lnTo>
                <a:lnTo>
                  <a:pt x="1045892" y="2831690"/>
                </a:lnTo>
                <a:cubicBezTo>
                  <a:pt x="1042615" y="1887793"/>
                  <a:pt x="1039337" y="943897"/>
                  <a:pt x="103606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6" name="Freeform 5">
            <a:extLst>
              <a:ext uri="{FF2B5EF4-FFF2-40B4-BE49-F238E27FC236}">
                <a16:creationId xmlns:a16="http://schemas.microsoft.com/office/drawing/2014/main" id="{EC9C1D06-B476-2A48-B1A6-5934458B97DB}"/>
              </a:ext>
            </a:extLst>
          </p:cNvPr>
          <p:cNvSpPr/>
          <p:nvPr/>
        </p:nvSpPr>
        <p:spPr>
          <a:xfrm>
            <a:off x="-7742" y="5496233"/>
            <a:ext cx="4529598" cy="1386349"/>
          </a:xfrm>
          <a:custGeom>
            <a:avLst/>
            <a:gdLst>
              <a:gd name="connsiteX0" fmla="*/ 0 w 5751871"/>
              <a:gd name="connsiteY0" fmla="*/ 0 h 1386349"/>
              <a:gd name="connsiteX1" fmla="*/ 5751871 w 5751871"/>
              <a:gd name="connsiteY1" fmla="*/ 1376516 h 1386349"/>
              <a:gd name="connsiteX2" fmla="*/ 0 w 5751871"/>
              <a:gd name="connsiteY2" fmla="*/ 1386349 h 1386349"/>
              <a:gd name="connsiteX3" fmla="*/ 0 w 5751871"/>
              <a:gd name="connsiteY3" fmla="*/ 0 h 1386349"/>
            </a:gdLst>
            <a:ahLst/>
            <a:cxnLst>
              <a:cxn ang="0">
                <a:pos x="connsiteX0" y="connsiteY0"/>
              </a:cxn>
              <a:cxn ang="0">
                <a:pos x="connsiteX1" y="connsiteY1"/>
              </a:cxn>
              <a:cxn ang="0">
                <a:pos x="connsiteX2" y="connsiteY2"/>
              </a:cxn>
              <a:cxn ang="0">
                <a:pos x="connsiteX3" y="connsiteY3"/>
              </a:cxn>
            </a:cxnLst>
            <a:rect l="l" t="t" r="r" b="b"/>
            <a:pathLst>
              <a:path w="5751871" h="1386349">
                <a:moveTo>
                  <a:pt x="0" y="0"/>
                </a:moveTo>
                <a:lnTo>
                  <a:pt x="5751871" y="1376516"/>
                </a:lnTo>
                <a:lnTo>
                  <a:pt x="0" y="138634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pic>
        <p:nvPicPr>
          <p:cNvPr id="10" name="Picture 9" descr="A picture containing text, clipart&#10;&#10;Description automatically generated">
            <a:extLst>
              <a:ext uri="{FF2B5EF4-FFF2-40B4-BE49-F238E27FC236}">
                <a16:creationId xmlns:a16="http://schemas.microsoft.com/office/drawing/2014/main" id="{9CB07090-B79E-B442-A6BB-CFCFB28C25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14" name="Slide Number Placeholder 4">
            <a:extLst>
              <a:ext uri="{FF2B5EF4-FFF2-40B4-BE49-F238E27FC236}">
                <a16:creationId xmlns:a16="http://schemas.microsoft.com/office/drawing/2014/main" id="{9AC61ED4-0465-0A4B-9E64-24AD0D72EC68}"/>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bg1"/>
                </a:solidFill>
              </a:defRPr>
            </a:lvl1pPr>
          </a:lstStyle>
          <a:p>
            <a:fld id="{C6C9BAF6-3175-4D7A-8E69-9CAEFF78666F}" type="slidenum">
              <a:rPr lang="en-AU" smtClean="0"/>
              <a:pPr/>
              <a:t>‹#›</a:t>
            </a:fld>
            <a:endParaRPr lang="en-AU"/>
          </a:p>
        </p:txBody>
      </p:sp>
      <p:sp>
        <p:nvSpPr>
          <p:cNvPr id="5" name="Text Placeholder 4">
            <a:extLst>
              <a:ext uri="{FF2B5EF4-FFF2-40B4-BE49-F238E27FC236}">
                <a16:creationId xmlns:a16="http://schemas.microsoft.com/office/drawing/2014/main" id="{C9F83055-80CE-044E-B2CE-4DA89C0D9FB3}"/>
              </a:ext>
            </a:extLst>
          </p:cNvPr>
          <p:cNvSpPr>
            <a:spLocks noGrp="1"/>
          </p:cNvSpPr>
          <p:nvPr>
            <p:ph type="body" sz="quarter" idx="13" hasCustomPrompt="1"/>
          </p:nvPr>
        </p:nvSpPr>
        <p:spPr>
          <a:xfrm>
            <a:off x="551683" y="1157749"/>
            <a:ext cx="8366207" cy="2617839"/>
          </a:xfrm>
          <a:prstGeom prst="rect">
            <a:avLst/>
          </a:prstGeom>
        </p:spPr>
        <p:txBody>
          <a:bodyPr lIns="0" tIns="0" rIns="0" bIns="0" numCol="1" anchor="b" anchorCtr="0"/>
          <a:lstStyle>
            <a:lvl1pPr>
              <a:lnSpc>
                <a:spcPct val="100000"/>
              </a:lnSpc>
              <a:defRPr sz="11025" b="1" i="0">
                <a:latin typeface="Nunito Sans ExtraBold" pitchFamily="2" charset="77"/>
              </a:defRPr>
            </a:lvl1pPr>
          </a:lstStyle>
          <a:p>
            <a:pPr lvl="0"/>
            <a:r>
              <a:rPr lang="en-US"/>
              <a:t>100%</a:t>
            </a:r>
          </a:p>
        </p:txBody>
      </p:sp>
      <p:sp>
        <p:nvSpPr>
          <p:cNvPr id="16" name="Text Placeholder 12">
            <a:extLst>
              <a:ext uri="{FF2B5EF4-FFF2-40B4-BE49-F238E27FC236}">
                <a16:creationId xmlns:a16="http://schemas.microsoft.com/office/drawing/2014/main" id="{4368E604-50AF-154A-A84A-CC6A6F279FC0}"/>
              </a:ext>
            </a:extLst>
          </p:cNvPr>
          <p:cNvSpPr>
            <a:spLocks noGrp="1"/>
          </p:cNvSpPr>
          <p:nvPr>
            <p:ph type="body" sz="quarter" idx="14" hasCustomPrompt="1"/>
          </p:nvPr>
        </p:nvSpPr>
        <p:spPr>
          <a:xfrm>
            <a:off x="565071" y="3549138"/>
            <a:ext cx="8376047" cy="1150938"/>
          </a:xfrm>
          <a:prstGeom prst="rect">
            <a:avLst/>
          </a:prstGeom>
        </p:spPr>
        <p:txBody>
          <a:bodyPr numCol="1"/>
          <a:lstStyle>
            <a:lvl1pPr>
              <a:lnSpc>
                <a:spcPct val="100000"/>
              </a:lnSpc>
              <a:defRPr sz="2835">
                <a:latin typeface="+mj-lt"/>
              </a:defRPr>
            </a:lvl1pPr>
          </a:lstStyle>
          <a:p>
            <a:pPr lvl="0"/>
            <a:r>
              <a:rPr lang="en-US"/>
              <a:t>of Kroll Employees should use this look for any data, also known as “big numbers.”</a:t>
            </a:r>
          </a:p>
        </p:txBody>
      </p:sp>
    </p:spTree>
    <p:extLst>
      <p:ext uri="{BB962C8B-B14F-4D97-AF65-F5344CB8AC3E}">
        <p14:creationId xmlns:p14="http://schemas.microsoft.com/office/powerpoint/2010/main" val="1556716469"/>
      </p:ext>
    </p:extLst>
  </p:cSld>
  <p:clrMapOvr>
    <a:overrideClrMapping bg1="dk1" tx1="lt1" bg2="dk2" tx2="lt2" accent1="accent1" accent2="accent2" accent3="accent3" accent4="accent4" accent5="accent5" accent6="accent6" hlink="hlink" folHlink="folHlink"/>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pic>
        <p:nvPicPr>
          <p:cNvPr id="22" name="Picture 21" descr="A picture containing text, clipart&#10;&#10;Description automatically generated">
            <a:extLst>
              <a:ext uri="{FF2B5EF4-FFF2-40B4-BE49-F238E27FC236}">
                <a16:creationId xmlns:a16="http://schemas.microsoft.com/office/drawing/2014/main" id="{9413284D-1E7B-9640-8727-0AC9E8F0F6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cxnSp>
        <p:nvCxnSpPr>
          <p:cNvPr id="26" name="Straight Connector 25">
            <a:extLst>
              <a:ext uri="{FF2B5EF4-FFF2-40B4-BE49-F238E27FC236}">
                <a16:creationId xmlns:a16="http://schemas.microsoft.com/office/drawing/2014/main" id="{413F2988-5A75-EE44-ACDF-9476E81EBDA2}"/>
              </a:ext>
            </a:extLst>
          </p:cNvPr>
          <p:cNvCxnSpPr>
            <a:cxnSpLocks/>
          </p:cNvCxnSpPr>
          <p:nvPr/>
        </p:nvCxnSpPr>
        <p:spPr>
          <a:xfrm>
            <a:off x="660083" y="3987878"/>
            <a:ext cx="8281035" cy="0"/>
          </a:xfrm>
          <a:prstGeom prst="line">
            <a:avLst/>
          </a:prstGeom>
          <a:ln w="285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47B76E1-8243-0746-8204-22A50862D337}"/>
              </a:ext>
            </a:extLst>
          </p:cNvPr>
          <p:cNvGrpSpPr/>
          <p:nvPr/>
        </p:nvGrpSpPr>
        <p:grpSpPr>
          <a:xfrm>
            <a:off x="3244406" y="2159078"/>
            <a:ext cx="3112389" cy="3876040"/>
            <a:chOff x="4124960" y="2296160"/>
            <a:chExt cx="3952240" cy="3876040"/>
          </a:xfrm>
        </p:grpSpPr>
        <p:cxnSp>
          <p:nvCxnSpPr>
            <p:cNvPr id="29" name="Straight Connector 28">
              <a:extLst>
                <a:ext uri="{FF2B5EF4-FFF2-40B4-BE49-F238E27FC236}">
                  <a16:creationId xmlns:a16="http://schemas.microsoft.com/office/drawing/2014/main" id="{7C2B6CF9-6BBD-F847-86F4-23E0C805E9E2}"/>
                </a:ext>
              </a:extLst>
            </p:cNvPr>
            <p:cNvCxnSpPr>
              <a:cxnSpLocks/>
            </p:cNvCxnSpPr>
            <p:nvPr/>
          </p:nvCxnSpPr>
          <p:spPr>
            <a:xfrm>
              <a:off x="4124960" y="2296160"/>
              <a:ext cx="0" cy="3876040"/>
            </a:xfrm>
            <a:prstGeom prst="line">
              <a:avLst/>
            </a:prstGeom>
            <a:ln w="28575">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cxnSp>
          <p:nvCxnSpPr>
            <p:cNvPr id="30" name="Straight Connector 29">
              <a:extLst>
                <a:ext uri="{FF2B5EF4-FFF2-40B4-BE49-F238E27FC236}">
                  <a16:creationId xmlns:a16="http://schemas.microsoft.com/office/drawing/2014/main" id="{C1EA44EA-1F13-6844-AC87-A1DC7D601030}"/>
                </a:ext>
              </a:extLst>
            </p:cNvPr>
            <p:cNvCxnSpPr>
              <a:cxnSpLocks/>
            </p:cNvCxnSpPr>
            <p:nvPr/>
          </p:nvCxnSpPr>
          <p:spPr>
            <a:xfrm>
              <a:off x="8077200" y="2296160"/>
              <a:ext cx="0" cy="3876040"/>
            </a:xfrm>
            <a:prstGeom prst="line">
              <a:avLst/>
            </a:prstGeom>
            <a:ln w="28575">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grpSp>
      <p:sp>
        <p:nvSpPr>
          <p:cNvPr id="33" name="Text Placeholder 3">
            <a:extLst>
              <a:ext uri="{FF2B5EF4-FFF2-40B4-BE49-F238E27FC236}">
                <a16:creationId xmlns:a16="http://schemas.microsoft.com/office/drawing/2014/main" id="{6C7AEDD9-6E7B-0D42-BDD4-405322DFF1F2}"/>
              </a:ext>
            </a:extLst>
          </p:cNvPr>
          <p:cNvSpPr>
            <a:spLocks noGrp="1"/>
          </p:cNvSpPr>
          <p:nvPr>
            <p:ph type="body" sz="quarter" idx="13"/>
          </p:nvPr>
        </p:nvSpPr>
        <p:spPr>
          <a:xfrm>
            <a:off x="593282" y="987950"/>
            <a:ext cx="6030753" cy="274431"/>
          </a:xfrm>
          <a:prstGeom prst="rect">
            <a:avLst/>
          </a:prstGeom>
        </p:spPr>
        <p:txBody>
          <a:bodyPr/>
          <a:lstStyle>
            <a:lvl1pPr>
              <a:defRPr sz="1575"/>
            </a:lvl1pPr>
          </a:lstStyle>
          <a:p>
            <a:pPr lvl="0"/>
            <a:r>
              <a:rPr lang="en-US"/>
              <a:t>Click to edit Master text styles</a:t>
            </a:r>
          </a:p>
        </p:txBody>
      </p:sp>
      <p:sp>
        <p:nvSpPr>
          <p:cNvPr id="36" name="Text Placeholder 34">
            <a:extLst>
              <a:ext uri="{FF2B5EF4-FFF2-40B4-BE49-F238E27FC236}">
                <a16:creationId xmlns:a16="http://schemas.microsoft.com/office/drawing/2014/main" id="{21E217A6-DB65-D04A-81C9-6F73F703AEB0}"/>
              </a:ext>
            </a:extLst>
          </p:cNvPr>
          <p:cNvSpPr>
            <a:spLocks noGrp="1"/>
          </p:cNvSpPr>
          <p:nvPr>
            <p:ph type="body" sz="quarter" idx="16" hasCustomPrompt="1"/>
          </p:nvPr>
        </p:nvSpPr>
        <p:spPr>
          <a:xfrm>
            <a:off x="712912" y="2750581"/>
            <a:ext cx="2469421" cy="1090612"/>
          </a:xfrm>
          <a:prstGeom prst="rect">
            <a:avLst/>
          </a:prstGeom>
        </p:spPr>
        <p:txBody>
          <a:bodyPr numCol="1"/>
          <a:lstStyle>
            <a:lvl1pPr>
              <a:defRPr sz="1181"/>
            </a:lvl1pPr>
            <a:lvl2pPr>
              <a:defRPr sz="1181"/>
            </a:lvl2pPr>
            <a:lvl3pPr>
              <a:defRPr sz="1181"/>
            </a:lvl3pPr>
            <a:lvl4pPr>
              <a:defRPr sz="1181"/>
            </a:lvl4pPr>
            <a:lvl5pPr>
              <a:defRPr sz="1181"/>
            </a:lvl5pPr>
          </a:lstStyle>
          <a:p>
            <a:pPr algn="ctr"/>
            <a:r>
              <a:rPr lang="en-US" sz="1181"/>
              <a:t>of Kroll Employees should use for “big numbers” on one slide.</a:t>
            </a:r>
          </a:p>
        </p:txBody>
      </p:sp>
      <p:sp>
        <p:nvSpPr>
          <p:cNvPr id="37" name="Text Placeholder 5">
            <a:extLst>
              <a:ext uri="{FF2B5EF4-FFF2-40B4-BE49-F238E27FC236}">
                <a16:creationId xmlns:a16="http://schemas.microsoft.com/office/drawing/2014/main" id="{ECB4870F-1E55-D540-ADE7-44937CF0E79E}"/>
              </a:ext>
            </a:extLst>
          </p:cNvPr>
          <p:cNvSpPr>
            <a:spLocks noGrp="1"/>
          </p:cNvSpPr>
          <p:nvPr>
            <p:ph type="body" sz="quarter" idx="15" hasCustomPrompt="1"/>
          </p:nvPr>
        </p:nvSpPr>
        <p:spPr>
          <a:xfrm>
            <a:off x="859019" y="1855692"/>
            <a:ext cx="2166520" cy="884238"/>
          </a:xfrm>
          <a:prstGeom prst="rect">
            <a:avLst/>
          </a:prstGeom>
        </p:spPr>
        <p:txBody>
          <a:bodyPr lIns="0" tIns="0" rIns="0" bIns="0" numCol="1" anchor="b" anchorCtr="0"/>
          <a:lstStyle>
            <a:lvl1pPr algn="ctr">
              <a:defRPr sz="3308" b="1" i="0">
                <a:solidFill>
                  <a:schemeClr val="accent1"/>
                </a:solidFill>
                <a:latin typeface="Nunito Sans ExtraBold" pitchFamily="2" charset="77"/>
              </a:defRPr>
            </a:lvl1pPr>
          </a:lstStyle>
          <a:p>
            <a:pPr lvl="0"/>
            <a:r>
              <a:rPr lang="en-US"/>
              <a:t>100%</a:t>
            </a:r>
          </a:p>
        </p:txBody>
      </p:sp>
      <p:sp>
        <p:nvSpPr>
          <p:cNvPr id="38" name="Text Placeholder 34">
            <a:extLst>
              <a:ext uri="{FF2B5EF4-FFF2-40B4-BE49-F238E27FC236}">
                <a16:creationId xmlns:a16="http://schemas.microsoft.com/office/drawing/2014/main" id="{3B90A5FA-8076-074E-A28D-B6C083972BC7}"/>
              </a:ext>
            </a:extLst>
          </p:cNvPr>
          <p:cNvSpPr>
            <a:spLocks noGrp="1"/>
          </p:cNvSpPr>
          <p:nvPr>
            <p:ph type="body" sz="quarter" idx="17" hasCustomPrompt="1"/>
          </p:nvPr>
        </p:nvSpPr>
        <p:spPr>
          <a:xfrm>
            <a:off x="3574358" y="2750581"/>
            <a:ext cx="2469421" cy="1090612"/>
          </a:xfrm>
          <a:prstGeom prst="rect">
            <a:avLst/>
          </a:prstGeom>
        </p:spPr>
        <p:txBody>
          <a:bodyPr numCol="1"/>
          <a:lstStyle>
            <a:lvl1pPr>
              <a:defRPr sz="1181"/>
            </a:lvl1pPr>
            <a:lvl2pPr>
              <a:defRPr sz="1181"/>
            </a:lvl2pPr>
            <a:lvl3pPr>
              <a:defRPr sz="1181"/>
            </a:lvl3pPr>
            <a:lvl4pPr>
              <a:defRPr sz="1181"/>
            </a:lvl4pPr>
            <a:lvl5pPr>
              <a:defRPr sz="1181"/>
            </a:lvl5pPr>
          </a:lstStyle>
          <a:p>
            <a:pPr algn="ctr"/>
            <a:r>
              <a:rPr lang="en-US" sz="1181"/>
              <a:t>of Kroll Employees should use for “big numbers” on one slide.</a:t>
            </a:r>
          </a:p>
        </p:txBody>
      </p:sp>
      <p:sp>
        <p:nvSpPr>
          <p:cNvPr id="39" name="Text Placeholder 5">
            <a:extLst>
              <a:ext uri="{FF2B5EF4-FFF2-40B4-BE49-F238E27FC236}">
                <a16:creationId xmlns:a16="http://schemas.microsoft.com/office/drawing/2014/main" id="{00F654AF-9CD5-904E-9D6F-28B5DDF161D8}"/>
              </a:ext>
            </a:extLst>
          </p:cNvPr>
          <p:cNvSpPr>
            <a:spLocks noGrp="1"/>
          </p:cNvSpPr>
          <p:nvPr>
            <p:ph type="body" sz="quarter" idx="18" hasCustomPrompt="1"/>
          </p:nvPr>
        </p:nvSpPr>
        <p:spPr>
          <a:xfrm>
            <a:off x="3720466" y="1855692"/>
            <a:ext cx="2166520" cy="884238"/>
          </a:xfrm>
          <a:prstGeom prst="rect">
            <a:avLst/>
          </a:prstGeom>
        </p:spPr>
        <p:txBody>
          <a:bodyPr lIns="0" tIns="0" rIns="0" bIns="0" numCol="1" anchor="b" anchorCtr="0"/>
          <a:lstStyle>
            <a:lvl1pPr algn="ctr">
              <a:defRPr sz="3308" b="1" i="0">
                <a:solidFill>
                  <a:schemeClr val="accent1"/>
                </a:solidFill>
                <a:latin typeface="Nunito Sans ExtraBold" pitchFamily="2" charset="77"/>
              </a:defRPr>
            </a:lvl1pPr>
          </a:lstStyle>
          <a:p>
            <a:pPr lvl="0"/>
            <a:r>
              <a:rPr lang="en-US"/>
              <a:t>100%</a:t>
            </a:r>
          </a:p>
        </p:txBody>
      </p:sp>
      <p:sp>
        <p:nvSpPr>
          <p:cNvPr id="40" name="Text Placeholder 34">
            <a:extLst>
              <a:ext uri="{FF2B5EF4-FFF2-40B4-BE49-F238E27FC236}">
                <a16:creationId xmlns:a16="http://schemas.microsoft.com/office/drawing/2014/main" id="{118368F0-2605-6F40-B5A0-22E877A63E79}"/>
              </a:ext>
            </a:extLst>
          </p:cNvPr>
          <p:cNvSpPr>
            <a:spLocks noGrp="1"/>
          </p:cNvSpPr>
          <p:nvPr>
            <p:ph type="body" sz="quarter" idx="19" hasCustomPrompt="1"/>
          </p:nvPr>
        </p:nvSpPr>
        <p:spPr>
          <a:xfrm>
            <a:off x="6471697" y="2750581"/>
            <a:ext cx="2469421" cy="1090612"/>
          </a:xfrm>
          <a:prstGeom prst="rect">
            <a:avLst/>
          </a:prstGeom>
        </p:spPr>
        <p:txBody>
          <a:bodyPr numCol="1"/>
          <a:lstStyle>
            <a:lvl1pPr>
              <a:defRPr sz="1181"/>
            </a:lvl1pPr>
            <a:lvl2pPr>
              <a:defRPr sz="1181"/>
            </a:lvl2pPr>
            <a:lvl3pPr>
              <a:defRPr sz="1181"/>
            </a:lvl3pPr>
            <a:lvl4pPr>
              <a:defRPr sz="1181"/>
            </a:lvl4pPr>
            <a:lvl5pPr>
              <a:defRPr sz="1181"/>
            </a:lvl5pPr>
          </a:lstStyle>
          <a:p>
            <a:pPr algn="ctr"/>
            <a:r>
              <a:rPr lang="en-US" sz="1181"/>
              <a:t>of Kroll Employees should use for “big numbers” on one slide.</a:t>
            </a:r>
          </a:p>
        </p:txBody>
      </p:sp>
      <p:sp>
        <p:nvSpPr>
          <p:cNvPr id="41" name="Text Placeholder 5">
            <a:extLst>
              <a:ext uri="{FF2B5EF4-FFF2-40B4-BE49-F238E27FC236}">
                <a16:creationId xmlns:a16="http://schemas.microsoft.com/office/drawing/2014/main" id="{9E14A8F6-3E2B-7744-8945-76E37FF6B8C3}"/>
              </a:ext>
            </a:extLst>
          </p:cNvPr>
          <p:cNvSpPr>
            <a:spLocks noGrp="1"/>
          </p:cNvSpPr>
          <p:nvPr>
            <p:ph type="body" sz="quarter" idx="20" hasCustomPrompt="1"/>
          </p:nvPr>
        </p:nvSpPr>
        <p:spPr>
          <a:xfrm>
            <a:off x="6617804" y="1855692"/>
            <a:ext cx="2166520" cy="884238"/>
          </a:xfrm>
          <a:prstGeom prst="rect">
            <a:avLst/>
          </a:prstGeom>
        </p:spPr>
        <p:txBody>
          <a:bodyPr lIns="0" tIns="0" rIns="0" bIns="0" numCol="1" anchor="b" anchorCtr="0"/>
          <a:lstStyle>
            <a:lvl1pPr algn="ctr">
              <a:defRPr sz="3308" b="1" i="0">
                <a:solidFill>
                  <a:schemeClr val="accent1"/>
                </a:solidFill>
                <a:latin typeface="Nunito Sans ExtraBold" pitchFamily="2" charset="77"/>
              </a:defRPr>
            </a:lvl1pPr>
          </a:lstStyle>
          <a:p>
            <a:pPr lvl="0"/>
            <a:r>
              <a:rPr lang="en-US"/>
              <a:t>100%</a:t>
            </a:r>
          </a:p>
        </p:txBody>
      </p:sp>
      <p:sp>
        <p:nvSpPr>
          <p:cNvPr id="42" name="Text Placeholder 34">
            <a:extLst>
              <a:ext uri="{FF2B5EF4-FFF2-40B4-BE49-F238E27FC236}">
                <a16:creationId xmlns:a16="http://schemas.microsoft.com/office/drawing/2014/main" id="{F3ADF7ED-125D-D842-97B1-26161762B07C}"/>
              </a:ext>
            </a:extLst>
          </p:cNvPr>
          <p:cNvSpPr>
            <a:spLocks noGrp="1"/>
          </p:cNvSpPr>
          <p:nvPr>
            <p:ph type="body" sz="quarter" idx="21" hasCustomPrompt="1"/>
          </p:nvPr>
        </p:nvSpPr>
        <p:spPr>
          <a:xfrm>
            <a:off x="712912" y="5095318"/>
            <a:ext cx="2469421" cy="1090612"/>
          </a:xfrm>
          <a:prstGeom prst="rect">
            <a:avLst/>
          </a:prstGeom>
        </p:spPr>
        <p:txBody>
          <a:bodyPr numCol="1"/>
          <a:lstStyle>
            <a:lvl1pPr>
              <a:defRPr sz="1181"/>
            </a:lvl1pPr>
            <a:lvl2pPr>
              <a:defRPr sz="1181"/>
            </a:lvl2pPr>
            <a:lvl3pPr>
              <a:defRPr sz="1181"/>
            </a:lvl3pPr>
            <a:lvl4pPr>
              <a:defRPr sz="1181"/>
            </a:lvl4pPr>
            <a:lvl5pPr>
              <a:defRPr sz="1181"/>
            </a:lvl5pPr>
          </a:lstStyle>
          <a:p>
            <a:pPr algn="ctr"/>
            <a:r>
              <a:rPr lang="en-US" sz="1181"/>
              <a:t>of Kroll Employees should use for “big numbers” on one slide.</a:t>
            </a:r>
          </a:p>
        </p:txBody>
      </p:sp>
      <p:sp>
        <p:nvSpPr>
          <p:cNvPr id="43" name="Text Placeholder 5">
            <a:extLst>
              <a:ext uri="{FF2B5EF4-FFF2-40B4-BE49-F238E27FC236}">
                <a16:creationId xmlns:a16="http://schemas.microsoft.com/office/drawing/2014/main" id="{D1D2E78C-C1F7-8144-84D4-B364C47001C0}"/>
              </a:ext>
            </a:extLst>
          </p:cNvPr>
          <p:cNvSpPr>
            <a:spLocks noGrp="1"/>
          </p:cNvSpPr>
          <p:nvPr>
            <p:ph type="body" sz="quarter" idx="22" hasCustomPrompt="1"/>
          </p:nvPr>
        </p:nvSpPr>
        <p:spPr>
          <a:xfrm>
            <a:off x="859019" y="4200429"/>
            <a:ext cx="2166520" cy="884238"/>
          </a:xfrm>
          <a:prstGeom prst="rect">
            <a:avLst/>
          </a:prstGeom>
        </p:spPr>
        <p:txBody>
          <a:bodyPr lIns="0" tIns="0" rIns="0" bIns="0" numCol="1" anchor="b" anchorCtr="0"/>
          <a:lstStyle>
            <a:lvl1pPr algn="ctr">
              <a:defRPr sz="3308" b="1" i="0">
                <a:solidFill>
                  <a:schemeClr val="accent1"/>
                </a:solidFill>
                <a:latin typeface="Nunito Sans ExtraBold" pitchFamily="2" charset="77"/>
              </a:defRPr>
            </a:lvl1pPr>
          </a:lstStyle>
          <a:p>
            <a:pPr lvl="0"/>
            <a:r>
              <a:rPr lang="en-US"/>
              <a:t>100%</a:t>
            </a:r>
          </a:p>
        </p:txBody>
      </p:sp>
      <p:sp>
        <p:nvSpPr>
          <p:cNvPr id="44" name="Text Placeholder 34">
            <a:extLst>
              <a:ext uri="{FF2B5EF4-FFF2-40B4-BE49-F238E27FC236}">
                <a16:creationId xmlns:a16="http://schemas.microsoft.com/office/drawing/2014/main" id="{8023029C-C565-9843-A727-98C6266B756A}"/>
              </a:ext>
            </a:extLst>
          </p:cNvPr>
          <p:cNvSpPr>
            <a:spLocks noGrp="1"/>
          </p:cNvSpPr>
          <p:nvPr>
            <p:ph type="body" sz="quarter" idx="23" hasCustomPrompt="1"/>
          </p:nvPr>
        </p:nvSpPr>
        <p:spPr>
          <a:xfrm>
            <a:off x="3574358" y="5095318"/>
            <a:ext cx="2469421" cy="1090612"/>
          </a:xfrm>
          <a:prstGeom prst="rect">
            <a:avLst/>
          </a:prstGeom>
        </p:spPr>
        <p:txBody>
          <a:bodyPr numCol="1"/>
          <a:lstStyle>
            <a:lvl1pPr>
              <a:defRPr sz="1181"/>
            </a:lvl1pPr>
            <a:lvl2pPr>
              <a:defRPr sz="1181"/>
            </a:lvl2pPr>
            <a:lvl3pPr>
              <a:defRPr sz="1181"/>
            </a:lvl3pPr>
            <a:lvl4pPr>
              <a:defRPr sz="1181"/>
            </a:lvl4pPr>
            <a:lvl5pPr>
              <a:defRPr sz="1181"/>
            </a:lvl5pPr>
          </a:lstStyle>
          <a:p>
            <a:pPr algn="ctr"/>
            <a:r>
              <a:rPr lang="en-US" sz="1181"/>
              <a:t>of Kroll Employees should use for “big numbers” on one slide.</a:t>
            </a:r>
          </a:p>
        </p:txBody>
      </p:sp>
      <p:sp>
        <p:nvSpPr>
          <p:cNvPr id="45" name="Text Placeholder 5">
            <a:extLst>
              <a:ext uri="{FF2B5EF4-FFF2-40B4-BE49-F238E27FC236}">
                <a16:creationId xmlns:a16="http://schemas.microsoft.com/office/drawing/2014/main" id="{2E56DF3B-2BF3-314F-8002-071419418E46}"/>
              </a:ext>
            </a:extLst>
          </p:cNvPr>
          <p:cNvSpPr>
            <a:spLocks noGrp="1"/>
          </p:cNvSpPr>
          <p:nvPr>
            <p:ph type="body" sz="quarter" idx="24" hasCustomPrompt="1"/>
          </p:nvPr>
        </p:nvSpPr>
        <p:spPr>
          <a:xfrm>
            <a:off x="3720466" y="4200429"/>
            <a:ext cx="2166520" cy="884238"/>
          </a:xfrm>
          <a:prstGeom prst="rect">
            <a:avLst/>
          </a:prstGeom>
        </p:spPr>
        <p:txBody>
          <a:bodyPr lIns="0" tIns="0" rIns="0" bIns="0" numCol="1" anchor="b" anchorCtr="0"/>
          <a:lstStyle>
            <a:lvl1pPr algn="ctr">
              <a:defRPr sz="3308" b="1" i="0">
                <a:solidFill>
                  <a:schemeClr val="accent1"/>
                </a:solidFill>
                <a:latin typeface="Nunito Sans ExtraBold" pitchFamily="2" charset="77"/>
              </a:defRPr>
            </a:lvl1pPr>
          </a:lstStyle>
          <a:p>
            <a:pPr lvl="0"/>
            <a:r>
              <a:rPr lang="en-US"/>
              <a:t>100%</a:t>
            </a:r>
          </a:p>
        </p:txBody>
      </p:sp>
      <p:sp>
        <p:nvSpPr>
          <p:cNvPr id="46" name="Text Placeholder 34">
            <a:extLst>
              <a:ext uri="{FF2B5EF4-FFF2-40B4-BE49-F238E27FC236}">
                <a16:creationId xmlns:a16="http://schemas.microsoft.com/office/drawing/2014/main" id="{3C2AB3AF-A29F-244F-8272-89270CC16616}"/>
              </a:ext>
            </a:extLst>
          </p:cNvPr>
          <p:cNvSpPr>
            <a:spLocks noGrp="1"/>
          </p:cNvSpPr>
          <p:nvPr>
            <p:ph type="body" sz="quarter" idx="25" hasCustomPrompt="1"/>
          </p:nvPr>
        </p:nvSpPr>
        <p:spPr>
          <a:xfrm>
            <a:off x="6471697" y="5095318"/>
            <a:ext cx="2469421" cy="1090612"/>
          </a:xfrm>
          <a:prstGeom prst="rect">
            <a:avLst/>
          </a:prstGeom>
        </p:spPr>
        <p:txBody>
          <a:bodyPr numCol="1"/>
          <a:lstStyle>
            <a:lvl1pPr>
              <a:defRPr sz="1181"/>
            </a:lvl1pPr>
            <a:lvl2pPr>
              <a:defRPr sz="1181"/>
            </a:lvl2pPr>
            <a:lvl3pPr>
              <a:defRPr sz="1181"/>
            </a:lvl3pPr>
            <a:lvl4pPr>
              <a:defRPr sz="1181"/>
            </a:lvl4pPr>
            <a:lvl5pPr>
              <a:defRPr sz="1181"/>
            </a:lvl5pPr>
          </a:lstStyle>
          <a:p>
            <a:pPr algn="ctr"/>
            <a:r>
              <a:rPr lang="en-US" sz="1181"/>
              <a:t>of Kroll Employees should use for “big numbers” on one slide.</a:t>
            </a:r>
          </a:p>
        </p:txBody>
      </p:sp>
      <p:sp>
        <p:nvSpPr>
          <p:cNvPr id="47" name="Text Placeholder 5">
            <a:extLst>
              <a:ext uri="{FF2B5EF4-FFF2-40B4-BE49-F238E27FC236}">
                <a16:creationId xmlns:a16="http://schemas.microsoft.com/office/drawing/2014/main" id="{DC493611-FFB2-1E41-8A2A-E8CDFEA3FE29}"/>
              </a:ext>
            </a:extLst>
          </p:cNvPr>
          <p:cNvSpPr>
            <a:spLocks noGrp="1"/>
          </p:cNvSpPr>
          <p:nvPr>
            <p:ph type="body" sz="quarter" idx="26" hasCustomPrompt="1"/>
          </p:nvPr>
        </p:nvSpPr>
        <p:spPr>
          <a:xfrm>
            <a:off x="6617804" y="4200429"/>
            <a:ext cx="2166520" cy="884238"/>
          </a:xfrm>
          <a:prstGeom prst="rect">
            <a:avLst/>
          </a:prstGeom>
        </p:spPr>
        <p:txBody>
          <a:bodyPr lIns="0" tIns="0" rIns="0" bIns="0" numCol="1" anchor="b" anchorCtr="0"/>
          <a:lstStyle>
            <a:lvl1pPr algn="ctr">
              <a:defRPr sz="3308" b="1" i="0">
                <a:solidFill>
                  <a:schemeClr val="accent1"/>
                </a:solidFill>
                <a:latin typeface="Nunito Sans ExtraBold" pitchFamily="2" charset="77"/>
              </a:defRPr>
            </a:lvl1pPr>
          </a:lstStyle>
          <a:p>
            <a:pPr lvl="0"/>
            <a:r>
              <a:rPr lang="en-US"/>
              <a:t>100%</a:t>
            </a:r>
          </a:p>
        </p:txBody>
      </p:sp>
      <p:sp>
        <p:nvSpPr>
          <p:cNvPr id="31" name="Title 2">
            <a:extLst>
              <a:ext uri="{FF2B5EF4-FFF2-40B4-BE49-F238E27FC236}">
                <a16:creationId xmlns:a16="http://schemas.microsoft.com/office/drawing/2014/main" id="{F1E89204-1773-BF40-89D6-885C0FD7046C}"/>
              </a:ext>
            </a:extLst>
          </p:cNvPr>
          <p:cNvSpPr>
            <a:spLocks noGrp="1"/>
          </p:cNvSpPr>
          <p:nvPr>
            <p:ph type="title" hasCustomPrompt="1"/>
          </p:nvPr>
        </p:nvSpPr>
        <p:spPr>
          <a:xfrm>
            <a:off x="594074" y="590048"/>
            <a:ext cx="6030754" cy="373839"/>
          </a:xfrm>
          <a:prstGeom prst="rect">
            <a:avLst/>
          </a:prstGeom>
        </p:spPr>
        <p:txBody>
          <a:bodyPr>
            <a:noAutofit/>
          </a:bodyPr>
          <a:lstStyle>
            <a:lvl1pPr>
              <a:defRPr sz="2205"/>
            </a:lvl1pPr>
          </a:lstStyle>
          <a:p>
            <a:r>
              <a:rPr lang="en-US"/>
              <a:t>Click to add title</a:t>
            </a:r>
            <a:endParaRPr lang="en-US" sz="1418" spc="0"/>
          </a:p>
        </p:txBody>
      </p:sp>
      <p:sp>
        <p:nvSpPr>
          <p:cNvPr id="32" name="Freeform 31">
            <a:extLst>
              <a:ext uri="{FF2B5EF4-FFF2-40B4-BE49-F238E27FC236}">
                <a16:creationId xmlns:a16="http://schemas.microsoft.com/office/drawing/2014/main" id="{5B03B75F-7492-D149-9998-D7946DDB8FC9}"/>
              </a:ext>
            </a:extLst>
          </p:cNvPr>
          <p:cNvSpPr/>
          <p:nvPr/>
        </p:nvSpPr>
        <p:spPr>
          <a:xfrm rot="10800000" flipH="1" flipV="1">
            <a:off x="5505950" y="-14991"/>
            <a:ext cx="4112056"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35" name="Freeform 34">
            <a:extLst>
              <a:ext uri="{FF2B5EF4-FFF2-40B4-BE49-F238E27FC236}">
                <a16:creationId xmlns:a16="http://schemas.microsoft.com/office/drawing/2014/main" id="{8797A48A-F809-F64D-976E-D6DB9D04BDDA}"/>
              </a:ext>
            </a:extLst>
          </p:cNvPr>
          <p:cNvSpPr/>
          <p:nvPr/>
        </p:nvSpPr>
        <p:spPr>
          <a:xfrm rot="5400000" flipH="1">
            <a:off x="-96040" y="5806249"/>
            <a:ext cx="1151802" cy="9871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25" name="Footer Placeholder 6">
            <a:extLst>
              <a:ext uri="{FF2B5EF4-FFF2-40B4-BE49-F238E27FC236}">
                <a16:creationId xmlns:a16="http://schemas.microsoft.com/office/drawing/2014/main" id="{F04AFB25-619E-40E2-A9A9-95C2175E6D26}"/>
              </a:ext>
            </a:extLst>
          </p:cNvPr>
          <p:cNvSpPr>
            <a:spLocks noGrp="1"/>
          </p:cNvSpPr>
          <p:nvPr>
            <p:ph type="ftr" sz="quarter" idx="3"/>
          </p:nvPr>
        </p:nvSpPr>
        <p:spPr>
          <a:xfrm>
            <a:off x="965530" y="6660670"/>
            <a:ext cx="1632295" cy="177453"/>
          </a:xfrm>
          <a:prstGeom prst="rect">
            <a:avLst/>
          </a:prstGeom>
        </p:spPr>
        <p:txBody>
          <a:bodyPr vert="horz" lIns="91440" tIns="45720" rIns="91440" bIns="45720" rtlCol="0" anchor="ctr"/>
          <a:lstStyle>
            <a:lvl1pPr algn="l">
              <a:defRPr sz="788">
                <a:solidFill>
                  <a:schemeClr val="accent1"/>
                </a:solidFill>
              </a:defRPr>
            </a:lvl1pPr>
          </a:lstStyle>
          <a:p>
            <a:endParaRPr lang="en-US"/>
          </a:p>
        </p:txBody>
      </p:sp>
    </p:spTree>
    <p:extLst>
      <p:ext uri="{BB962C8B-B14F-4D97-AF65-F5344CB8AC3E}">
        <p14:creationId xmlns:p14="http://schemas.microsoft.com/office/powerpoint/2010/main" val="46648247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pic>
        <p:nvPicPr>
          <p:cNvPr id="22" name="Picture 21" descr="A picture containing text, clipart&#10;&#10;Description automatically generated">
            <a:extLst>
              <a:ext uri="{FF2B5EF4-FFF2-40B4-BE49-F238E27FC236}">
                <a16:creationId xmlns:a16="http://schemas.microsoft.com/office/drawing/2014/main" id="{9413284D-1E7B-9640-8727-0AC9E8F0F6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33" name="Text Placeholder 3">
            <a:extLst>
              <a:ext uri="{FF2B5EF4-FFF2-40B4-BE49-F238E27FC236}">
                <a16:creationId xmlns:a16="http://schemas.microsoft.com/office/drawing/2014/main" id="{6C7AEDD9-6E7B-0D42-BDD4-405322DFF1F2}"/>
              </a:ext>
            </a:extLst>
          </p:cNvPr>
          <p:cNvSpPr>
            <a:spLocks noGrp="1"/>
          </p:cNvSpPr>
          <p:nvPr>
            <p:ph type="body" sz="quarter" idx="13"/>
          </p:nvPr>
        </p:nvSpPr>
        <p:spPr>
          <a:xfrm>
            <a:off x="593282" y="987950"/>
            <a:ext cx="6030753" cy="274431"/>
          </a:xfrm>
          <a:prstGeom prst="rect">
            <a:avLst/>
          </a:prstGeom>
        </p:spPr>
        <p:txBody>
          <a:bodyPr/>
          <a:lstStyle>
            <a:lvl1pPr>
              <a:defRPr sz="1575"/>
            </a:lvl1pPr>
          </a:lstStyle>
          <a:p>
            <a:pPr lvl="0"/>
            <a:r>
              <a:rPr lang="en-US"/>
              <a:t>Click to edit Master text styles</a:t>
            </a:r>
          </a:p>
        </p:txBody>
      </p:sp>
      <p:sp>
        <p:nvSpPr>
          <p:cNvPr id="31" name="Title 2">
            <a:extLst>
              <a:ext uri="{FF2B5EF4-FFF2-40B4-BE49-F238E27FC236}">
                <a16:creationId xmlns:a16="http://schemas.microsoft.com/office/drawing/2014/main" id="{F1E89204-1773-BF40-89D6-885C0FD7046C}"/>
              </a:ext>
            </a:extLst>
          </p:cNvPr>
          <p:cNvSpPr>
            <a:spLocks noGrp="1"/>
          </p:cNvSpPr>
          <p:nvPr>
            <p:ph type="title" hasCustomPrompt="1"/>
          </p:nvPr>
        </p:nvSpPr>
        <p:spPr>
          <a:xfrm>
            <a:off x="594074" y="590048"/>
            <a:ext cx="6030754" cy="373839"/>
          </a:xfrm>
          <a:prstGeom prst="rect">
            <a:avLst/>
          </a:prstGeom>
        </p:spPr>
        <p:txBody>
          <a:bodyPr>
            <a:noAutofit/>
          </a:bodyPr>
          <a:lstStyle>
            <a:lvl1pPr>
              <a:defRPr sz="2205"/>
            </a:lvl1pPr>
          </a:lstStyle>
          <a:p>
            <a:r>
              <a:rPr lang="en-US"/>
              <a:t>Click to add title</a:t>
            </a:r>
            <a:endParaRPr lang="en-US" sz="1418" spc="0"/>
          </a:p>
        </p:txBody>
      </p:sp>
      <p:grpSp>
        <p:nvGrpSpPr>
          <p:cNvPr id="32" name="Group 31">
            <a:extLst>
              <a:ext uri="{FF2B5EF4-FFF2-40B4-BE49-F238E27FC236}">
                <a16:creationId xmlns:a16="http://schemas.microsoft.com/office/drawing/2014/main" id="{1D988FD6-9509-F045-84B9-82AA2FAB4C7F}"/>
              </a:ext>
            </a:extLst>
          </p:cNvPr>
          <p:cNvGrpSpPr/>
          <p:nvPr/>
        </p:nvGrpSpPr>
        <p:grpSpPr>
          <a:xfrm>
            <a:off x="3244406" y="2781635"/>
            <a:ext cx="3112389" cy="2165230"/>
            <a:chOff x="4124960" y="2296160"/>
            <a:chExt cx="3952240" cy="3876040"/>
          </a:xfrm>
        </p:grpSpPr>
        <p:cxnSp>
          <p:nvCxnSpPr>
            <p:cNvPr id="35" name="Straight Connector 34">
              <a:extLst>
                <a:ext uri="{FF2B5EF4-FFF2-40B4-BE49-F238E27FC236}">
                  <a16:creationId xmlns:a16="http://schemas.microsoft.com/office/drawing/2014/main" id="{F8407B62-7315-3844-9DF7-29D73653568E}"/>
                </a:ext>
              </a:extLst>
            </p:cNvPr>
            <p:cNvCxnSpPr>
              <a:cxnSpLocks/>
            </p:cNvCxnSpPr>
            <p:nvPr/>
          </p:nvCxnSpPr>
          <p:spPr>
            <a:xfrm>
              <a:off x="4124960" y="2296160"/>
              <a:ext cx="0" cy="3876040"/>
            </a:xfrm>
            <a:prstGeom prst="line">
              <a:avLst/>
            </a:prstGeom>
            <a:ln w="28575">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cxnSp>
          <p:nvCxnSpPr>
            <p:cNvPr id="48" name="Straight Connector 47">
              <a:extLst>
                <a:ext uri="{FF2B5EF4-FFF2-40B4-BE49-F238E27FC236}">
                  <a16:creationId xmlns:a16="http://schemas.microsoft.com/office/drawing/2014/main" id="{ABA65192-70C9-F346-8E87-F667E90A542C}"/>
                </a:ext>
              </a:extLst>
            </p:cNvPr>
            <p:cNvCxnSpPr>
              <a:cxnSpLocks/>
            </p:cNvCxnSpPr>
            <p:nvPr/>
          </p:nvCxnSpPr>
          <p:spPr>
            <a:xfrm>
              <a:off x="8077200" y="2296160"/>
              <a:ext cx="0" cy="3876040"/>
            </a:xfrm>
            <a:prstGeom prst="line">
              <a:avLst/>
            </a:prstGeom>
            <a:ln w="28575">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grpSp>
      <p:sp>
        <p:nvSpPr>
          <p:cNvPr id="49" name="Text Placeholder 34">
            <a:extLst>
              <a:ext uri="{FF2B5EF4-FFF2-40B4-BE49-F238E27FC236}">
                <a16:creationId xmlns:a16="http://schemas.microsoft.com/office/drawing/2014/main" id="{262FEB2C-F017-7440-A8ED-D1A754E8E7A1}"/>
              </a:ext>
            </a:extLst>
          </p:cNvPr>
          <p:cNvSpPr>
            <a:spLocks noGrp="1"/>
          </p:cNvSpPr>
          <p:nvPr>
            <p:ph type="body" sz="quarter" idx="16" hasCustomPrompt="1"/>
          </p:nvPr>
        </p:nvSpPr>
        <p:spPr>
          <a:xfrm>
            <a:off x="712912" y="3950725"/>
            <a:ext cx="2469421" cy="659711"/>
          </a:xfrm>
          <a:prstGeom prst="rect">
            <a:avLst/>
          </a:prstGeom>
        </p:spPr>
        <p:txBody>
          <a:bodyPr numCol="1"/>
          <a:lstStyle>
            <a:lvl1pPr>
              <a:defRPr sz="1181"/>
            </a:lvl1pPr>
            <a:lvl2pPr>
              <a:defRPr sz="1181"/>
            </a:lvl2pPr>
            <a:lvl3pPr>
              <a:defRPr sz="1181"/>
            </a:lvl3pPr>
            <a:lvl4pPr>
              <a:defRPr sz="1181"/>
            </a:lvl4pPr>
            <a:lvl5pPr>
              <a:defRPr sz="1181"/>
            </a:lvl5pPr>
          </a:lstStyle>
          <a:p>
            <a:pPr algn="ctr"/>
            <a:r>
              <a:rPr lang="en-US" sz="1181"/>
              <a:t>of Kroll Employees should use for “big numbers” on one slide.</a:t>
            </a:r>
          </a:p>
        </p:txBody>
      </p:sp>
      <p:sp>
        <p:nvSpPr>
          <p:cNvPr id="50" name="Text Placeholder 5">
            <a:extLst>
              <a:ext uri="{FF2B5EF4-FFF2-40B4-BE49-F238E27FC236}">
                <a16:creationId xmlns:a16="http://schemas.microsoft.com/office/drawing/2014/main" id="{71413E9A-08D1-F543-8043-DE941ABE39D2}"/>
              </a:ext>
            </a:extLst>
          </p:cNvPr>
          <p:cNvSpPr>
            <a:spLocks noGrp="1"/>
          </p:cNvSpPr>
          <p:nvPr>
            <p:ph type="body" sz="quarter" idx="15" hasCustomPrompt="1"/>
          </p:nvPr>
        </p:nvSpPr>
        <p:spPr>
          <a:xfrm>
            <a:off x="859019" y="3055835"/>
            <a:ext cx="2166520" cy="884238"/>
          </a:xfrm>
          <a:prstGeom prst="rect">
            <a:avLst/>
          </a:prstGeom>
        </p:spPr>
        <p:txBody>
          <a:bodyPr lIns="0" tIns="0" rIns="0" bIns="0" numCol="1" anchor="b" anchorCtr="0"/>
          <a:lstStyle>
            <a:lvl1pPr algn="ctr">
              <a:defRPr sz="4253" b="1" i="0">
                <a:solidFill>
                  <a:schemeClr val="accent1"/>
                </a:solidFill>
                <a:latin typeface="Nunito Sans ExtraBold" pitchFamily="2" charset="77"/>
              </a:defRPr>
            </a:lvl1pPr>
          </a:lstStyle>
          <a:p>
            <a:pPr lvl="0"/>
            <a:r>
              <a:rPr lang="en-US"/>
              <a:t>100%</a:t>
            </a:r>
          </a:p>
        </p:txBody>
      </p:sp>
      <p:sp>
        <p:nvSpPr>
          <p:cNvPr id="51" name="Text Placeholder 34">
            <a:extLst>
              <a:ext uri="{FF2B5EF4-FFF2-40B4-BE49-F238E27FC236}">
                <a16:creationId xmlns:a16="http://schemas.microsoft.com/office/drawing/2014/main" id="{0D46385A-84FF-9D44-81FE-0020EE76A026}"/>
              </a:ext>
            </a:extLst>
          </p:cNvPr>
          <p:cNvSpPr>
            <a:spLocks noGrp="1"/>
          </p:cNvSpPr>
          <p:nvPr>
            <p:ph type="body" sz="quarter" idx="17" hasCustomPrompt="1"/>
          </p:nvPr>
        </p:nvSpPr>
        <p:spPr>
          <a:xfrm>
            <a:off x="3574358" y="3950725"/>
            <a:ext cx="2469421" cy="659711"/>
          </a:xfrm>
          <a:prstGeom prst="rect">
            <a:avLst/>
          </a:prstGeom>
        </p:spPr>
        <p:txBody>
          <a:bodyPr numCol="1"/>
          <a:lstStyle>
            <a:lvl1pPr>
              <a:defRPr sz="1181"/>
            </a:lvl1pPr>
            <a:lvl2pPr>
              <a:defRPr sz="1181"/>
            </a:lvl2pPr>
            <a:lvl3pPr>
              <a:defRPr sz="1181"/>
            </a:lvl3pPr>
            <a:lvl4pPr>
              <a:defRPr sz="1181"/>
            </a:lvl4pPr>
            <a:lvl5pPr>
              <a:defRPr sz="1181"/>
            </a:lvl5pPr>
          </a:lstStyle>
          <a:p>
            <a:pPr algn="ctr"/>
            <a:r>
              <a:rPr lang="en-US" sz="1181"/>
              <a:t>of Kroll Employees should use for “big numbers” on one slide.</a:t>
            </a:r>
          </a:p>
        </p:txBody>
      </p:sp>
      <p:sp>
        <p:nvSpPr>
          <p:cNvPr id="52" name="Text Placeholder 5">
            <a:extLst>
              <a:ext uri="{FF2B5EF4-FFF2-40B4-BE49-F238E27FC236}">
                <a16:creationId xmlns:a16="http://schemas.microsoft.com/office/drawing/2014/main" id="{6D32CEE1-4220-A74A-92C5-285E2820CC8D}"/>
              </a:ext>
            </a:extLst>
          </p:cNvPr>
          <p:cNvSpPr>
            <a:spLocks noGrp="1"/>
          </p:cNvSpPr>
          <p:nvPr>
            <p:ph type="body" sz="quarter" idx="18" hasCustomPrompt="1"/>
          </p:nvPr>
        </p:nvSpPr>
        <p:spPr>
          <a:xfrm>
            <a:off x="3720466" y="3055835"/>
            <a:ext cx="2166520" cy="884238"/>
          </a:xfrm>
          <a:prstGeom prst="rect">
            <a:avLst/>
          </a:prstGeom>
        </p:spPr>
        <p:txBody>
          <a:bodyPr lIns="0" tIns="0" rIns="0" bIns="0" numCol="1" anchor="b" anchorCtr="0"/>
          <a:lstStyle>
            <a:lvl1pPr algn="ctr">
              <a:defRPr sz="4253" b="1" i="0">
                <a:solidFill>
                  <a:schemeClr val="accent1"/>
                </a:solidFill>
                <a:latin typeface="Nunito Sans ExtraBold" pitchFamily="2" charset="77"/>
              </a:defRPr>
            </a:lvl1pPr>
          </a:lstStyle>
          <a:p>
            <a:pPr lvl="0"/>
            <a:r>
              <a:rPr lang="en-US"/>
              <a:t>100%</a:t>
            </a:r>
          </a:p>
        </p:txBody>
      </p:sp>
      <p:sp>
        <p:nvSpPr>
          <p:cNvPr id="53" name="Text Placeholder 34">
            <a:extLst>
              <a:ext uri="{FF2B5EF4-FFF2-40B4-BE49-F238E27FC236}">
                <a16:creationId xmlns:a16="http://schemas.microsoft.com/office/drawing/2014/main" id="{96615F43-044A-0D4C-921C-231DEF8A1DDC}"/>
              </a:ext>
            </a:extLst>
          </p:cNvPr>
          <p:cNvSpPr>
            <a:spLocks noGrp="1"/>
          </p:cNvSpPr>
          <p:nvPr>
            <p:ph type="body" sz="quarter" idx="19" hasCustomPrompt="1"/>
          </p:nvPr>
        </p:nvSpPr>
        <p:spPr>
          <a:xfrm>
            <a:off x="6471697" y="3950725"/>
            <a:ext cx="2469421" cy="659711"/>
          </a:xfrm>
          <a:prstGeom prst="rect">
            <a:avLst/>
          </a:prstGeom>
        </p:spPr>
        <p:txBody>
          <a:bodyPr numCol="1"/>
          <a:lstStyle>
            <a:lvl1pPr>
              <a:defRPr sz="1181"/>
            </a:lvl1pPr>
            <a:lvl2pPr>
              <a:defRPr sz="1181"/>
            </a:lvl2pPr>
            <a:lvl3pPr>
              <a:defRPr sz="1181"/>
            </a:lvl3pPr>
            <a:lvl4pPr>
              <a:defRPr sz="1181"/>
            </a:lvl4pPr>
            <a:lvl5pPr>
              <a:defRPr sz="1181"/>
            </a:lvl5pPr>
          </a:lstStyle>
          <a:p>
            <a:pPr algn="ctr"/>
            <a:r>
              <a:rPr lang="en-US" sz="1181"/>
              <a:t>of Kroll Employees should use for “big numbers” on one slide.</a:t>
            </a:r>
          </a:p>
        </p:txBody>
      </p:sp>
      <p:sp>
        <p:nvSpPr>
          <p:cNvPr id="54" name="Text Placeholder 5">
            <a:extLst>
              <a:ext uri="{FF2B5EF4-FFF2-40B4-BE49-F238E27FC236}">
                <a16:creationId xmlns:a16="http://schemas.microsoft.com/office/drawing/2014/main" id="{2A2B164F-01D0-9642-BA28-A9BE5483CBF4}"/>
              </a:ext>
            </a:extLst>
          </p:cNvPr>
          <p:cNvSpPr>
            <a:spLocks noGrp="1"/>
          </p:cNvSpPr>
          <p:nvPr>
            <p:ph type="body" sz="quarter" idx="20" hasCustomPrompt="1"/>
          </p:nvPr>
        </p:nvSpPr>
        <p:spPr>
          <a:xfrm>
            <a:off x="6617804" y="3055835"/>
            <a:ext cx="2166520" cy="884238"/>
          </a:xfrm>
          <a:prstGeom prst="rect">
            <a:avLst/>
          </a:prstGeom>
        </p:spPr>
        <p:txBody>
          <a:bodyPr lIns="0" tIns="0" rIns="0" bIns="0" numCol="1" anchor="b" anchorCtr="0"/>
          <a:lstStyle>
            <a:lvl1pPr algn="ctr">
              <a:defRPr sz="4253" b="1" i="0">
                <a:solidFill>
                  <a:schemeClr val="accent1"/>
                </a:solidFill>
                <a:latin typeface="Nunito Sans ExtraBold" pitchFamily="2" charset="77"/>
              </a:defRPr>
            </a:lvl1pPr>
          </a:lstStyle>
          <a:p>
            <a:pPr lvl="0"/>
            <a:r>
              <a:rPr lang="en-US"/>
              <a:t>100%</a:t>
            </a:r>
          </a:p>
        </p:txBody>
      </p:sp>
      <p:sp>
        <p:nvSpPr>
          <p:cNvPr id="19" name="Freeform 18">
            <a:extLst>
              <a:ext uri="{FF2B5EF4-FFF2-40B4-BE49-F238E27FC236}">
                <a16:creationId xmlns:a16="http://schemas.microsoft.com/office/drawing/2014/main" id="{0F5D0DCC-90B7-8E4E-98D9-3252D5BA6E18}"/>
              </a:ext>
            </a:extLst>
          </p:cNvPr>
          <p:cNvSpPr/>
          <p:nvPr/>
        </p:nvSpPr>
        <p:spPr>
          <a:xfrm rot="10800000" flipH="1" flipV="1">
            <a:off x="5505950" y="-14991"/>
            <a:ext cx="4112056"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20" name="Freeform 19">
            <a:extLst>
              <a:ext uri="{FF2B5EF4-FFF2-40B4-BE49-F238E27FC236}">
                <a16:creationId xmlns:a16="http://schemas.microsoft.com/office/drawing/2014/main" id="{3C878292-0E26-B149-A962-FFC38764C78E}"/>
              </a:ext>
            </a:extLst>
          </p:cNvPr>
          <p:cNvSpPr/>
          <p:nvPr/>
        </p:nvSpPr>
        <p:spPr>
          <a:xfrm rot="5400000" flipH="1">
            <a:off x="-96040" y="5806249"/>
            <a:ext cx="1151802" cy="9871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24" name="Footer Placeholder 6">
            <a:extLst>
              <a:ext uri="{FF2B5EF4-FFF2-40B4-BE49-F238E27FC236}">
                <a16:creationId xmlns:a16="http://schemas.microsoft.com/office/drawing/2014/main" id="{6640A9C3-6C01-47BB-BCBF-35ACEA6534AD}"/>
              </a:ext>
            </a:extLst>
          </p:cNvPr>
          <p:cNvSpPr>
            <a:spLocks noGrp="1"/>
          </p:cNvSpPr>
          <p:nvPr>
            <p:ph type="ftr" sz="quarter" idx="3"/>
          </p:nvPr>
        </p:nvSpPr>
        <p:spPr>
          <a:xfrm>
            <a:off x="965530" y="6660670"/>
            <a:ext cx="1632295" cy="177453"/>
          </a:xfrm>
          <a:prstGeom prst="rect">
            <a:avLst/>
          </a:prstGeom>
        </p:spPr>
        <p:txBody>
          <a:bodyPr vert="horz" lIns="91440" tIns="45720" rIns="91440" bIns="45720" rtlCol="0" anchor="ctr"/>
          <a:lstStyle>
            <a:lvl1pPr algn="l">
              <a:defRPr sz="788">
                <a:solidFill>
                  <a:schemeClr val="accent1"/>
                </a:solidFill>
              </a:defRPr>
            </a:lvl1pPr>
          </a:lstStyle>
          <a:p>
            <a:endParaRPr lang="en-US"/>
          </a:p>
        </p:txBody>
      </p:sp>
    </p:spTree>
    <p:extLst>
      <p:ext uri="{BB962C8B-B14F-4D97-AF65-F5344CB8AC3E}">
        <p14:creationId xmlns:p14="http://schemas.microsoft.com/office/powerpoint/2010/main" val="19718081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Main Point">
    <p:bg>
      <p:bgRef idx="1001">
        <a:schemeClr val="bg2"/>
      </p:bgRef>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DB8FBEF3-D2E0-7942-B21B-5228C09189E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98575" y="6394778"/>
            <a:ext cx="650081" cy="323287"/>
          </a:xfrm>
          <a:prstGeom prst="rect">
            <a:avLst/>
          </a:prstGeom>
        </p:spPr>
      </p:pic>
      <p:sp>
        <p:nvSpPr>
          <p:cNvPr id="18" name="Slide Number Placeholder 4">
            <a:extLst>
              <a:ext uri="{FF2B5EF4-FFF2-40B4-BE49-F238E27FC236}">
                <a16:creationId xmlns:a16="http://schemas.microsoft.com/office/drawing/2014/main" id="{BAA7C75E-F4D7-2145-9AB9-7F45EDF0EDAA}"/>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sp>
        <p:nvSpPr>
          <p:cNvPr id="3" name="Text Placeholder 2">
            <a:extLst>
              <a:ext uri="{FF2B5EF4-FFF2-40B4-BE49-F238E27FC236}">
                <a16:creationId xmlns:a16="http://schemas.microsoft.com/office/drawing/2014/main" id="{0619A964-BC59-474D-B8A4-F22498C9A4C0}"/>
              </a:ext>
            </a:extLst>
          </p:cNvPr>
          <p:cNvSpPr>
            <a:spLocks noGrp="1"/>
          </p:cNvSpPr>
          <p:nvPr>
            <p:ph type="body" sz="quarter" idx="13" hasCustomPrompt="1"/>
          </p:nvPr>
        </p:nvSpPr>
        <p:spPr>
          <a:xfrm>
            <a:off x="1205856" y="0"/>
            <a:ext cx="7189488" cy="6858000"/>
          </a:xfrm>
          <a:prstGeom prst="rect">
            <a:avLst/>
          </a:prstGeom>
        </p:spPr>
        <p:txBody>
          <a:bodyPr numCol="1" anchor="ctr" anchorCtr="0"/>
          <a:lstStyle>
            <a:lvl1pPr>
              <a:lnSpc>
                <a:spcPct val="100000"/>
              </a:lnSpc>
              <a:spcAft>
                <a:spcPts val="945"/>
              </a:spcAft>
              <a:defRPr lang="en-US" sz="4253" smtClean="0">
                <a:solidFill>
                  <a:schemeClr val="tx2"/>
                </a:solidFill>
              </a:defRPr>
            </a:lvl1pPr>
            <a:lvl2pPr>
              <a:lnSpc>
                <a:spcPct val="100000"/>
              </a:lnSpc>
              <a:defRPr lang="en-US" sz="2520" smtClean="0">
                <a:solidFill>
                  <a:schemeClr val="tx2"/>
                </a:solidFill>
              </a:defRPr>
            </a:lvl2pPr>
          </a:lstStyle>
          <a:p>
            <a:r>
              <a:rPr lang="en-US" sz="4253">
                <a:solidFill>
                  <a:schemeClr val="tx2"/>
                </a:solidFill>
                <a:latin typeface="+mj-lt"/>
              </a:rPr>
              <a:t>“This style is for important quotes. You could</a:t>
            </a:r>
            <a:r>
              <a:rPr lang="en-US" sz="4253">
                <a:solidFill>
                  <a:schemeClr val="accent1"/>
                </a:solidFill>
                <a:latin typeface="+mj-lt"/>
              </a:rPr>
              <a:t> </a:t>
            </a:r>
            <a:r>
              <a:rPr lang="en-US" sz="4253">
                <a:solidFill>
                  <a:schemeClr val="accent2"/>
                </a:solidFill>
                <a:latin typeface="+mj-lt"/>
              </a:rPr>
              <a:t>emphasize</a:t>
            </a:r>
            <a:r>
              <a:rPr lang="en-US" sz="4253">
                <a:solidFill>
                  <a:schemeClr val="accent1"/>
                </a:solidFill>
                <a:latin typeface="+mj-lt"/>
              </a:rPr>
              <a:t> </a:t>
            </a:r>
            <a:r>
              <a:rPr lang="en-US" sz="4253">
                <a:solidFill>
                  <a:schemeClr val="tx2"/>
                </a:solidFill>
                <a:latin typeface="+mj-lt"/>
              </a:rPr>
              <a:t>a word with an accent color if you wish.”</a:t>
            </a:r>
          </a:p>
          <a:p>
            <a:pPr lvl="1"/>
            <a:r>
              <a:rPr lang="en-US"/>
              <a:t>-</a:t>
            </a:r>
            <a:r>
              <a:rPr lang="en-US" sz="2520">
                <a:solidFill>
                  <a:schemeClr val="tx2"/>
                </a:solidFill>
                <a:latin typeface="+mj-lt"/>
              </a:rPr>
              <a:t> Kroll Designer, 2021</a:t>
            </a:r>
            <a:endParaRPr lang="en-US"/>
          </a:p>
        </p:txBody>
      </p:sp>
    </p:spTree>
    <p:extLst>
      <p:ext uri="{BB962C8B-B14F-4D97-AF65-F5344CB8AC3E}">
        <p14:creationId xmlns:p14="http://schemas.microsoft.com/office/powerpoint/2010/main" val="1044707806"/>
      </p:ext>
    </p:extLst>
  </p:cSld>
  <p:clrMapOvr>
    <a:overrideClrMapping bg1="dk1" tx1="lt1" bg2="dk2" tx2="lt2" accent1="accent1" accent2="accent2" accent3="accent3" accent4="accent4" accent5="accent5" accent6="accent6" hlink="hlink" folHlink="folHlink"/>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Thank You 1">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1FDCA6-D363-4A4D-ADB9-A661C9EFBB08}"/>
              </a:ext>
            </a:extLst>
          </p:cNvPr>
          <p:cNvSpPr txBox="1"/>
          <p:nvPr/>
        </p:nvSpPr>
        <p:spPr>
          <a:xfrm>
            <a:off x="585986" y="2036297"/>
            <a:ext cx="7048206" cy="770980"/>
          </a:xfrm>
          <a:prstGeom prst="rect">
            <a:avLst/>
          </a:prstGeom>
          <a:noFill/>
        </p:spPr>
        <p:txBody>
          <a:bodyPr wrap="square" rtlCol="0">
            <a:spAutoFit/>
          </a:bodyPr>
          <a:lstStyle/>
          <a:p>
            <a:r>
              <a:rPr lang="en-US" sz="4410" spc="-79" baseline="0">
                <a:solidFill>
                  <a:schemeClr val="tx2"/>
                </a:solidFill>
                <a:latin typeface="+mj-lt"/>
              </a:rPr>
              <a:t>Thank You</a:t>
            </a:r>
          </a:p>
        </p:txBody>
      </p:sp>
      <p:sp>
        <p:nvSpPr>
          <p:cNvPr id="5" name="Freeform 4">
            <a:extLst>
              <a:ext uri="{FF2B5EF4-FFF2-40B4-BE49-F238E27FC236}">
                <a16:creationId xmlns:a16="http://schemas.microsoft.com/office/drawing/2014/main" id="{4A4767A4-66C2-FB47-9C9E-EC8EA6D08344}"/>
              </a:ext>
            </a:extLst>
          </p:cNvPr>
          <p:cNvSpPr/>
          <p:nvPr/>
        </p:nvSpPr>
        <p:spPr>
          <a:xfrm>
            <a:off x="-16327" y="5379934"/>
            <a:ext cx="3865450" cy="1503466"/>
          </a:xfrm>
          <a:custGeom>
            <a:avLst/>
            <a:gdLst>
              <a:gd name="connsiteX0" fmla="*/ 11875 w 4892633"/>
              <a:gd name="connsiteY0" fmla="*/ 0 h 1484416"/>
              <a:gd name="connsiteX1" fmla="*/ 4892633 w 4892633"/>
              <a:gd name="connsiteY1" fmla="*/ 1484416 h 1484416"/>
              <a:gd name="connsiteX2" fmla="*/ 0 w 4892633"/>
              <a:gd name="connsiteY2" fmla="*/ 1484416 h 1484416"/>
              <a:gd name="connsiteX3" fmla="*/ 11875 w 4892633"/>
              <a:gd name="connsiteY3" fmla="*/ 0 h 1484416"/>
              <a:gd name="connsiteX0" fmla="*/ 668 w 4900476"/>
              <a:gd name="connsiteY0" fmla="*/ 0 h 1487591"/>
              <a:gd name="connsiteX1" fmla="*/ 4900476 w 4900476"/>
              <a:gd name="connsiteY1" fmla="*/ 1487591 h 1487591"/>
              <a:gd name="connsiteX2" fmla="*/ 7843 w 4900476"/>
              <a:gd name="connsiteY2" fmla="*/ 1487591 h 1487591"/>
              <a:gd name="connsiteX3" fmla="*/ 668 w 4900476"/>
              <a:gd name="connsiteY3" fmla="*/ 0 h 1487591"/>
              <a:gd name="connsiteX0" fmla="*/ 2350 w 4902158"/>
              <a:gd name="connsiteY0" fmla="*/ 0 h 1500291"/>
              <a:gd name="connsiteX1" fmla="*/ 4902158 w 4902158"/>
              <a:gd name="connsiteY1" fmla="*/ 1487591 h 1500291"/>
              <a:gd name="connsiteX2" fmla="*/ 0 w 4902158"/>
              <a:gd name="connsiteY2" fmla="*/ 1500291 h 1500291"/>
              <a:gd name="connsiteX3" fmla="*/ 2350 w 4902158"/>
              <a:gd name="connsiteY3" fmla="*/ 0 h 1500291"/>
              <a:gd name="connsiteX0" fmla="*/ 817 w 4906975"/>
              <a:gd name="connsiteY0" fmla="*/ 0 h 1503466"/>
              <a:gd name="connsiteX1" fmla="*/ 4906975 w 4906975"/>
              <a:gd name="connsiteY1" fmla="*/ 1490766 h 1503466"/>
              <a:gd name="connsiteX2" fmla="*/ 4817 w 4906975"/>
              <a:gd name="connsiteY2" fmla="*/ 1503466 h 1503466"/>
              <a:gd name="connsiteX3" fmla="*/ 817 w 4906975"/>
              <a:gd name="connsiteY3" fmla="*/ 0 h 1503466"/>
              <a:gd name="connsiteX0" fmla="*/ 2350 w 4908508"/>
              <a:gd name="connsiteY0" fmla="*/ 0 h 1503466"/>
              <a:gd name="connsiteX1" fmla="*/ 4908508 w 4908508"/>
              <a:gd name="connsiteY1" fmla="*/ 1490766 h 1503466"/>
              <a:gd name="connsiteX2" fmla="*/ 0 w 4908508"/>
              <a:gd name="connsiteY2" fmla="*/ 1503466 h 1503466"/>
              <a:gd name="connsiteX3" fmla="*/ 2350 w 4908508"/>
              <a:gd name="connsiteY3" fmla="*/ 0 h 1503466"/>
            </a:gdLst>
            <a:ahLst/>
            <a:cxnLst>
              <a:cxn ang="0">
                <a:pos x="connsiteX0" y="connsiteY0"/>
              </a:cxn>
              <a:cxn ang="0">
                <a:pos x="connsiteX1" y="connsiteY1"/>
              </a:cxn>
              <a:cxn ang="0">
                <a:pos x="connsiteX2" y="connsiteY2"/>
              </a:cxn>
              <a:cxn ang="0">
                <a:pos x="connsiteX3" y="connsiteY3"/>
              </a:cxn>
            </a:cxnLst>
            <a:rect l="l" t="t" r="r" b="b"/>
            <a:pathLst>
              <a:path w="4908508" h="1503466">
                <a:moveTo>
                  <a:pt x="2350" y="0"/>
                </a:moveTo>
                <a:lnTo>
                  <a:pt x="4908508" y="1490766"/>
                </a:lnTo>
                <a:lnTo>
                  <a:pt x="0" y="1503466"/>
                </a:lnTo>
                <a:cubicBezTo>
                  <a:pt x="3958" y="1008661"/>
                  <a:pt x="-1608" y="494805"/>
                  <a:pt x="235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6" name="Freeform 5">
            <a:extLst>
              <a:ext uri="{FF2B5EF4-FFF2-40B4-BE49-F238E27FC236}">
                <a16:creationId xmlns:a16="http://schemas.microsoft.com/office/drawing/2014/main" id="{8AFF940F-7D31-EB43-A187-3871E2E75BEF}"/>
              </a:ext>
            </a:extLst>
          </p:cNvPr>
          <p:cNvSpPr/>
          <p:nvPr/>
        </p:nvSpPr>
        <p:spPr>
          <a:xfrm>
            <a:off x="8362409" y="-3175"/>
            <a:ext cx="1243792" cy="1460665"/>
          </a:xfrm>
          <a:custGeom>
            <a:avLst/>
            <a:gdLst>
              <a:gd name="connsiteX0" fmla="*/ 0 w 1579418"/>
              <a:gd name="connsiteY0" fmla="*/ 0 h 1460665"/>
              <a:gd name="connsiteX1" fmla="*/ 1579418 w 1579418"/>
              <a:gd name="connsiteY1" fmla="*/ 0 h 1460665"/>
              <a:gd name="connsiteX2" fmla="*/ 1579418 w 1579418"/>
              <a:gd name="connsiteY2" fmla="*/ 1460665 h 1460665"/>
              <a:gd name="connsiteX3" fmla="*/ 0 w 1579418"/>
              <a:gd name="connsiteY3" fmla="*/ 0 h 1460665"/>
            </a:gdLst>
            <a:ahLst/>
            <a:cxnLst>
              <a:cxn ang="0">
                <a:pos x="connsiteX0" y="connsiteY0"/>
              </a:cxn>
              <a:cxn ang="0">
                <a:pos x="connsiteX1" y="connsiteY1"/>
              </a:cxn>
              <a:cxn ang="0">
                <a:pos x="connsiteX2" y="connsiteY2"/>
              </a:cxn>
              <a:cxn ang="0">
                <a:pos x="connsiteX3" y="connsiteY3"/>
              </a:cxn>
            </a:cxnLst>
            <a:rect l="l" t="t" r="r" b="b"/>
            <a:pathLst>
              <a:path w="1579418" h="1460665">
                <a:moveTo>
                  <a:pt x="0" y="0"/>
                </a:moveTo>
                <a:lnTo>
                  <a:pt x="1579418" y="0"/>
                </a:lnTo>
                <a:lnTo>
                  <a:pt x="1579418" y="14606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Tree>
    <p:extLst>
      <p:ext uri="{BB962C8B-B14F-4D97-AF65-F5344CB8AC3E}">
        <p14:creationId xmlns:p14="http://schemas.microsoft.com/office/powerpoint/2010/main" val="120194798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Thank You 2">
    <p:bg>
      <p:bgPr>
        <a:solidFill>
          <a:schemeClr val="accent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F894A47-E08F-4814-9921-849B6F31E206}"/>
              </a:ext>
            </a:extLst>
          </p:cNvPr>
          <p:cNvSpPr txBox="1"/>
          <p:nvPr/>
        </p:nvSpPr>
        <p:spPr>
          <a:xfrm>
            <a:off x="583096" y="2025664"/>
            <a:ext cx="7048206" cy="770980"/>
          </a:xfrm>
          <a:prstGeom prst="rect">
            <a:avLst/>
          </a:prstGeom>
          <a:noFill/>
        </p:spPr>
        <p:txBody>
          <a:bodyPr wrap="square" rtlCol="0">
            <a:spAutoFit/>
          </a:bodyPr>
          <a:lstStyle/>
          <a:p>
            <a:r>
              <a:rPr lang="en-US" sz="4410" spc="-79" baseline="0">
                <a:solidFill>
                  <a:schemeClr val="bg1"/>
                </a:solidFill>
                <a:latin typeface="+mj-lt"/>
              </a:rPr>
              <a:t>Thank You</a:t>
            </a:r>
          </a:p>
        </p:txBody>
      </p:sp>
      <p:sp>
        <p:nvSpPr>
          <p:cNvPr id="9" name="Freeform 8">
            <a:extLst>
              <a:ext uri="{FF2B5EF4-FFF2-40B4-BE49-F238E27FC236}">
                <a16:creationId xmlns:a16="http://schemas.microsoft.com/office/drawing/2014/main" id="{2CB3BA10-1B99-0E46-BE63-6442CD8797A0}"/>
              </a:ext>
            </a:extLst>
          </p:cNvPr>
          <p:cNvSpPr/>
          <p:nvPr/>
        </p:nvSpPr>
        <p:spPr>
          <a:xfrm>
            <a:off x="-7742" y="5496233"/>
            <a:ext cx="4529598" cy="1386349"/>
          </a:xfrm>
          <a:custGeom>
            <a:avLst/>
            <a:gdLst>
              <a:gd name="connsiteX0" fmla="*/ 0 w 5751871"/>
              <a:gd name="connsiteY0" fmla="*/ 0 h 1386349"/>
              <a:gd name="connsiteX1" fmla="*/ 5751871 w 5751871"/>
              <a:gd name="connsiteY1" fmla="*/ 1376516 h 1386349"/>
              <a:gd name="connsiteX2" fmla="*/ 0 w 5751871"/>
              <a:gd name="connsiteY2" fmla="*/ 1386349 h 1386349"/>
              <a:gd name="connsiteX3" fmla="*/ 0 w 5751871"/>
              <a:gd name="connsiteY3" fmla="*/ 0 h 1386349"/>
            </a:gdLst>
            <a:ahLst/>
            <a:cxnLst>
              <a:cxn ang="0">
                <a:pos x="connsiteX0" y="connsiteY0"/>
              </a:cxn>
              <a:cxn ang="0">
                <a:pos x="connsiteX1" y="connsiteY1"/>
              </a:cxn>
              <a:cxn ang="0">
                <a:pos x="connsiteX2" y="connsiteY2"/>
              </a:cxn>
              <a:cxn ang="0">
                <a:pos x="connsiteX3" y="connsiteY3"/>
              </a:cxn>
            </a:cxnLst>
            <a:rect l="l" t="t" r="r" b="b"/>
            <a:pathLst>
              <a:path w="5751871" h="1386349">
                <a:moveTo>
                  <a:pt x="0" y="0"/>
                </a:moveTo>
                <a:lnTo>
                  <a:pt x="5751871" y="1376516"/>
                </a:lnTo>
                <a:lnTo>
                  <a:pt x="0" y="138634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0" name="Freeform 9">
            <a:extLst>
              <a:ext uri="{FF2B5EF4-FFF2-40B4-BE49-F238E27FC236}">
                <a16:creationId xmlns:a16="http://schemas.microsoft.com/office/drawing/2014/main" id="{8028005A-FDF3-4942-8FA1-1E16D267F352}"/>
              </a:ext>
            </a:extLst>
          </p:cNvPr>
          <p:cNvSpPr/>
          <p:nvPr/>
        </p:nvSpPr>
        <p:spPr>
          <a:xfrm>
            <a:off x="8643699" y="2390330"/>
            <a:ext cx="979324" cy="4482419"/>
          </a:xfrm>
          <a:custGeom>
            <a:avLst/>
            <a:gdLst>
              <a:gd name="connsiteX0" fmla="*/ 1120877 w 1130709"/>
              <a:gd name="connsiteY0" fmla="*/ 0 h 2831690"/>
              <a:gd name="connsiteX1" fmla="*/ 0 w 1130709"/>
              <a:gd name="connsiteY1" fmla="*/ 2831690 h 2831690"/>
              <a:gd name="connsiteX2" fmla="*/ 1130709 w 1130709"/>
              <a:gd name="connsiteY2" fmla="*/ 2831690 h 2831690"/>
              <a:gd name="connsiteX3" fmla="*/ 1120877 w 1130709"/>
              <a:gd name="connsiteY3" fmla="*/ 0 h 2831690"/>
              <a:gd name="connsiteX0" fmla="*/ 790787 w 800619"/>
              <a:gd name="connsiteY0" fmla="*/ 0 h 2831690"/>
              <a:gd name="connsiteX1" fmla="*/ 0 w 800619"/>
              <a:gd name="connsiteY1" fmla="*/ 2831690 h 2831690"/>
              <a:gd name="connsiteX2" fmla="*/ 800619 w 800619"/>
              <a:gd name="connsiteY2" fmla="*/ 2831690 h 2831690"/>
              <a:gd name="connsiteX3" fmla="*/ 790787 w 800619"/>
              <a:gd name="connsiteY3" fmla="*/ 0 h 2831690"/>
              <a:gd name="connsiteX0" fmla="*/ 483203 w 493035"/>
              <a:gd name="connsiteY0" fmla="*/ 0 h 2831690"/>
              <a:gd name="connsiteX1" fmla="*/ 0 w 493035"/>
              <a:gd name="connsiteY1" fmla="*/ 2779175 h 2831690"/>
              <a:gd name="connsiteX2" fmla="*/ 493035 w 493035"/>
              <a:gd name="connsiteY2" fmla="*/ 2831690 h 2831690"/>
              <a:gd name="connsiteX3" fmla="*/ 483203 w 493035"/>
              <a:gd name="connsiteY3" fmla="*/ 0 h 2831690"/>
              <a:gd name="connsiteX0" fmla="*/ 775782 w 785614"/>
              <a:gd name="connsiteY0" fmla="*/ 0 h 2831690"/>
              <a:gd name="connsiteX1" fmla="*/ 0 w 785614"/>
              <a:gd name="connsiteY1" fmla="*/ 2831689 h 2831690"/>
              <a:gd name="connsiteX2" fmla="*/ 785614 w 785614"/>
              <a:gd name="connsiteY2" fmla="*/ 2831690 h 2831690"/>
              <a:gd name="connsiteX3" fmla="*/ 775782 w 785614"/>
              <a:gd name="connsiteY3" fmla="*/ 0 h 2831690"/>
            </a:gdLst>
            <a:ahLst/>
            <a:cxnLst>
              <a:cxn ang="0">
                <a:pos x="connsiteX0" y="connsiteY0"/>
              </a:cxn>
              <a:cxn ang="0">
                <a:pos x="connsiteX1" y="connsiteY1"/>
              </a:cxn>
              <a:cxn ang="0">
                <a:pos x="connsiteX2" y="connsiteY2"/>
              </a:cxn>
              <a:cxn ang="0">
                <a:pos x="connsiteX3" y="connsiteY3"/>
              </a:cxn>
            </a:cxnLst>
            <a:rect l="l" t="t" r="r" b="b"/>
            <a:pathLst>
              <a:path w="785614" h="2831690">
                <a:moveTo>
                  <a:pt x="775782" y="0"/>
                </a:moveTo>
                <a:lnTo>
                  <a:pt x="0" y="2831689"/>
                </a:lnTo>
                <a:lnTo>
                  <a:pt x="785614" y="2831690"/>
                </a:lnTo>
                <a:cubicBezTo>
                  <a:pt x="782337" y="1887793"/>
                  <a:pt x="779059" y="943897"/>
                  <a:pt x="77578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Tree>
    <p:extLst>
      <p:ext uri="{BB962C8B-B14F-4D97-AF65-F5344CB8AC3E}">
        <p14:creationId xmlns:p14="http://schemas.microsoft.com/office/powerpoint/2010/main" val="406569894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Boiler Plate">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5C0326-0DE4-B944-8999-90A852361D89}"/>
              </a:ext>
            </a:extLst>
          </p:cNvPr>
          <p:cNvSpPr txBox="1"/>
          <p:nvPr/>
        </p:nvSpPr>
        <p:spPr>
          <a:xfrm>
            <a:off x="648004" y="1151546"/>
            <a:ext cx="3898156" cy="242374"/>
          </a:xfrm>
          <a:prstGeom prst="rect">
            <a:avLst/>
          </a:prstGeom>
          <a:noFill/>
        </p:spPr>
        <p:txBody>
          <a:bodyPr wrap="square" lIns="0" tIns="0" rIns="0" bIns="0" rtlCol="0">
            <a:spAutoFit/>
          </a:bodyPr>
          <a:lstStyle/>
          <a:p>
            <a:pPr algn="l"/>
            <a:r>
              <a:rPr lang="en-US" sz="1575" noProof="0">
                <a:solidFill>
                  <a:schemeClr val="tx1"/>
                </a:solidFill>
              </a:rPr>
              <a:t>For more information, please contact:</a:t>
            </a:r>
          </a:p>
        </p:txBody>
      </p:sp>
      <p:pic>
        <p:nvPicPr>
          <p:cNvPr id="4" name="Picture 3">
            <a:extLst>
              <a:ext uri="{FF2B5EF4-FFF2-40B4-BE49-F238E27FC236}">
                <a16:creationId xmlns:a16="http://schemas.microsoft.com/office/drawing/2014/main" id="{D0AE5896-BB5A-C848-96BF-E3F5EC4EBE21}"/>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494502" y="466516"/>
            <a:ext cx="1547149" cy="771132"/>
          </a:xfrm>
          <a:prstGeom prst="rect">
            <a:avLst/>
          </a:prstGeom>
        </p:spPr>
      </p:pic>
      <p:sp>
        <p:nvSpPr>
          <p:cNvPr id="5" name="TextBox 4">
            <a:extLst>
              <a:ext uri="{FF2B5EF4-FFF2-40B4-BE49-F238E27FC236}">
                <a16:creationId xmlns:a16="http://schemas.microsoft.com/office/drawing/2014/main" id="{561BB386-FE59-0140-9F32-FB726BABC961}"/>
              </a:ext>
            </a:extLst>
          </p:cNvPr>
          <p:cNvSpPr txBox="1"/>
          <p:nvPr/>
        </p:nvSpPr>
        <p:spPr>
          <a:xfrm>
            <a:off x="660082" y="5061143"/>
            <a:ext cx="7140893" cy="925766"/>
          </a:xfrm>
          <a:prstGeom prst="rect">
            <a:avLst/>
          </a:prstGeom>
          <a:noFill/>
        </p:spPr>
        <p:txBody>
          <a:bodyPr wrap="square" lIns="0" tIns="0" rIns="0" bIns="0" rtlCol="0">
            <a:spAutoFit/>
          </a:bodyPr>
          <a:lstStyle/>
          <a:p>
            <a:pPr marL="0" marR="0" lvl="0" indent="0" algn="l" defTabSz="720077" rtl="0" eaLnBrk="1" fontAlgn="auto" latinLnBrk="0" hangingPunct="1">
              <a:lnSpc>
                <a:spcPct val="100000"/>
              </a:lnSpc>
              <a:spcBef>
                <a:spcPts val="472"/>
              </a:spcBef>
              <a:spcAft>
                <a:spcPts val="0"/>
              </a:spcAft>
              <a:buClrTx/>
              <a:buSzTx/>
              <a:buFontTx/>
              <a:buNone/>
              <a:tabLst/>
              <a:defRPr/>
            </a:pPr>
            <a:r>
              <a:rPr lang="en-US" sz="630" b="1" kern="7500" spc="63" baseline="0" noProof="0">
                <a:solidFill>
                  <a:schemeClr val="tx1"/>
                </a:solidFill>
                <a:latin typeface="+mn-lt"/>
                <a:ea typeface="+mn-ea"/>
                <a:cs typeface="+mn-cs"/>
              </a:rPr>
              <a:t>About Kroll</a:t>
            </a:r>
          </a:p>
          <a:p>
            <a:pPr marL="0" marR="0" lvl="0" indent="0" algn="l" defTabSz="720077" rtl="0" eaLnBrk="1" fontAlgn="auto" latinLnBrk="0" hangingPunct="1">
              <a:lnSpc>
                <a:spcPct val="100000"/>
              </a:lnSpc>
              <a:spcBef>
                <a:spcPts val="472"/>
              </a:spcBef>
              <a:spcAft>
                <a:spcPts val="472"/>
              </a:spcAft>
              <a:buClrTx/>
              <a:buSzTx/>
              <a:buFontTx/>
              <a:buNone/>
              <a:tabLst/>
              <a:defRPr/>
            </a:pPr>
            <a:r>
              <a:rPr lang="en-US" sz="591" kern="1200">
                <a:solidFill>
                  <a:schemeClr val="tx1"/>
                </a:solidFill>
                <a:effectLst/>
                <a:latin typeface="+mn-lt"/>
                <a:ea typeface="+mn-ea"/>
                <a:cs typeface="+mn-cs"/>
              </a:rPr>
              <a:t>Kroll is the world’s premier provider of services and digital products related to valuation, governance, risk and transparency. We work with clients across diverse sectors in the areas of valuation, expert services, investigations, cyber security, corporate finance, restructuring, legal and business solutions, data analytics and regulatory compliance. Our firm has nearly 5,000 professionals in 30 countries and territories around the world. </a:t>
            </a:r>
            <a:r>
              <a:rPr lang="en-US" sz="591" kern="1200" noProof="0">
                <a:solidFill>
                  <a:schemeClr val="tx1"/>
                </a:solidFill>
                <a:effectLst/>
                <a:latin typeface="+mn-lt"/>
                <a:ea typeface="+mn-ea"/>
                <a:cs typeface="+mn-cs"/>
              </a:rPr>
              <a:t>For more information, visit </a:t>
            </a:r>
            <a:r>
              <a:rPr lang="en-US" sz="591" kern="1200" noProof="0">
                <a:solidFill>
                  <a:schemeClr val="tx1"/>
                </a:solidFill>
                <a:effectLst/>
                <a:latin typeface="+mn-lt"/>
                <a:ea typeface="+mn-ea"/>
                <a:cs typeface="+mn-cs"/>
                <a:hlinkClick r:id="rId3"/>
              </a:rPr>
              <a:t>www.kroll.com</a:t>
            </a:r>
            <a:r>
              <a:rPr lang="en-US" sz="591" kern="1200" noProof="0">
                <a:solidFill>
                  <a:schemeClr val="tx1"/>
                </a:solidFill>
                <a:effectLst/>
                <a:latin typeface="+mn-lt"/>
                <a:ea typeface="+mn-ea"/>
                <a:cs typeface="+mn-cs"/>
              </a:rPr>
              <a:t>.</a:t>
            </a:r>
          </a:p>
          <a:p>
            <a:pPr marL="0" marR="0" lvl="0" indent="0" algn="l" defTabSz="720077" rtl="0" eaLnBrk="1" fontAlgn="auto" latinLnBrk="0" hangingPunct="1">
              <a:lnSpc>
                <a:spcPct val="100000"/>
              </a:lnSpc>
              <a:spcBef>
                <a:spcPts val="0"/>
              </a:spcBef>
              <a:spcAft>
                <a:spcPts val="472"/>
              </a:spcAft>
              <a:buClrTx/>
              <a:buSzTx/>
              <a:buFontTx/>
              <a:buNone/>
              <a:tabLst/>
              <a:defRPr/>
            </a:pPr>
            <a:r>
              <a:rPr lang="en-US" sz="591" i="1" kern="1200" noProof="0">
                <a:solidFill>
                  <a:schemeClr val="tx1"/>
                </a:solidFill>
                <a:effectLst/>
                <a:latin typeface="+mn-lt"/>
                <a:ea typeface="+mn-ea"/>
                <a:cs typeface="+mn-cs"/>
              </a:rPr>
              <a:t>M&amp;A advisory, capital raising and secondary market advisory services in the United States are provided by Duff &amp; Phelps Securities, LLC. Member FINRA/SIPC. Pagemill Partners is a Division of Duff &amp; Phelps Securities, LLC. M&amp;A advisory, capital raising and secondary market advisory services in the United Kingdom are provided by Duff &amp; Phelps Securities Ltd. (DPSL), which is authorized and regulated by the Financial Conduct Authority. Valuation Advisory Services in India are provided by Duff &amp; Phelps India Private Limited under a category 1 merchant banker license issued by the Securities and Exchange Board of India.</a:t>
            </a:r>
          </a:p>
          <a:p>
            <a:pPr marL="0" marR="0" lvl="0" indent="0" algn="l" defTabSz="720077" rtl="0" eaLnBrk="1" fontAlgn="auto" latinLnBrk="0" hangingPunct="1">
              <a:lnSpc>
                <a:spcPct val="100000"/>
              </a:lnSpc>
              <a:spcBef>
                <a:spcPts val="0"/>
              </a:spcBef>
              <a:spcAft>
                <a:spcPts val="0"/>
              </a:spcAft>
              <a:buClrTx/>
              <a:buSzTx/>
              <a:buFontTx/>
              <a:buNone/>
              <a:tabLst/>
              <a:defRPr/>
            </a:pPr>
            <a:r>
              <a:rPr lang="en-US" sz="591" kern="1200" noProof="0">
                <a:solidFill>
                  <a:schemeClr val="tx1"/>
                </a:solidFill>
                <a:effectLst/>
                <a:latin typeface="+mn-lt"/>
                <a:ea typeface="+mn-ea"/>
                <a:cs typeface="+mn-cs"/>
              </a:rPr>
              <a:t>© 2021 Kroll, LLC. All rights reserved.</a:t>
            </a:r>
          </a:p>
        </p:txBody>
      </p:sp>
      <p:sp>
        <p:nvSpPr>
          <p:cNvPr id="6" name="Freeform 5">
            <a:extLst>
              <a:ext uri="{FF2B5EF4-FFF2-40B4-BE49-F238E27FC236}">
                <a16:creationId xmlns:a16="http://schemas.microsoft.com/office/drawing/2014/main" id="{70D0032E-44A3-B545-A70B-D8AACF06BF11}"/>
              </a:ext>
            </a:extLst>
          </p:cNvPr>
          <p:cNvSpPr/>
          <p:nvPr/>
        </p:nvSpPr>
        <p:spPr>
          <a:xfrm rot="10800000" flipH="1" flipV="1">
            <a:off x="8788439" y="-14990"/>
            <a:ext cx="829568" cy="1551690"/>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Lst>
            <a:ahLst/>
            <a:cxnLst>
              <a:cxn ang="0">
                <a:pos x="connsiteX0" y="connsiteY0"/>
              </a:cxn>
              <a:cxn ang="0">
                <a:pos x="connsiteX1" y="connsiteY1"/>
              </a:cxn>
              <a:cxn ang="0">
                <a:pos x="connsiteX2" y="connsiteY2"/>
              </a:cxn>
              <a:cxn ang="0">
                <a:pos x="connsiteX3" y="connsiteY3"/>
              </a:cxn>
            </a:cxnLst>
            <a:rect l="l" t="t" r="r" b="b"/>
            <a:pathLst>
              <a:path w="1580613" h="1551690">
                <a:moveTo>
                  <a:pt x="0" y="0"/>
                </a:moveTo>
                <a:lnTo>
                  <a:pt x="1567646" y="1551690"/>
                </a:lnTo>
                <a:lnTo>
                  <a:pt x="1580613" y="119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9" name="Text Placeholder 7">
            <a:extLst>
              <a:ext uri="{FF2B5EF4-FFF2-40B4-BE49-F238E27FC236}">
                <a16:creationId xmlns:a16="http://schemas.microsoft.com/office/drawing/2014/main" id="{2DCCA27E-3EF6-5E4A-BEBA-093583A538FE}"/>
              </a:ext>
            </a:extLst>
          </p:cNvPr>
          <p:cNvSpPr>
            <a:spLocks noGrp="1"/>
          </p:cNvSpPr>
          <p:nvPr>
            <p:ph type="body" sz="quarter" idx="10"/>
          </p:nvPr>
        </p:nvSpPr>
        <p:spPr>
          <a:xfrm>
            <a:off x="580880" y="1524513"/>
            <a:ext cx="4039698" cy="3013075"/>
          </a:xfrm>
          <a:prstGeom prst="rect">
            <a:avLst/>
          </a:prstGeom>
        </p:spPr>
        <p:txBody>
          <a:bodyPr/>
          <a:lstStyle>
            <a:lvl1pPr>
              <a:lnSpc>
                <a:spcPct val="100000"/>
              </a:lnSpc>
              <a:defRPr sz="866"/>
            </a:lvl1pPr>
            <a:lvl2pPr>
              <a:lnSpc>
                <a:spcPct val="100000"/>
              </a:lnSpc>
              <a:defRPr sz="866"/>
            </a:lvl2pPr>
            <a:lvl3pPr>
              <a:lnSpc>
                <a:spcPct val="100000"/>
              </a:lnSpc>
              <a:defRPr sz="866"/>
            </a:lvl3pPr>
            <a:lvl4pPr>
              <a:lnSpc>
                <a:spcPct val="100000"/>
              </a:lnSpc>
              <a:defRPr sz="866"/>
            </a:lvl4pPr>
            <a:lvl5pPr>
              <a:lnSpc>
                <a:spcPct val="100000"/>
              </a:lnSpc>
              <a:defRPr sz="866"/>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3843054"/>
      </p:ext>
    </p:extLst>
  </p:cSld>
  <p:clrMapOvr>
    <a:overrideClrMapping bg1="lt1" tx1="dk1" bg2="lt2" tx2="dk2" accent1="accent1" accent2="accent2" accent3="accent3" accent4="accent4" accent5="accent5" accent6="accent6" hlink="hlink" folHlink="folHlink"/>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3_Agenda">
    <p:spTree>
      <p:nvGrpSpPr>
        <p:cNvPr id="1" name=""/>
        <p:cNvGrpSpPr/>
        <p:nvPr/>
      </p:nvGrpSpPr>
      <p:grpSpPr>
        <a:xfrm>
          <a:off x="0" y="0"/>
          <a:ext cx="0" cy="0"/>
          <a:chOff x="0" y="0"/>
          <a:chExt cx="0" cy="0"/>
        </a:xfrm>
      </p:grpSpPr>
      <p:pic>
        <p:nvPicPr>
          <p:cNvPr id="14" name="Picture 13" descr="A picture containing text, clipart&#10;&#10;Description automatically generated">
            <a:extLst>
              <a:ext uri="{FF2B5EF4-FFF2-40B4-BE49-F238E27FC236}">
                <a16:creationId xmlns:a16="http://schemas.microsoft.com/office/drawing/2014/main" id="{5F9305C7-2E63-B743-87DA-B418118227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16" name="Slide Number Placeholder 4">
            <a:extLst>
              <a:ext uri="{FF2B5EF4-FFF2-40B4-BE49-F238E27FC236}">
                <a16:creationId xmlns:a16="http://schemas.microsoft.com/office/drawing/2014/main" id="{3CA6344D-85EE-A147-8DC6-5A2E955E7B3A}"/>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sp>
        <p:nvSpPr>
          <p:cNvPr id="5" name="Freeform 4">
            <a:extLst>
              <a:ext uri="{FF2B5EF4-FFF2-40B4-BE49-F238E27FC236}">
                <a16:creationId xmlns:a16="http://schemas.microsoft.com/office/drawing/2014/main" id="{30EA902E-9EBA-8C40-A438-B90E5080757F}"/>
              </a:ext>
            </a:extLst>
          </p:cNvPr>
          <p:cNvSpPr/>
          <p:nvPr/>
        </p:nvSpPr>
        <p:spPr>
          <a:xfrm rot="10800000" flipH="1" flipV="1">
            <a:off x="5495949" y="-14991"/>
            <a:ext cx="4123955"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6" name="Freeform 5">
            <a:extLst>
              <a:ext uri="{FF2B5EF4-FFF2-40B4-BE49-F238E27FC236}">
                <a16:creationId xmlns:a16="http://schemas.microsoft.com/office/drawing/2014/main" id="{6035725E-8D1E-D340-830A-2FE96B567378}"/>
              </a:ext>
            </a:extLst>
          </p:cNvPr>
          <p:cNvSpPr/>
          <p:nvPr/>
        </p:nvSpPr>
        <p:spPr>
          <a:xfrm rot="5400000" flipH="1">
            <a:off x="-96116" y="5801800"/>
            <a:ext cx="1164452" cy="9896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31" name="Title 2">
            <a:extLst>
              <a:ext uri="{FF2B5EF4-FFF2-40B4-BE49-F238E27FC236}">
                <a16:creationId xmlns:a16="http://schemas.microsoft.com/office/drawing/2014/main" id="{DF4ED312-ABB2-7349-8C91-5DCD3005540D}"/>
              </a:ext>
            </a:extLst>
          </p:cNvPr>
          <p:cNvSpPr>
            <a:spLocks noGrp="1"/>
          </p:cNvSpPr>
          <p:nvPr>
            <p:ph type="title" hasCustomPrompt="1"/>
          </p:nvPr>
        </p:nvSpPr>
        <p:spPr>
          <a:xfrm>
            <a:off x="594074" y="590048"/>
            <a:ext cx="6030754" cy="373839"/>
          </a:xfrm>
          <a:prstGeom prst="rect">
            <a:avLst/>
          </a:prstGeom>
        </p:spPr>
        <p:txBody>
          <a:bodyPr>
            <a:noAutofit/>
          </a:bodyPr>
          <a:lstStyle>
            <a:lvl1pPr>
              <a:defRPr sz="2205"/>
            </a:lvl1pPr>
          </a:lstStyle>
          <a:p>
            <a:r>
              <a:rPr lang="en-US"/>
              <a:t>Click to add title</a:t>
            </a:r>
            <a:endParaRPr lang="en-US" sz="1418" spc="0"/>
          </a:p>
        </p:txBody>
      </p:sp>
      <p:grpSp>
        <p:nvGrpSpPr>
          <p:cNvPr id="23" name="Group 22">
            <a:extLst>
              <a:ext uri="{FF2B5EF4-FFF2-40B4-BE49-F238E27FC236}">
                <a16:creationId xmlns:a16="http://schemas.microsoft.com/office/drawing/2014/main" id="{CF2F0746-F6AD-734E-AEA4-A6914780B2F3}"/>
              </a:ext>
            </a:extLst>
          </p:cNvPr>
          <p:cNvGrpSpPr/>
          <p:nvPr/>
        </p:nvGrpSpPr>
        <p:grpSpPr>
          <a:xfrm>
            <a:off x="640080" y="1995561"/>
            <a:ext cx="8301038" cy="726969"/>
            <a:chOff x="1555970" y="1652660"/>
            <a:chExt cx="9080060" cy="726969"/>
          </a:xfrm>
        </p:grpSpPr>
        <p:sp>
          <p:nvSpPr>
            <p:cNvPr id="24" name="Pentagon 9">
              <a:extLst>
                <a:ext uri="{FF2B5EF4-FFF2-40B4-BE49-F238E27FC236}">
                  <a16:creationId xmlns:a16="http://schemas.microsoft.com/office/drawing/2014/main" id="{E519DE34-A3A9-E34F-AD89-70AD5F38EE24}"/>
                </a:ext>
              </a:extLst>
            </p:cNvPr>
            <p:cNvSpPr>
              <a:spLocks/>
            </p:cNvSpPr>
            <p:nvPr/>
          </p:nvSpPr>
          <p:spPr>
            <a:xfrm>
              <a:off x="8172118" y="1652662"/>
              <a:ext cx="2463912" cy="726967"/>
            </a:xfrm>
            <a:prstGeom prst="homePlate">
              <a:avLst>
                <a:gd name="adj" fmla="val 0"/>
              </a:avLst>
            </a:prstGeom>
            <a:solidFill>
              <a:schemeClr val="accent2"/>
            </a:solidFill>
            <a:ln w="6350" cap="flat" cmpd="sng" algn="ctr">
              <a:solidFill>
                <a:schemeClr val="bg1"/>
              </a:solidFill>
              <a:prstDash val="solid"/>
              <a:miter lim="800000"/>
            </a:ln>
            <a:effectLst/>
          </p:spPr>
          <p:txBody>
            <a:bodyPr lIns="365760" rtlCol="0" anchor="ctr"/>
            <a:lstStyle/>
            <a:p>
              <a:pPr algn="ctr" defTabSz="720077">
                <a:defRPr/>
              </a:pPr>
              <a:endParaRPr lang="ko-KR" altLang="en-US" sz="1260" b="1" kern="0">
                <a:solidFill>
                  <a:prstClr val="white"/>
                </a:solidFill>
                <a:ea typeface="맑은 고딕" panose="020B0503020000020004" pitchFamily="34" charset="-127"/>
                <a:cs typeface="Arial" panose="020B0604020202020204" pitchFamily="34" charset="0"/>
              </a:endParaRPr>
            </a:p>
          </p:txBody>
        </p:sp>
        <p:sp>
          <p:nvSpPr>
            <p:cNvPr id="25" name="Pentagon 9">
              <a:extLst>
                <a:ext uri="{FF2B5EF4-FFF2-40B4-BE49-F238E27FC236}">
                  <a16:creationId xmlns:a16="http://schemas.microsoft.com/office/drawing/2014/main" id="{4E8048E6-2653-1542-8706-61507F80C76E}"/>
                </a:ext>
              </a:extLst>
            </p:cNvPr>
            <p:cNvSpPr>
              <a:spLocks/>
            </p:cNvSpPr>
            <p:nvPr/>
          </p:nvSpPr>
          <p:spPr>
            <a:xfrm>
              <a:off x="5974359" y="1652662"/>
              <a:ext cx="2463912" cy="726967"/>
            </a:xfrm>
            <a:prstGeom prst="homePlate">
              <a:avLst>
                <a:gd name="adj" fmla="val 38618"/>
              </a:avLst>
            </a:prstGeom>
            <a:solidFill>
              <a:schemeClr val="tx2">
                <a:lumMod val="60000"/>
                <a:lumOff val="40000"/>
              </a:schemeClr>
            </a:solidFill>
            <a:ln w="6350" cap="flat" cmpd="sng" algn="ctr">
              <a:solidFill>
                <a:schemeClr val="bg1"/>
              </a:solidFill>
              <a:prstDash val="solid"/>
              <a:miter lim="800000"/>
            </a:ln>
            <a:effectLst/>
          </p:spPr>
          <p:txBody>
            <a:bodyPr lIns="457200" rtlCol="0" anchor="ctr"/>
            <a:lstStyle/>
            <a:p>
              <a:pPr algn="ctr" defTabSz="720077">
                <a:defRPr/>
              </a:pPr>
              <a:endParaRPr lang="ko-KR" altLang="en-US" sz="1260" b="1" kern="0">
                <a:solidFill>
                  <a:prstClr val="white"/>
                </a:solidFill>
                <a:ea typeface="맑은 고딕" panose="020B0503020000020004" pitchFamily="34" charset="-127"/>
                <a:cs typeface="Arial" panose="020B0604020202020204" pitchFamily="34" charset="0"/>
              </a:endParaRPr>
            </a:p>
          </p:txBody>
        </p:sp>
        <p:sp>
          <p:nvSpPr>
            <p:cNvPr id="26" name="Pentagon 9">
              <a:extLst>
                <a:ext uri="{FF2B5EF4-FFF2-40B4-BE49-F238E27FC236}">
                  <a16:creationId xmlns:a16="http://schemas.microsoft.com/office/drawing/2014/main" id="{F7507690-B2DD-1749-9DE2-432C638CF315}"/>
                </a:ext>
              </a:extLst>
            </p:cNvPr>
            <p:cNvSpPr>
              <a:spLocks/>
            </p:cNvSpPr>
            <p:nvPr/>
          </p:nvSpPr>
          <p:spPr>
            <a:xfrm>
              <a:off x="3720595" y="1652662"/>
              <a:ext cx="2520808" cy="726967"/>
            </a:xfrm>
            <a:prstGeom prst="homePlate">
              <a:avLst>
                <a:gd name="adj" fmla="val 38618"/>
              </a:avLst>
            </a:prstGeom>
            <a:solidFill>
              <a:schemeClr val="tx2">
                <a:lumMod val="75000"/>
              </a:schemeClr>
            </a:solidFill>
            <a:ln w="6350" cap="flat" cmpd="sng" algn="ctr">
              <a:solidFill>
                <a:schemeClr val="bg1"/>
              </a:solidFill>
              <a:prstDash val="solid"/>
              <a:miter lim="800000"/>
            </a:ln>
            <a:effectLst/>
          </p:spPr>
          <p:txBody>
            <a:bodyPr lIns="457200" rtlCol="0" anchor="ctr"/>
            <a:lstStyle/>
            <a:p>
              <a:pPr algn="ctr" defTabSz="720077">
                <a:defRPr/>
              </a:pPr>
              <a:endParaRPr lang="ko-KR" altLang="en-US" sz="1260" b="1" kern="0">
                <a:solidFill>
                  <a:prstClr val="white"/>
                </a:solidFill>
                <a:ea typeface="맑은 고딕" panose="020B0503020000020004" pitchFamily="34" charset="-127"/>
                <a:cs typeface="Arial" panose="020B0604020202020204" pitchFamily="34" charset="0"/>
              </a:endParaRPr>
            </a:p>
          </p:txBody>
        </p:sp>
        <p:sp>
          <p:nvSpPr>
            <p:cNvPr id="27" name="Pentagon 9">
              <a:extLst>
                <a:ext uri="{FF2B5EF4-FFF2-40B4-BE49-F238E27FC236}">
                  <a16:creationId xmlns:a16="http://schemas.microsoft.com/office/drawing/2014/main" id="{21EF2CB5-023F-C84C-B18C-02D941AE6366}"/>
                </a:ext>
              </a:extLst>
            </p:cNvPr>
            <p:cNvSpPr>
              <a:spLocks/>
            </p:cNvSpPr>
            <p:nvPr/>
          </p:nvSpPr>
          <p:spPr>
            <a:xfrm>
              <a:off x="1555970" y="1652660"/>
              <a:ext cx="2463912" cy="726967"/>
            </a:xfrm>
            <a:prstGeom prst="homePlate">
              <a:avLst>
                <a:gd name="adj" fmla="val 38618"/>
              </a:avLst>
            </a:prstGeom>
            <a:solidFill>
              <a:schemeClr val="tx2">
                <a:lumMod val="50000"/>
              </a:schemeClr>
            </a:solidFill>
            <a:ln w="6350" cap="flat" cmpd="sng" algn="ctr">
              <a:solidFill>
                <a:schemeClr val="bg1"/>
              </a:solidFill>
              <a:prstDash val="solid"/>
              <a:miter lim="800000"/>
            </a:ln>
            <a:effectLst/>
          </p:spPr>
          <p:txBody>
            <a:bodyPr lIns="365760" rtlCol="0" anchor="ctr"/>
            <a:lstStyle/>
            <a:p>
              <a:pPr algn="ctr" defTabSz="720077">
                <a:defRPr/>
              </a:pPr>
              <a:endParaRPr lang="ko-KR" altLang="en-US" sz="1260" b="1" kern="0">
                <a:solidFill>
                  <a:prstClr val="white"/>
                </a:solidFill>
                <a:ea typeface="맑은 고딕" panose="020B0503020000020004" pitchFamily="34" charset="-127"/>
                <a:cs typeface="Arial" panose="020B0604020202020204" pitchFamily="34" charset="0"/>
              </a:endParaRPr>
            </a:p>
          </p:txBody>
        </p:sp>
      </p:grpSp>
      <p:pic>
        <p:nvPicPr>
          <p:cNvPr id="30" name="Graphic 29">
            <a:extLst>
              <a:ext uri="{FF2B5EF4-FFF2-40B4-BE49-F238E27FC236}">
                <a16:creationId xmlns:a16="http://schemas.microsoft.com/office/drawing/2014/main" id="{B551CF1D-8F15-8744-9DDD-F7350E06AF6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69554" t="35172" r="9018" b="52175"/>
          <a:stretch/>
        </p:blipFill>
        <p:spPr>
          <a:xfrm>
            <a:off x="795101" y="2044705"/>
            <a:ext cx="465046" cy="590547"/>
          </a:xfrm>
          <a:prstGeom prst="rect">
            <a:avLst/>
          </a:prstGeom>
        </p:spPr>
      </p:pic>
      <p:pic>
        <p:nvPicPr>
          <p:cNvPr id="44" name="Graphic 43">
            <a:extLst>
              <a:ext uri="{FF2B5EF4-FFF2-40B4-BE49-F238E27FC236}">
                <a16:creationId xmlns:a16="http://schemas.microsoft.com/office/drawing/2014/main" id="{32786783-3D27-EB49-ACDB-9E8690AA3EC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885" t="35172" r="70687" b="52175"/>
          <a:stretch/>
        </p:blipFill>
        <p:spPr>
          <a:xfrm>
            <a:off x="2925368" y="2051055"/>
            <a:ext cx="465046" cy="590547"/>
          </a:xfrm>
          <a:prstGeom prst="rect">
            <a:avLst/>
          </a:prstGeom>
        </p:spPr>
      </p:pic>
      <p:pic>
        <p:nvPicPr>
          <p:cNvPr id="45" name="Graphic 44">
            <a:extLst>
              <a:ext uri="{FF2B5EF4-FFF2-40B4-BE49-F238E27FC236}">
                <a16:creationId xmlns:a16="http://schemas.microsoft.com/office/drawing/2014/main" id="{1EBB2AD2-BB73-AA4D-95AA-D08074FB770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7965" t="35173" r="40607" b="52174"/>
          <a:stretch/>
        </p:blipFill>
        <p:spPr>
          <a:xfrm>
            <a:off x="4965623" y="2047880"/>
            <a:ext cx="465046" cy="590547"/>
          </a:xfrm>
          <a:prstGeom prst="rect">
            <a:avLst/>
          </a:prstGeom>
        </p:spPr>
      </p:pic>
      <p:pic>
        <p:nvPicPr>
          <p:cNvPr id="46" name="Graphic 45">
            <a:extLst>
              <a:ext uri="{FF2B5EF4-FFF2-40B4-BE49-F238E27FC236}">
                <a16:creationId xmlns:a16="http://schemas.microsoft.com/office/drawing/2014/main" id="{91DB3BCB-4715-9B4D-A2C4-C423E8C3037F}"/>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8468" t="67251" r="40104" b="20096"/>
          <a:stretch/>
        </p:blipFill>
        <p:spPr>
          <a:xfrm>
            <a:off x="7033381" y="2054230"/>
            <a:ext cx="465046" cy="590547"/>
          </a:xfrm>
          <a:prstGeom prst="rect">
            <a:avLst/>
          </a:prstGeom>
        </p:spPr>
      </p:pic>
      <p:sp>
        <p:nvSpPr>
          <p:cNvPr id="7" name="Text Placeholder 6">
            <a:extLst>
              <a:ext uri="{FF2B5EF4-FFF2-40B4-BE49-F238E27FC236}">
                <a16:creationId xmlns:a16="http://schemas.microsoft.com/office/drawing/2014/main" id="{BC88DF3A-FABA-2347-BAE6-ED4899A101E1}"/>
              </a:ext>
            </a:extLst>
          </p:cNvPr>
          <p:cNvSpPr>
            <a:spLocks noGrp="1"/>
          </p:cNvSpPr>
          <p:nvPr>
            <p:ph type="body" sz="quarter" idx="14" hasCustomPrompt="1"/>
          </p:nvPr>
        </p:nvSpPr>
        <p:spPr>
          <a:xfrm>
            <a:off x="1310164" y="2006600"/>
            <a:ext cx="1280160" cy="723900"/>
          </a:xfrm>
          <a:prstGeom prst="rect">
            <a:avLst/>
          </a:prstGeom>
        </p:spPr>
        <p:txBody>
          <a:bodyPr anchor="ctr"/>
          <a:lstStyle>
            <a:lvl1pPr>
              <a:defRPr sz="1260">
                <a:solidFill>
                  <a:schemeClr val="bg2"/>
                </a:solidFill>
                <a:latin typeface="+mj-lt"/>
              </a:defRPr>
            </a:lvl1pPr>
          </a:lstStyle>
          <a:p>
            <a:pPr lvl="0"/>
            <a:r>
              <a:rPr lang="en-US"/>
              <a:t>Step 1</a:t>
            </a:r>
          </a:p>
        </p:txBody>
      </p:sp>
      <p:sp>
        <p:nvSpPr>
          <p:cNvPr id="51" name="Text Placeholder 6">
            <a:extLst>
              <a:ext uri="{FF2B5EF4-FFF2-40B4-BE49-F238E27FC236}">
                <a16:creationId xmlns:a16="http://schemas.microsoft.com/office/drawing/2014/main" id="{54CB95E2-6BA0-8345-8696-61065E8EADFA}"/>
              </a:ext>
            </a:extLst>
          </p:cNvPr>
          <p:cNvSpPr>
            <a:spLocks noGrp="1"/>
          </p:cNvSpPr>
          <p:nvPr>
            <p:ph type="body" sz="quarter" idx="15" hasCustomPrompt="1"/>
          </p:nvPr>
        </p:nvSpPr>
        <p:spPr>
          <a:xfrm>
            <a:off x="3470434" y="2006600"/>
            <a:ext cx="1280160" cy="723900"/>
          </a:xfrm>
          <a:prstGeom prst="rect">
            <a:avLst/>
          </a:prstGeom>
        </p:spPr>
        <p:txBody>
          <a:bodyPr anchor="ctr"/>
          <a:lstStyle>
            <a:lvl1pPr>
              <a:defRPr sz="1260">
                <a:solidFill>
                  <a:schemeClr val="bg2"/>
                </a:solidFill>
                <a:latin typeface="+mj-lt"/>
              </a:defRPr>
            </a:lvl1pPr>
          </a:lstStyle>
          <a:p>
            <a:pPr lvl="0"/>
            <a:r>
              <a:rPr lang="en-US"/>
              <a:t>Step 2</a:t>
            </a:r>
          </a:p>
        </p:txBody>
      </p:sp>
      <p:sp>
        <p:nvSpPr>
          <p:cNvPr id="52" name="Text Placeholder 6">
            <a:extLst>
              <a:ext uri="{FF2B5EF4-FFF2-40B4-BE49-F238E27FC236}">
                <a16:creationId xmlns:a16="http://schemas.microsoft.com/office/drawing/2014/main" id="{5C62DED5-F1DE-114C-8A12-FBB3AE3A425F}"/>
              </a:ext>
            </a:extLst>
          </p:cNvPr>
          <p:cNvSpPr>
            <a:spLocks noGrp="1"/>
          </p:cNvSpPr>
          <p:nvPr>
            <p:ph type="body" sz="quarter" idx="16" hasCustomPrompt="1"/>
          </p:nvPr>
        </p:nvSpPr>
        <p:spPr>
          <a:xfrm>
            <a:off x="5460683" y="2006600"/>
            <a:ext cx="1280160" cy="723900"/>
          </a:xfrm>
          <a:prstGeom prst="rect">
            <a:avLst/>
          </a:prstGeom>
        </p:spPr>
        <p:txBody>
          <a:bodyPr anchor="ctr"/>
          <a:lstStyle>
            <a:lvl1pPr>
              <a:defRPr sz="1260">
                <a:solidFill>
                  <a:schemeClr val="bg2"/>
                </a:solidFill>
                <a:latin typeface="+mj-lt"/>
              </a:defRPr>
            </a:lvl1pPr>
          </a:lstStyle>
          <a:p>
            <a:pPr lvl="0"/>
            <a:r>
              <a:rPr lang="en-US"/>
              <a:t>Step 3</a:t>
            </a:r>
          </a:p>
        </p:txBody>
      </p:sp>
      <p:sp>
        <p:nvSpPr>
          <p:cNvPr id="55" name="Text Placeholder 6">
            <a:extLst>
              <a:ext uri="{FF2B5EF4-FFF2-40B4-BE49-F238E27FC236}">
                <a16:creationId xmlns:a16="http://schemas.microsoft.com/office/drawing/2014/main" id="{206C923B-B5AE-F042-A3DD-A0027AE6D162}"/>
              </a:ext>
            </a:extLst>
          </p:cNvPr>
          <p:cNvSpPr>
            <a:spLocks noGrp="1"/>
          </p:cNvSpPr>
          <p:nvPr>
            <p:ph type="body" sz="quarter" idx="17" hasCustomPrompt="1"/>
          </p:nvPr>
        </p:nvSpPr>
        <p:spPr>
          <a:xfrm>
            <a:off x="7560945" y="2006600"/>
            <a:ext cx="1280160" cy="723900"/>
          </a:xfrm>
          <a:prstGeom prst="rect">
            <a:avLst/>
          </a:prstGeom>
        </p:spPr>
        <p:txBody>
          <a:bodyPr anchor="ctr"/>
          <a:lstStyle>
            <a:lvl1pPr>
              <a:defRPr sz="1260">
                <a:solidFill>
                  <a:schemeClr val="bg2"/>
                </a:solidFill>
                <a:latin typeface="+mj-lt"/>
              </a:defRPr>
            </a:lvl1pPr>
          </a:lstStyle>
          <a:p>
            <a:pPr lvl="0"/>
            <a:r>
              <a:rPr lang="en-US"/>
              <a:t>Step 4</a:t>
            </a:r>
          </a:p>
        </p:txBody>
      </p:sp>
      <p:sp>
        <p:nvSpPr>
          <p:cNvPr id="56" name="Text Placeholder 8">
            <a:extLst>
              <a:ext uri="{FF2B5EF4-FFF2-40B4-BE49-F238E27FC236}">
                <a16:creationId xmlns:a16="http://schemas.microsoft.com/office/drawing/2014/main" id="{261C3C3D-264F-A54F-9DEC-5B1885EA85F1}"/>
              </a:ext>
            </a:extLst>
          </p:cNvPr>
          <p:cNvSpPr>
            <a:spLocks noGrp="1"/>
          </p:cNvSpPr>
          <p:nvPr>
            <p:ph type="body" sz="quarter" idx="18" hasCustomPrompt="1"/>
          </p:nvPr>
        </p:nvSpPr>
        <p:spPr>
          <a:xfrm>
            <a:off x="820102" y="2730500"/>
            <a:ext cx="1860233" cy="508000"/>
          </a:xfrm>
          <a:prstGeom prst="rect">
            <a:avLst/>
          </a:prstGeom>
        </p:spPr>
        <p:txBody>
          <a:bodyPr anchor="ctr"/>
          <a:lstStyle>
            <a:lvl1pPr>
              <a:defRPr sz="1260">
                <a:solidFill>
                  <a:schemeClr val="accent1">
                    <a:lumMod val="50000"/>
                  </a:schemeClr>
                </a:solidFill>
                <a:latin typeface="+mj-lt"/>
              </a:defRPr>
            </a:lvl1pPr>
            <a:lvl2pPr>
              <a:defRPr sz="1260">
                <a:latin typeface="+mj-lt"/>
              </a:defRPr>
            </a:lvl2pPr>
            <a:lvl3pPr>
              <a:defRPr sz="1260">
                <a:latin typeface="+mj-lt"/>
              </a:defRPr>
            </a:lvl3pPr>
            <a:lvl4pPr>
              <a:defRPr sz="1260">
                <a:latin typeface="+mj-lt"/>
              </a:defRPr>
            </a:lvl4pPr>
            <a:lvl5pPr>
              <a:defRPr sz="1260">
                <a:latin typeface="+mj-lt"/>
              </a:defRPr>
            </a:lvl5pPr>
          </a:lstStyle>
          <a:p>
            <a:pPr lvl="0"/>
            <a:r>
              <a:rPr lang="en-US"/>
              <a:t>Date</a:t>
            </a:r>
          </a:p>
        </p:txBody>
      </p:sp>
      <p:sp>
        <p:nvSpPr>
          <p:cNvPr id="57" name="Text Placeholder 8">
            <a:extLst>
              <a:ext uri="{FF2B5EF4-FFF2-40B4-BE49-F238E27FC236}">
                <a16:creationId xmlns:a16="http://schemas.microsoft.com/office/drawing/2014/main" id="{26925434-4E62-3B47-B3EF-A8DBDB51C442}"/>
              </a:ext>
            </a:extLst>
          </p:cNvPr>
          <p:cNvSpPr>
            <a:spLocks noGrp="1"/>
          </p:cNvSpPr>
          <p:nvPr>
            <p:ph type="body" sz="quarter" idx="19" hasCustomPrompt="1"/>
          </p:nvPr>
        </p:nvSpPr>
        <p:spPr>
          <a:xfrm>
            <a:off x="2867025" y="2730500"/>
            <a:ext cx="1860233" cy="508000"/>
          </a:xfrm>
          <a:prstGeom prst="rect">
            <a:avLst/>
          </a:prstGeom>
        </p:spPr>
        <p:txBody>
          <a:bodyPr anchor="ctr"/>
          <a:lstStyle>
            <a:lvl1pPr>
              <a:defRPr sz="1260">
                <a:solidFill>
                  <a:schemeClr val="accent1"/>
                </a:solidFill>
                <a:latin typeface="+mj-lt"/>
              </a:defRPr>
            </a:lvl1pPr>
            <a:lvl2pPr>
              <a:defRPr sz="1260">
                <a:latin typeface="+mj-lt"/>
              </a:defRPr>
            </a:lvl2pPr>
            <a:lvl3pPr>
              <a:defRPr sz="1260">
                <a:latin typeface="+mj-lt"/>
              </a:defRPr>
            </a:lvl3pPr>
            <a:lvl4pPr>
              <a:defRPr sz="1260">
                <a:latin typeface="+mj-lt"/>
              </a:defRPr>
            </a:lvl4pPr>
            <a:lvl5pPr>
              <a:defRPr sz="1260">
                <a:latin typeface="+mj-lt"/>
              </a:defRPr>
            </a:lvl5pPr>
          </a:lstStyle>
          <a:p>
            <a:pPr lvl="0"/>
            <a:r>
              <a:rPr lang="en-US"/>
              <a:t>Date</a:t>
            </a:r>
          </a:p>
        </p:txBody>
      </p:sp>
      <p:sp>
        <p:nvSpPr>
          <p:cNvPr id="58" name="Text Placeholder 8">
            <a:extLst>
              <a:ext uri="{FF2B5EF4-FFF2-40B4-BE49-F238E27FC236}">
                <a16:creationId xmlns:a16="http://schemas.microsoft.com/office/drawing/2014/main" id="{467005F4-25F8-7948-804B-814AEF5BB606}"/>
              </a:ext>
            </a:extLst>
          </p:cNvPr>
          <p:cNvSpPr>
            <a:spLocks noGrp="1"/>
          </p:cNvSpPr>
          <p:nvPr>
            <p:ph type="body" sz="quarter" idx="20" hasCustomPrompt="1"/>
          </p:nvPr>
        </p:nvSpPr>
        <p:spPr>
          <a:xfrm>
            <a:off x="4913948" y="2730500"/>
            <a:ext cx="1860233" cy="508000"/>
          </a:xfrm>
          <a:prstGeom prst="rect">
            <a:avLst/>
          </a:prstGeom>
        </p:spPr>
        <p:txBody>
          <a:bodyPr anchor="ctr"/>
          <a:lstStyle>
            <a:lvl1pPr>
              <a:defRPr sz="1260">
                <a:solidFill>
                  <a:schemeClr val="accent1">
                    <a:lumMod val="60000"/>
                    <a:lumOff val="40000"/>
                  </a:schemeClr>
                </a:solidFill>
                <a:latin typeface="+mj-lt"/>
              </a:defRPr>
            </a:lvl1pPr>
            <a:lvl2pPr>
              <a:defRPr sz="1260">
                <a:latin typeface="+mj-lt"/>
              </a:defRPr>
            </a:lvl2pPr>
            <a:lvl3pPr>
              <a:defRPr sz="1260">
                <a:latin typeface="+mj-lt"/>
              </a:defRPr>
            </a:lvl3pPr>
            <a:lvl4pPr>
              <a:defRPr sz="1260">
                <a:latin typeface="+mj-lt"/>
              </a:defRPr>
            </a:lvl4pPr>
            <a:lvl5pPr>
              <a:defRPr sz="1260">
                <a:latin typeface="+mj-lt"/>
              </a:defRPr>
            </a:lvl5pPr>
          </a:lstStyle>
          <a:p>
            <a:pPr lvl="0"/>
            <a:r>
              <a:rPr lang="en-US"/>
              <a:t>Date</a:t>
            </a:r>
          </a:p>
        </p:txBody>
      </p:sp>
      <p:sp>
        <p:nvSpPr>
          <p:cNvPr id="59" name="Text Placeholder 8">
            <a:extLst>
              <a:ext uri="{FF2B5EF4-FFF2-40B4-BE49-F238E27FC236}">
                <a16:creationId xmlns:a16="http://schemas.microsoft.com/office/drawing/2014/main" id="{F8C71A4B-25F1-AC4C-8B7F-19B72D433AD6}"/>
              </a:ext>
            </a:extLst>
          </p:cNvPr>
          <p:cNvSpPr>
            <a:spLocks noGrp="1"/>
          </p:cNvSpPr>
          <p:nvPr>
            <p:ph type="body" sz="quarter" idx="21" hasCustomPrompt="1"/>
          </p:nvPr>
        </p:nvSpPr>
        <p:spPr>
          <a:xfrm>
            <a:off x="6960870" y="2730500"/>
            <a:ext cx="1860233" cy="508000"/>
          </a:xfrm>
          <a:prstGeom prst="rect">
            <a:avLst/>
          </a:prstGeom>
        </p:spPr>
        <p:txBody>
          <a:bodyPr anchor="ctr"/>
          <a:lstStyle>
            <a:lvl1pPr>
              <a:defRPr sz="1260">
                <a:solidFill>
                  <a:schemeClr val="accent2"/>
                </a:solidFill>
                <a:latin typeface="+mj-lt"/>
              </a:defRPr>
            </a:lvl1pPr>
            <a:lvl2pPr>
              <a:defRPr sz="1260">
                <a:latin typeface="+mj-lt"/>
              </a:defRPr>
            </a:lvl2pPr>
            <a:lvl3pPr>
              <a:defRPr sz="1260">
                <a:latin typeface="+mj-lt"/>
              </a:defRPr>
            </a:lvl3pPr>
            <a:lvl4pPr>
              <a:defRPr sz="1260">
                <a:latin typeface="+mj-lt"/>
              </a:defRPr>
            </a:lvl4pPr>
            <a:lvl5pPr>
              <a:defRPr sz="1260">
                <a:latin typeface="+mj-lt"/>
              </a:defRPr>
            </a:lvl5pPr>
          </a:lstStyle>
          <a:p>
            <a:pPr lvl="0"/>
            <a:r>
              <a:rPr lang="en-US"/>
              <a:t>Date</a:t>
            </a:r>
          </a:p>
        </p:txBody>
      </p:sp>
      <p:sp>
        <p:nvSpPr>
          <p:cNvPr id="34" name="Text Placeholder 3">
            <a:extLst>
              <a:ext uri="{FF2B5EF4-FFF2-40B4-BE49-F238E27FC236}">
                <a16:creationId xmlns:a16="http://schemas.microsoft.com/office/drawing/2014/main" id="{7B5A8933-6B74-1242-AB0F-DDC4CF60FB49}"/>
              </a:ext>
            </a:extLst>
          </p:cNvPr>
          <p:cNvSpPr>
            <a:spLocks noGrp="1"/>
          </p:cNvSpPr>
          <p:nvPr>
            <p:ph type="body" sz="quarter" idx="13"/>
          </p:nvPr>
        </p:nvSpPr>
        <p:spPr>
          <a:xfrm>
            <a:off x="593282" y="987950"/>
            <a:ext cx="6030753" cy="274431"/>
          </a:xfrm>
          <a:prstGeom prst="rect">
            <a:avLst/>
          </a:prstGeom>
        </p:spPr>
        <p:txBody>
          <a:bodyPr/>
          <a:lstStyle>
            <a:lvl1pPr>
              <a:defRPr sz="1575"/>
            </a:lvl1pPr>
          </a:lstStyle>
          <a:p>
            <a:pPr lvl="0"/>
            <a:r>
              <a:rPr lang="en-US"/>
              <a:t>Click to edit Master text styles</a:t>
            </a:r>
          </a:p>
        </p:txBody>
      </p:sp>
      <p:sp>
        <p:nvSpPr>
          <p:cNvPr id="35" name="Text Placeholder 2">
            <a:extLst>
              <a:ext uri="{FF2B5EF4-FFF2-40B4-BE49-F238E27FC236}">
                <a16:creationId xmlns:a16="http://schemas.microsoft.com/office/drawing/2014/main" id="{9D25C95D-B07B-0B45-BC8F-AA0032D746D1}"/>
              </a:ext>
            </a:extLst>
          </p:cNvPr>
          <p:cNvSpPr>
            <a:spLocks noGrp="1"/>
          </p:cNvSpPr>
          <p:nvPr>
            <p:ph type="body" sz="quarter" idx="26"/>
          </p:nvPr>
        </p:nvSpPr>
        <p:spPr>
          <a:xfrm>
            <a:off x="825689" y="3272817"/>
            <a:ext cx="1897562" cy="2762223"/>
          </a:xfrm>
          <a:prstGeom prst="rect">
            <a:avLst/>
          </a:prstGeom>
        </p:spPr>
        <p:txBody>
          <a:bodyPr numCol="1"/>
          <a:lstStyle>
            <a:lvl1pPr marL="135017" indent="-135017">
              <a:lnSpc>
                <a:spcPct val="100000"/>
              </a:lnSpc>
              <a:spcBef>
                <a:spcPts val="315"/>
              </a:spcBef>
              <a:buClr>
                <a:schemeClr val="accent2"/>
              </a:buClr>
              <a:buFont typeface="Arial" panose="020B0604020202020204" pitchFamily="34" charset="0"/>
              <a:buChar char="•"/>
              <a:defRPr sz="1260"/>
            </a:lvl1pPr>
            <a:lvl2pPr marL="226279" indent="-135017">
              <a:lnSpc>
                <a:spcPct val="100000"/>
              </a:lnSpc>
              <a:buClr>
                <a:schemeClr val="accent2"/>
              </a:buClr>
              <a:buSzPct val="100000"/>
              <a:buFont typeface="System Font Regular"/>
              <a:buChar char="–"/>
              <a:defRPr sz="1260"/>
            </a:lvl2pPr>
            <a:lvl3pPr marL="317540" indent="-135017">
              <a:lnSpc>
                <a:spcPct val="100000"/>
              </a:lnSpc>
              <a:buClr>
                <a:schemeClr val="accent2"/>
              </a:buClr>
              <a:buSzPct val="75000"/>
              <a:buFont typeface="Courier New" panose="02070309020205020404" pitchFamily="49" charset="0"/>
              <a:buChar char="o"/>
              <a:defRPr/>
            </a:lvl3pPr>
            <a:lvl4pPr marL="410051" indent="-135017">
              <a:lnSpc>
                <a:spcPct val="100000"/>
              </a:lnSpc>
              <a:buClr>
                <a:schemeClr val="accent2"/>
              </a:buClr>
              <a:buFont typeface="System Font Regular"/>
              <a:buChar char="–"/>
              <a:defRPr/>
            </a:lvl4pPr>
            <a:lvl5pPr marL="501313" indent="-135017">
              <a:lnSpc>
                <a:spcPct val="100000"/>
              </a:lnSpc>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ext Placeholder 2">
            <a:extLst>
              <a:ext uri="{FF2B5EF4-FFF2-40B4-BE49-F238E27FC236}">
                <a16:creationId xmlns:a16="http://schemas.microsoft.com/office/drawing/2014/main" id="{B45BF442-BDF4-154E-84CE-F60DC8A8721D}"/>
              </a:ext>
            </a:extLst>
          </p:cNvPr>
          <p:cNvSpPr>
            <a:spLocks noGrp="1"/>
          </p:cNvSpPr>
          <p:nvPr>
            <p:ph type="body" sz="quarter" idx="27"/>
          </p:nvPr>
        </p:nvSpPr>
        <p:spPr>
          <a:xfrm>
            <a:off x="2880360" y="3272817"/>
            <a:ext cx="1897562" cy="2762223"/>
          </a:xfrm>
          <a:prstGeom prst="rect">
            <a:avLst/>
          </a:prstGeom>
        </p:spPr>
        <p:txBody>
          <a:bodyPr numCol="1"/>
          <a:lstStyle>
            <a:lvl1pPr marL="135017" indent="-135017">
              <a:lnSpc>
                <a:spcPct val="100000"/>
              </a:lnSpc>
              <a:spcBef>
                <a:spcPts val="315"/>
              </a:spcBef>
              <a:buClr>
                <a:schemeClr val="accent2"/>
              </a:buClr>
              <a:buFont typeface="Arial" panose="020B0604020202020204" pitchFamily="34" charset="0"/>
              <a:buChar char="•"/>
              <a:defRPr sz="1260"/>
            </a:lvl1pPr>
            <a:lvl2pPr marL="226279" indent="-135017">
              <a:lnSpc>
                <a:spcPct val="100000"/>
              </a:lnSpc>
              <a:buClr>
                <a:schemeClr val="accent2"/>
              </a:buClr>
              <a:buSzPct val="100000"/>
              <a:buFont typeface="System Font Regular"/>
              <a:buChar char="–"/>
              <a:defRPr sz="1260"/>
            </a:lvl2pPr>
            <a:lvl3pPr marL="317540" indent="-135017">
              <a:lnSpc>
                <a:spcPct val="100000"/>
              </a:lnSpc>
              <a:buClr>
                <a:schemeClr val="accent2"/>
              </a:buClr>
              <a:buSzPct val="75000"/>
              <a:buFont typeface="Courier New" panose="02070309020205020404" pitchFamily="49" charset="0"/>
              <a:buChar char="o"/>
              <a:defRPr/>
            </a:lvl3pPr>
            <a:lvl4pPr marL="410051" indent="-135017">
              <a:lnSpc>
                <a:spcPct val="100000"/>
              </a:lnSpc>
              <a:buClr>
                <a:schemeClr val="accent2"/>
              </a:buClr>
              <a:buFont typeface="System Font Regular"/>
              <a:buChar char="–"/>
              <a:defRPr/>
            </a:lvl4pPr>
            <a:lvl5pPr marL="501313" indent="-135017">
              <a:lnSpc>
                <a:spcPct val="100000"/>
              </a:lnSpc>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2">
            <a:extLst>
              <a:ext uri="{FF2B5EF4-FFF2-40B4-BE49-F238E27FC236}">
                <a16:creationId xmlns:a16="http://schemas.microsoft.com/office/drawing/2014/main" id="{6E47F7EC-799F-C043-AEE7-079BDFD866CC}"/>
              </a:ext>
            </a:extLst>
          </p:cNvPr>
          <p:cNvSpPr>
            <a:spLocks noGrp="1"/>
          </p:cNvSpPr>
          <p:nvPr>
            <p:ph type="body" sz="quarter" idx="28"/>
          </p:nvPr>
        </p:nvSpPr>
        <p:spPr>
          <a:xfrm>
            <a:off x="4920615" y="3272817"/>
            <a:ext cx="1897562" cy="2762223"/>
          </a:xfrm>
          <a:prstGeom prst="rect">
            <a:avLst/>
          </a:prstGeom>
        </p:spPr>
        <p:txBody>
          <a:bodyPr numCol="1"/>
          <a:lstStyle>
            <a:lvl1pPr marL="135017" indent="-135017">
              <a:lnSpc>
                <a:spcPct val="100000"/>
              </a:lnSpc>
              <a:spcBef>
                <a:spcPts val="315"/>
              </a:spcBef>
              <a:buClr>
                <a:schemeClr val="accent2"/>
              </a:buClr>
              <a:buFont typeface="Arial" panose="020B0604020202020204" pitchFamily="34" charset="0"/>
              <a:buChar char="•"/>
              <a:defRPr sz="1260"/>
            </a:lvl1pPr>
            <a:lvl2pPr marL="226279" indent="-135017">
              <a:lnSpc>
                <a:spcPct val="100000"/>
              </a:lnSpc>
              <a:buClr>
                <a:schemeClr val="accent2"/>
              </a:buClr>
              <a:buSzPct val="100000"/>
              <a:buFont typeface="System Font Regular"/>
              <a:buChar char="–"/>
              <a:defRPr sz="1260"/>
            </a:lvl2pPr>
            <a:lvl3pPr marL="317540" indent="-135017">
              <a:lnSpc>
                <a:spcPct val="100000"/>
              </a:lnSpc>
              <a:buClr>
                <a:schemeClr val="accent2"/>
              </a:buClr>
              <a:buSzPct val="75000"/>
              <a:buFont typeface="Courier New" panose="02070309020205020404" pitchFamily="49" charset="0"/>
              <a:buChar char="o"/>
              <a:defRPr/>
            </a:lvl3pPr>
            <a:lvl4pPr marL="410051" indent="-135017">
              <a:lnSpc>
                <a:spcPct val="100000"/>
              </a:lnSpc>
              <a:buClr>
                <a:schemeClr val="accent2"/>
              </a:buClr>
              <a:buFont typeface="System Font Regular"/>
              <a:buChar char="–"/>
              <a:defRPr/>
            </a:lvl4pPr>
            <a:lvl5pPr marL="501313" indent="-135017">
              <a:lnSpc>
                <a:spcPct val="100000"/>
              </a:lnSpc>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 Placeholder 2">
            <a:extLst>
              <a:ext uri="{FF2B5EF4-FFF2-40B4-BE49-F238E27FC236}">
                <a16:creationId xmlns:a16="http://schemas.microsoft.com/office/drawing/2014/main" id="{28E046B6-981E-3041-8528-F5107A7421F8}"/>
              </a:ext>
            </a:extLst>
          </p:cNvPr>
          <p:cNvSpPr>
            <a:spLocks noGrp="1"/>
          </p:cNvSpPr>
          <p:nvPr>
            <p:ph type="body" sz="quarter" idx="29"/>
          </p:nvPr>
        </p:nvSpPr>
        <p:spPr>
          <a:xfrm>
            <a:off x="6960870" y="3272817"/>
            <a:ext cx="1897562" cy="2762223"/>
          </a:xfrm>
          <a:prstGeom prst="rect">
            <a:avLst/>
          </a:prstGeom>
        </p:spPr>
        <p:txBody>
          <a:bodyPr numCol="1"/>
          <a:lstStyle>
            <a:lvl1pPr marL="135017" indent="-135017">
              <a:lnSpc>
                <a:spcPct val="100000"/>
              </a:lnSpc>
              <a:spcBef>
                <a:spcPts val="315"/>
              </a:spcBef>
              <a:buClr>
                <a:schemeClr val="accent2"/>
              </a:buClr>
              <a:buFont typeface="Arial" panose="020B0604020202020204" pitchFamily="34" charset="0"/>
              <a:buChar char="•"/>
              <a:defRPr sz="1260"/>
            </a:lvl1pPr>
            <a:lvl2pPr marL="226279" indent="-135017">
              <a:lnSpc>
                <a:spcPct val="100000"/>
              </a:lnSpc>
              <a:buClr>
                <a:schemeClr val="accent2"/>
              </a:buClr>
              <a:buSzPct val="100000"/>
              <a:buFont typeface="System Font Regular"/>
              <a:buChar char="–"/>
              <a:defRPr sz="1260"/>
            </a:lvl2pPr>
            <a:lvl3pPr marL="317540" indent="-135017">
              <a:lnSpc>
                <a:spcPct val="100000"/>
              </a:lnSpc>
              <a:buClr>
                <a:schemeClr val="accent2"/>
              </a:buClr>
              <a:buSzPct val="75000"/>
              <a:buFont typeface="Courier New" panose="02070309020205020404" pitchFamily="49" charset="0"/>
              <a:buChar char="o"/>
              <a:defRPr/>
            </a:lvl3pPr>
            <a:lvl4pPr marL="410051" indent="-135017">
              <a:lnSpc>
                <a:spcPct val="100000"/>
              </a:lnSpc>
              <a:buClr>
                <a:schemeClr val="accent2"/>
              </a:buClr>
              <a:buFont typeface="System Font Regular"/>
              <a:buChar char="–"/>
              <a:defRPr/>
            </a:lvl4pPr>
            <a:lvl5pPr marL="501313" indent="-135017">
              <a:lnSpc>
                <a:spcPct val="100000"/>
              </a:lnSpc>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Footer Placeholder 6">
            <a:extLst>
              <a:ext uri="{FF2B5EF4-FFF2-40B4-BE49-F238E27FC236}">
                <a16:creationId xmlns:a16="http://schemas.microsoft.com/office/drawing/2014/main" id="{A3433CEC-ED62-4039-8874-B9CB7B48CCC1}"/>
              </a:ext>
            </a:extLst>
          </p:cNvPr>
          <p:cNvSpPr>
            <a:spLocks noGrp="1"/>
          </p:cNvSpPr>
          <p:nvPr>
            <p:ph type="ftr" sz="quarter" idx="3"/>
          </p:nvPr>
        </p:nvSpPr>
        <p:spPr>
          <a:xfrm>
            <a:off x="965530" y="6660670"/>
            <a:ext cx="1632295" cy="177453"/>
          </a:xfrm>
          <a:prstGeom prst="rect">
            <a:avLst/>
          </a:prstGeom>
        </p:spPr>
        <p:txBody>
          <a:bodyPr vert="horz" lIns="91440" tIns="45720" rIns="91440" bIns="45720" rtlCol="0" anchor="ctr"/>
          <a:lstStyle>
            <a:lvl1pPr algn="l">
              <a:defRPr sz="788">
                <a:solidFill>
                  <a:schemeClr val="accent1"/>
                </a:solidFill>
              </a:defRPr>
            </a:lvl1pPr>
          </a:lstStyle>
          <a:p>
            <a:endParaRPr lang="en-US"/>
          </a:p>
        </p:txBody>
      </p:sp>
    </p:spTree>
    <p:extLst>
      <p:ext uri="{BB962C8B-B14F-4D97-AF65-F5344CB8AC3E}">
        <p14:creationId xmlns:p14="http://schemas.microsoft.com/office/powerpoint/2010/main" val="353207024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3_Blank">
    <p:bg>
      <p:bgRef idx="1001">
        <a:schemeClr val="bg2"/>
      </p:bgRef>
    </p:bg>
    <p:spTree>
      <p:nvGrpSpPr>
        <p:cNvPr id="1" name=""/>
        <p:cNvGrpSpPr/>
        <p:nvPr/>
      </p:nvGrpSpPr>
      <p:grpSpPr>
        <a:xfrm>
          <a:off x="0" y="0"/>
          <a:ext cx="0" cy="0"/>
          <a:chOff x="0" y="0"/>
          <a:chExt cx="0" cy="0"/>
        </a:xfrm>
      </p:grpSpPr>
      <p:cxnSp>
        <p:nvCxnSpPr>
          <p:cNvPr id="72" name="Straight Connector 71">
            <a:extLst>
              <a:ext uri="{FF2B5EF4-FFF2-40B4-BE49-F238E27FC236}">
                <a16:creationId xmlns:a16="http://schemas.microsoft.com/office/drawing/2014/main" id="{84B42083-40A0-7F4A-B4BC-E010280B7328}"/>
              </a:ext>
            </a:extLst>
          </p:cNvPr>
          <p:cNvCxnSpPr>
            <a:cxnSpLocks/>
          </p:cNvCxnSpPr>
          <p:nvPr/>
        </p:nvCxnSpPr>
        <p:spPr>
          <a:xfrm>
            <a:off x="2236716" y="5851199"/>
            <a:ext cx="2447113" cy="0"/>
          </a:xfrm>
          <a:prstGeom prst="line">
            <a:avLst/>
          </a:prstGeom>
          <a:noFill/>
          <a:ln w="6350" cap="flat" cmpd="sng" algn="ctr">
            <a:solidFill>
              <a:schemeClr val="tx1"/>
            </a:solidFill>
            <a:prstDash val="solid"/>
            <a:miter lim="800000"/>
          </a:ln>
          <a:effectLst/>
        </p:spPr>
      </p:cxnSp>
      <p:cxnSp>
        <p:nvCxnSpPr>
          <p:cNvPr id="37" name="Straight Connector 36">
            <a:extLst>
              <a:ext uri="{FF2B5EF4-FFF2-40B4-BE49-F238E27FC236}">
                <a16:creationId xmlns:a16="http://schemas.microsoft.com/office/drawing/2014/main" id="{66026FA5-D652-2042-B9DD-D9F8CD735A49}"/>
              </a:ext>
            </a:extLst>
          </p:cNvPr>
          <p:cNvCxnSpPr>
            <a:cxnSpLocks/>
          </p:cNvCxnSpPr>
          <p:nvPr/>
        </p:nvCxnSpPr>
        <p:spPr>
          <a:xfrm>
            <a:off x="3580448" y="3595569"/>
            <a:ext cx="0" cy="1679447"/>
          </a:xfrm>
          <a:prstGeom prst="line">
            <a:avLst/>
          </a:prstGeom>
          <a:noFill/>
          <a:ln w="6350" cap="flat" cmpd="sng" algn="ctr">
            <a:solidFill>
              <a:schemeClr val="tx1"/>
            </a:solidFill>
            <a:prstDash val="solid"/>
            <a:miter lim="800000"/>
          </a:ln>
          <a:effectLst/>
        </p:spPr>
      </p:cxnSp>
      <p:sp>
        <p:nvSpPr>
          <p:cNvPr id="91" name="Text Placeholder 2">
            <a:extLst>
              <a:ext uri="{FF2B5EF4-FFF2-40B4-BE49-F238E27FC236}">
                <a16:creationId xmlns:a16="http://schemas.microsoft.com/office/drawing/2014/main" id="{D5AD1AFD-558A-9B4C-9913-63C08DE971D0}"/>
              </a:ext>
            </a:extLst>
          </p:cNvPr>
          <p:cNvSpPr>
            <a:spLocks noGrp="1"/>
          </p:cNvSpPr>
          <p:nvPr>
            <p:ph type="body" sz="quarter" idx="13" hasCustomPrompt="1"/>
          </p:nvPr>
        </p:nvSpPr>
        <p:spPr>
          <a:xfrm>
            <a:off x="3140790" y="515893"/>
            <a:ext cx="864179" cy="1097371"/>
          </a:xfrm>
          <a:prstGeom prst="ellipse">
            <a:avLst/>
          </a:prstGeom>
          <a:solidFill>
            <a:schemeClr val="accent2"/>
          </a:solidFill>
        </p:spPr>
        <p:txBody>
          <a:bodyPr lIns="0" tIns="0" rIns="0" bIns="0" numCol="1" anchor="ctr" anchorCtr="0"/>
          <a:lstStyle>
            <a:lvl1pPr algn="ctr">
              <a:defRPr sz="788">
                <a:latin typeface="+mj-lt"/>
              </a:defRPr>
            </a:lvl1pPr>
          </a:lstStyle>
          <a:p>
            <a:pPr lvl="0"/>
            <a:r>
              <a:rPr lang="en-US"/>
              <a:t>Company </a:t>
            </a:r>
          </a:p>
        </p:txBody>
      </p:sp>
      <p:sp>
        <p:nvSpPr>
          <p:cNvPr id="92" name="Text Placeholder 2">
            <a:extLst>
              <a:ext uri="{FF2B5EF4-FFF2-40B4-BE49-F238E27FC236}">
                <a16:creationId xmlns:a16="http://schemas.microsoft.com/office/drawing/2014/main" id="{FC21B944-0C09-FC4E-9776-B7229A21721C}"/>
              </a:ext>
            </a:extLst>
          </p:cNvPr>
          <p:cNvSpPr>
            <a:spLocks noGrp="1"/>
          </p:cNvSpPr>
          <p:nvPr>
            <p:ph type="body" sz="quarter" idx="14" hasCustomPrompt="1"/>
          </p:nvPr>
        </p:nvSpPr>
        <p:spPr>
          <a:xfrm>
            <a:off x="3140790" y="1701370"/>
            <a:ext cx="864179" cy="1097371"/>
          </a:xfrm>
          <a:prstGeom prst="ellipse">
            <a:avLst/>
          </a:prstGeom>
          <a:solidFill>
            <a:schemeClr val="accent1">
              <a:lumMod val="50000"/>
            </a:schemeClr>
          </a:solidFill>
        </p:spPr>
        <p:txBody>
          <a:bodyPr lIns="0" tIns="0" rIns="0" bIns="0" numCol="1" anchor="ctr" anchorCtr="0">
            <a:noAutofit/>
          </a:bodyPr>
          <a:lstStyle>
            <a:lvl1pPr algn="ctr">
              <a:defRPr sz="788">
                <a:latin typeface="+mj-lt"/>
              </a:defRPr>
            </a:lvl1pPr>
          </a:lstStyle>
          <a:p>
            <a:pPr lvl="0"/>
            <a:r>
              <a:rPr lang="en-US"/>
              <a:t>Stakeholder </a:t>
            </a:r>
          </a:p>
        </p:txBody>
      </p:sp>
      <p:sp>
        <p:nvSpPr>
          <p:cNvPr id="93" name="Text Placeholder 2">
            <a:extLst>
              <a:ext uri="{FF2B5EF4-FFF2-40B4-BE49-F238E27FC236}">
                <a16:creationId xmlns:a16="http://schemas.microsoft.com/office/drawing/2014/main" id="{7AF5CE68-5B6A-B64E-BC8D-C9B5227690ED}"/>
              </a:ext>
            </a:extLst>
          </p:cNvPr>
          <p:cNvSpPr>
            <a:spLocks noGrp="1"/>
          </p:cNvSpPr>
          <p:nvPr>
            <p:ph type="body" sz="quarter" idx="15" hasCustomPrompt="1"/>
          </p:nvPr>
        </p:nvSpPr>
        <p:spPr>
          <a:xfrm>
            <a:off x="3140790" y="2886847"/>
            <a:ext cx="864179" cy="1097371"/>
          </a:xfrm>
          <a:prstGeom prst="ellipse">
            <a:avLst/>
          </a:prstGeom>
          <a:solidFill>
            <a:schemeClr val="bg1">
              <a:lumMod val="75000"/>
            </a:schemeClr>
          </a:solidFill>
        </p:spPr>
        <p:txBody>
          <a:bodyPr lIns="0" tIns="0" rIns="0" bIns="0" numCol="1" anchor="ctr" anchorCtr="0">
            <a:noAutofit/>
          </a:bodyPr>
          <a:lstStyle>
            <a:lvl1pPr algn="ctr">
              <a:defRPr sz="788">
                <a:latin typeface="+mj-lt"/>
              </a:defRPr>
            </a:lvl1pPr>
          </a:lstStyle>
          <a:p>
            <a:pPr lvl="0"/>
            <a:r>
              <a:rPr lang="en-US"/>
              <a:t>Managing Director </a:t>
            </a:r>
          </a:p>
        </p:txBody>
      </p:sp>
      <p:sp>
        <p:nvSpPr>
          <p:cNvPr id="94" name="Text Placeholder 2">
            <a:extLst>
              <a:ext uri="{FF2B5EF4-FFF2-40B4-BE49-F238E27FC236}">
                <a16:creationId xmlns:a16="http://schemas.microsoft.com/office/drawing/2014/main" id="{188F6849-45E1-824E-BEC0-1C964B180A4A}"/>
              </a:ext>
            </a:extLst>
          </p:cNvPr>
          <p:cNvSpPr>
            <a:spLocks noGrp="1"/>
          </p:cNvSpPr>
          <p:nvPr>
            <p:ph type="body" sz="quarter" idx="16" hasCustomPrompt="1"/>
          </p:nvPr>
        </p:nvSpPr>
        <p:spPr>
          <a:xfrm>
            <a:off x="3140790" y="4072324"/>
            <a:ext cx="864179" cy="1097371"/>
          </a:xfrm>
          <a:prstGeom prst="ellipse">
            <a:avLst/>
          </a:prstGeom>
          <a:solidFill>
            <a:schemeClr val="bg1">
              <a:lumMod val="60000"/>
              <a:lumOff val="40000"/>
            </a:schemeClr>
          </a:solidFill>
        </p:spPr>
        <p:txBody>
          <a:bodyPr lIns="0" tIns="0" rIns="0" bIns="0" numCol="1" anchor="ctr" anchorCtr="0">
            <a:noAutofit/>
          </a:bodyPr>
          <a:lstStyle>
            <a:lvl1pPr algn="ctr">
              <a:defRPr sz="788">
                <a:latin typeface="+mj-lt"/>
              </a:defRPr>
            </a:lvl1pPr>
          </a:lstStyle>
          <a:p>
            <a:pPr lvl="0"/>
            <a:r>
              <a:rPr lang="en-US"/>
              <a:t>Director </a:t>
            </a:r>
          </a:p>
        </p:txBody>
      </p:sp>
      <p:sp>
        <p:nvSpPr>
          <p:cNvPr id="95" name="Text Placeholder 2">
            <a:extLst>
              <a:ext uri="{FF2B5EF4-FFF2-40B4-BE49-F238E27FC236}">
                <a16:creationId xmlns:a16="http://schemas.microsoft.com/office/drawing/2014/main" id="{A9ECA2BD-3D20-F848-ABF6-197ECD467748}"/>
              </a:ext>
            </a:extLst>
          </p:cNvPr>
          <p:cNvSpPr>
            <a:spLocks noGrp="1"/>
          </p:cNvSpPr>
          <p:nvPr>
            <p:ph type="body" sz="quarter" idx="17" hasCustomPrompt="1"/>
          </p:nvPr>
        </p:nvSpPr>
        <p:spPr>
          <a:xfrm>
            <a:off x="3140790" y="5257801"/>
            <a:ext cx="864179" cy="1097371"/>
          </a:xfrm>
          <a:prstGeom prst="ellipse">
            <a:avLst/>
          </a:prstGeom>
          <a:solidFill>
            <a:schemeClr val="bg1">
              <a:lumMod val="60000"/>
              <a:lumOff val="40000"/>
            </a:schemeClr>
          </a:solidFill>
        </p:spPr>
        <p:txBody>
          <a:bodyPr lIns="0" tIns="0" rIns="0" bIns="0" numCol="1" anchor="ctr" anchorCtr="0">
            <a:noAutofit/>
          </a:bodyPr>
          <a:lstStyle>
            <a:lvl1pPr algn="ctr">
              <a:defRPr sz="788">
                <a:latin typeface="+mj-lt"/>
              </a:defRPr>
            </a:lvl1pPr>
          </a:lstStyle>
          <a:p>
            <a:pPr lvl="0"/>
            <a:r>
              <a:rPr lang="en-US"/>
              <a:t>Vice President </a:t>
            </a:r>
          </a:p>
        </p:txBody>
      </p:sp>
      <p:pic>
        <p:nvPicPr>
          <p:cNvPr id="14" name="Graphic 13">
            <a:extLst>
              <a:ext uri="{FF2B5EF4-FFF2-40B4-BE49-F238E27FC236}">
                <a16:creationId xmlns:a16="http://schemas.microsoft.com/office/drawing/2014/main" id="{DB8FBEF3-D2E0-7942-B21B-5228C09189E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98575" y="6394778"/>
            <a:ext cx="650081" cy="323287"/>
          </a:xfrm>
          <a:prstGeom prst="rect">
            <a:avLst/>
          </a:prstGeom>
        </p:spPr>
      </p:pic>
      <p:sp>
        <p:nvSpPr>
          <p:cNvPr id="18" name="Slide Number Placeholder 4">
            <a:extLst>
              <a:ext uri="{FF2B5EF4-FFF2-40B4-BE49-F238E27FC236}">
                <a16:creationId xmlns:a16="http://schemas.microsoft.com/office/drawing/2014/main" id="{BAA7C75E-F4D7-2145-9AB9-7F45EDF0EDAA}"/>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cxnSp>
        <p:nvCxnSpPr>
          <p:cNvPr id="38" name="Straight Connector 37">
            <a:extLst>
              <a:ext uri="{FF2B5EF4-FFF2-40B4-BE49-F238E27FC236}">
                <a16:creationId xmlns:a16="http://schemas.microsoft.com/office/drawing/2014/main" id="{2EDCA55B-282B-234E-8999-D0FBF2852386}"/>
              </a:ext>
            </a:extLst>
          </p:cNvPr>
          <p:cNvCxnSpPr>
            <a:cxnSpLocks/>
          </p:cNvCxnSpPr>
          <p:nvPr/>
        </p:nvCxnSpPr>
        <p:spPr>
          <a:xfrm>
            <a:off x="2017550" y="3470792"/>
            <a:ext cx="1108917" cy="0"/>
          </a:xfrm>
          <a:prstGeom prst="line">
            <a:avLst/>
          </a:prstGeom>
          <a:noFill/>
          <a:ln w="6350" cap="flat" cmpd="sng" algn="ctr">
            <a:solidFill>
              <a:schemeClr val="tx1"/>
            </a:solidFill>
            <a:prstDash val="solid"/>
            <a:miter lim="800000"/>
          </a:ln>
          <a:effectLst/>
        </p:spPr>
      </p:cxnSp>
      <p:cxnSp>
        <p:nvCxnSpPr>
          <p:cNvPr id="41" name="Straight Connector 40">
            <a:extLst>
              <a:ext uri="{FF2B5EF4-FFF2-40B4-BE49-F238E27FC236}">
                <a16:creationId xmlns:a16="http://schemas.microsoft.com/office/drawing/2014/main" id="{252D8D81-7C07-D543-9D3B-86F79436BDE3}"/>
              </a:ext>
            </a:extLst>
          </p:cNvPr>
          <p:cNvCxnSpPr>
            <a:cxnSpLocks/>
          </p:cNvCxnSpPr>
          <p:nvPr/>
        </p:nvCxnSpPr>
        <p:spPr>
          <a:xfrm flipV="1">
            <a:off x="3580448" y="2680823"/>
            <a:ext cx="0" cy="225363"/>
          </a:xfrm>
          <a:prstGeom prst="line">
            <a:avLst/>
          </a:prstGeom>
          <a:noFill/>
          <a:ln w="6350" cap="flat" cmpd="sng" algn="ctr">
            <a:solidFill>
              <a:schemeClr val="tx1"/>
            </a:solidFill>
            <a:prstDash val="solid"/>
            <a:miter lim="800000"/>
            <a:tailEnd type="triangle"/>
          </a:ln>
          <a:effectLst/>
        </p:spPr>
      </p:cxnSp>
      <p:cxnSp>
        <p:nvCxnSpPr>
          <p:cNvPr id="42" name="Straight Arrow Connector 41">
            <a:extLst>
              <a:ext uri="{FF2B5EF4-FFF2-40B4-BE49-F238E27FC236}">
                <a16:creationId xmlns:a16="http://schemas.microsoft.com/office/drawing/2014/main" id="{29B8F300-1253-D142-808B-09199CCEEBFE}"/>
              </a:ext>
            </a:extLst>
          </p:cNvPr>
          <p:cNvCxnSpPr>
            <a:cxnSpLocks/>
          </p:cNvCxnSpPr>
          <p:nvPr/>
        </p:nvCxnSpPr>
        <p:spPr>
          <a:xfrm flipV="1">
            <a:off x="3580448" y="1495100"/>
            <a:ext cx="0" cy="217986"/>
          </a:xfrm>
          <a:prstGeom prst="straightConnector1">
            <a:avLst/>
          </a:prstGeom>
          <a:noFill/>
          <a:ln w="6350" cap="flat" cmpd="sng" algn="ctr">
            <a:solidFill>
              <a:schemeClr val="tx1"/>
            </a:solidFill>
            <a:prstDash val="solid"/>
            <a:miter lim="800000"/>
            <a:tailEnd type="triangle"/>
          </a:ln>
          <a:effectLst/>
        </p:spPr>
      </p:cxnSp>
      <p:cxnSp>
        <p:nvCxnSpPr>
          <p:cNvPr id="69" name="Straight Arrow Connector 68">
            <a:extLst>
              <a:ext uri="{FF2B5EF4-FFF2-40B4-BE49-F238E27FC236}">
                <a16:creationId xmlns:a16="http://schemas.microsoft.com/office/drawing/2014/main" id="{6F93761E-E6C0-0F4A-8F6A-A9F52D8ED0EB}"/>
              </a:ext>
            </a:extLst>
          </p:cNvPr>
          <p:cNvCxnSpPr>
            <a:cxnSpLocks/>
          </p:cNvCxnSpPr>
          <p:nvPr/>
        </p:nvCxnSpPr>
        <p:spPr>
          <a:xfrm flipH="1">
            <a:off x="2242306" y="2240078"/>
            <a:ext cx="865931" cy="0"/>
          </a:xfrm>
          <a:prstGeom prst="straightConnector1">
            <a:avLst/>
          </a:prstGeom>
          <a:noFill/>
          <a:ln w="6350" cap="flat" cmpd="sng" algn="ctr">
            <a:solidFill>
              <a:schemeClr val="tx1"/>
            </a:solidFill>
            <a:prstDash val="solid"/>
            <a:miter lim="800000"/>
            <a:tailEnd type="triangle"/>
          </a:ln>
          <a:effectLst/>
        </p:spPr>
      </p:cxnSp>
      <p:cxnSp>
        <p:nvCxnSpPr>
          <p:cNvPr id="74" name="Straight Connector 73">
            <a:extLst>
              <a:ext uri="{FF2B5EF4-FFF2-40B4-BE49-F238E27FC236}">
                <a16:creationId xmlns:a16="http://schemas.microsoft.com/office/drawing/2014/main" id="{F0B7189C-74AB-C141-A03E-A8B29C4935C5}"/>
              </a:ext>
            </a:extLst>
          </p:cNvPr>
          <p:cNvCxnSpPr>
            <a:cxnSpLocks/>
          </p:cNvCxnSpPr>
          <p:nvPr/>
        </p:nvCxnSpPr>
        <p:spPr>
          <a:xfrm>
            <a:off x="3992397" y="1104508"/>
            <a:ext cx="2259580" cy="0"/>
          </a:xfrm>
          <a:prstGeom prst="line">
            <a:avLst/>
          </a:prstGeom>
          <a:noFill/>
          <a:ln w="6350" cap="flat" cmpd="sng" algn="ctr">
            <a:solidFill>
              <a:schemeClr val="tx1"/>
            </a:solidFill>
            <a:prstDash val="dash"/>
            <a:headEnd type="none" w="med" len="med"/>
            <a:tailEnd type="oval" w="sm" len="sm"/>
          </a:ln>
          <a:effectLst/>
        </p:spPr>
      </p:cxnSp>
      <p:grpSp>
        <p:nvGrpSpPr>
          <p:cNvPr id="75" name="Group 74">
            <a:extLst>
              <a:ext uri="{FF2B5EF4-FFF2-40B4-BE49-F238E27FC236}">
                <a16:creationId xmlns:a16="http://schemas.microsoft.com/office/drawing/2014/main" id="{F8FE68DF-48C4-3844-9AAF-424024F991E8}"/>
              </a:ext>
            </a:extLst>
          </p:cNvPr>
          <p:cNvGrpSpPr/>
          <p:nvPr/>
        </p:nvGrpSpPr>
        <p:grpSpPr>
          <a:xfrm>
            <a:off x="4028858" y="2219476"/>
            <a:ext cx="2223120" cy="2396307"/>
            <a:chOff x="5609106" y="2397600"/>
            <a:chExt cx="2329913" cy="2396307"/>
          </a:xfrm>
        </p:grpSpPr>
        <p:cxnSp>
          <p:nvCxnSpPr>
            <p:cNvPr id="76" name="Straight Connector 75">
              <a:extLst>
                <a:ext uri="{FF2B5EF4-FFF2-40B4-BE49-F238E27FC236}">
                  <a16:creationId xmlns:a16="http://schemas.microsoft.com/office/drawing/2014/main" id="{BEFA5AA1-C041-714E-9620-A3DBC87023AD}"/>
                </a:ext>
              </a:extLst>
            </p:cNvPr>
            <p:cNvCxnSpPr>
              <a:cxnSpLocks/>
            </p:cNvCxnSpPr>
            <p:nvPr/>
          </p:nvCxnSpPr>
          <p:spPr>
            <a:xfrm>
              <a:off x="5609106" y="2397600"/>
              <a:ext cx="2329913" cy="0"/>
            </a:xfrm>
            <a:prstGeom prst="line">
              <a:avLst/>
            </a:prstGeom>
            <a:noFill/>
            <a:ln w="6350" cap="flat" cmpd="sng" algn="ctr">
              <a:solidFill>
                <a:schemeClr val="tx1"/>
              </a:solidFill>
              <a:prstDash val="dash"/>
              <a:headEnd type="none" w="med" len="med"/>
              <a:tailEnd type="oval" w="sm" len="sm"/>
            </a:ln>
            <a:effectLst/>
          </p:spPr>
        </p:cxnSp>
        <p:cxnSp>
          <p:nvCxnSpPr>
            <p:cNvPr id="77" name="Straight Connector 76">
              <a:extLst>
                <a:ext uri="{FF2B5EF4-FFF2-40B4-BE49-F238E27FC236}">
                  <a16:creationId xmlns:a16="http://schemas.microsoft.com/office/drawing/2014/main" id="{926CFC75-2E6E-E146-BDFC-EAE799454D96}"/>
                </a:ext>
              </a:extLst>
            </p:cNvPr>
            <p:cNvCxnSpPr>
              <a:cxnSpLocks/>
            </p:cNvCxnSpPr>
            <p:nvPr/>
          </p:nvCxnSpPr>
          <p:spPr>
            <a:xfrm>
              <a:off x="5609106" y="3616740"/>
              <a:ext cx="2329913" cy="0"/>
            </a:xfrm>
            <a:prstGeom prst="line">
              <a:avLst/>
            </a:prstGeom>
            <a:noFill/>
            <a:ln w="6350" cap="flat" cmpd="sng" algn="ctr">
              <a:solidFill>
                <a:schemeClr val="tx1"/>
              </a:solidFill>
              <a:prstDash val="dash"/>
              <a:headEnd type="none" w="med" len="med"/>
              <a:tailEnd type="oval" w="sm" len="sm"/>
            </a:ln>
            <a:effectLst/>
          </p:spPr>
        </p:cxnSp>
        <p:cxnSp>
          <p:nvCxnSpPr>
            <p:cNvPr id="78" name="Straight Connector 77">
              <a:extLst>
                <a:ext uri="{FF2B5EF4-FFF2-40B4-BE49-F238E27FC236}">
                  <a16:creationId xmlns:a16="http://schemas.microsoft.com/office/drawing/2014/main" id="{66C6A333-65B2-8948-B9C5-7130E12A233A}"/>
                </a:ext>
              </a:extLst>
            </p:cNvPr>
            <p:cNvCxnSpPr>
              <a:cxnSpLocks/>
            </p:cNvCxnSpPr>
            <p:nvPr/>
          </p:nvCxnSpPr>
          <p:spPr>
            <a:xfrm>
              <a:off x="5609106" y="4793907"/>
              <a:ext cx="2329913" cy="0"/>
            </a:xfrm>
            <a:prstGeom prst="line">
              <a:avLst/>
            </a:prstGeom>
            <a:noFill/>
            <a:ln w="6350" cap="flat" cmpd="sng" algn="ctr">
              <a:solidFill>
                <a:schemeClr val="tx1"/>
              </a:solidFill>
              <a:prstDash val="dash"/>
              <a:headEnd type="none" w="med" len="med"/>
              <a:tailEnd type="oval" w="sm" len="sm"/>
            </a:ln>
            <a:effectLst/>
          </p:spPr>
        </p:cxnSp>
      </p:grpSp>
      <p:cxnSp>
        <p:nvCxnSpPr>
          <p:cNvPr id="79" name="Straight Connector 78">
            <a:extLst>
              <a:ext uri="{FF2B5EF4-FFF2-40B4-BE49-F238E27FC236}">
                <a16:creationId xmlns:a16="http://schemas.microsoft.com/office/drawing/2014/main" id="{373D91A4-239D-0549-9602-AEA1C03602F2}"/>
              </a:ext>
            </a:extLst>
          </p:cNvPr>
          <p:cNvCxnSpPr>
            <a:cxnSpLocks/>
          </p:cNvCxnSpPr>
          <p:nvPr/>
        </p:nvCxnSpPr>
        <p:spPr>
          <a:xfrm>
            <a:off x="5377887" y="5865320"/>
            <a:ext cx="874087" cy="0"/>
          </a:xfrm>
          <a:prstGeom prst="line">
            <a:avLst/>
          </a:prstGeom>
          <a:noFill/>
          <a:ln w="6350" cap="flat" cmpd="sng" algn="ctr">
            <a:solidFill>
              <a:schemeClr val="tx1"/>
            </a:solidFill>
            <a:prstDash val="dash"/>
            <a:headEnd type="none" w="med" len="med"/>
            <a:tailEnd type="oval" w="sm" len="sm"/>
          </a:ln>
          <a:effectLst/>
        </p:spPr>
      </p:cxnSp>
      <p:sp>
        <p:nvSpPr>
          <p:cNvPr id="82" name="Rectangle: Rounded Corners 107">
            <a:extLst>
              <a:ext uri="{FF2B5EF4-FFF2-40B4-BE49-F238E27FC236}">
                <a16:creationId xmlns:a16="http://schemas.microsoft.com/office/drawing/2014/main" id="{730196F8-6D94-2B45-8E2C-1BF713833C43}"/>
              </a:ext>
            </a:extLst>
          </p:cNvPr>
          <p:cNvSpPr>
            <a:spLocks noChangeAspect="1"/>
          </p:cNvSpPr>
          <p:nvPr/>
        </p:nvSpPr>
        <p:spPr>
          <a:xfrm>
            <a:off x="4511130" y="5275015"/>
            <a:ext cx="864108" cy="1097280"/>
          </a:xfrm>
          <a:prstGeom prst="ellipse">
            <a:avLst/>
          </a:prstGeom>
          <a:solidFill>
            <a:schemeClr val="bg1">
              <a:lumMod val="60000"/>
              <a:lumOff val="40000"/>
            </a:schemeClr>
          </a:solidFill>
          <a:ln w="12700" cap="flat" cmpd="sng" algn="ctr">
            <a:noFill/>
            <a:prstDash val="solid"/>
            <a:miter lim="800000"/>
          </a:ln>
          <a:effectLst/>
        </p:spPr>
        <p:txBody>
          <a:bodyPr wrap="none" rtlCol="0" anchor="ctr"/>
          <a:lstStyle/>
          <a:p>
            <a:pPr algn="ctr" defTabSz="1080117">
              <a:defRPr/>
            </a:pPr>
            <a:r>
              <a:rPr lang="en-GB" sz="788" b="1" kern="0">
                <a:solidFill>
                  <a:prstClr val="white"/>
                </a:solidFill>
              </a:rPr>
              <a:t>Name</a:t>
            </a:r>
          </a:p>
          <a:p>
            <a:pPr algn="ctr" defTabSz="1080117">
              <a:defRPr/>
            </a:pPr>
            <a:r>
              <a:rPr lang="en-GB" sz="788" kern="0">
                <a:solidFill>
                  <a:prstClr val="white"/>
                </a:solidFill>
              </a:rPr>
              <a:t>Senior Associate </a:t>
            </a:r>
          </a:p>
        </p:txBody>
      </p:sp>
      <p:sp>
        <p:nvSpPr>
          <p:cNvPr id="85" name="Title 2">
            <a:extLst>
              <a:ext uri="{FF2B5EF4-FFF2-40B4-BE49-F238E27FC236}">
                <a16:creationId xmlns:a16="http://schemas.microsoft.com/office/drawing/2014/main" id="{FE67C653-A938-3C44-B936-E1ABC326923A}"/>
              </a:ext>
            </a:extLst>
          </p:cNvPr>
          <p:cNvSpPr>
            <a:spLocks noGrp="1"/>
          </p:cNvSpPr>
          <p:nvPr>
            <p:ph type="title" hasCustomPrompt="1"/>
          </p:nvPr>
        </p:nvSpPr>
        <p:spPr>
          <a:xfrm>
            <a:off x="594074" y="590048"/>
            <a:ext cx="2371841" cy="373839"/>
          </a:xfrm>
          <a:prstGeom prst="rect">
            <a:avLst/>
          </a:prstGeom>
        </p:spPr>
        <p:txBody>
          <a:bodyPr>
            <a:noAutofit/>
          </a:bodyPr>
          <a:lstStyle>
            <a:lvl1pPr>
              <a:defRPr sz="2205"/>
            </a:lvl1pPr>
          </a:lstStyle>
          <a:p>
            <a:r>
              <a:rPr lang="en-US"/>
              <a:t>Click to add title</a:t>
            </a:r>
            <a:endParaRPr lang="en-US" sz="1418" spc="0"/>
          </a:p>
        </p:txBody>
      </p:sp>
      <p:sp>
        <p:nvSpPr>
          <p:cNvPr id="97" name="Text Placeholder 2">
            <a:extLst>
              <a:ext uri="{FF2B5EF4-FFF2-40B4-BE49-F238E27FC236}">
                <a16:creationId xmlns:a16="http://schemas.microsoft.com/office/drawing/2014/main" id="{FDAA6FEE-F031-174C-B1E9-09FBDEF8F096}"/>
              </a:ext>
            </a:extLst>
          </p:cNvPr>
          <p:cNvSpPr>
            <a:spLocks noGrp="1"/>
          </p:cNvSpPr>
          <p:nvPr>
            <p:ph type="body" sz="quarter" idx="18" hasCustomPrompt="1"/>
          </p:nvPr>
        </p:nvSpPr>
        <p:spPr>
          <a:xfrm>
            <a:off x="1339627" y="2886847"/>
            <a:ext cx="864179" cy="1097371"/>
          </a:xfrm>
          <a:prstGeom prst="ellipse">
            <a:avLst/>
          </a:prstGeom>
          <a:solidFill>
            <a:schemeClr val="bg1">
              <a:lumMod val="60000"/>
              <a:lumOff val="40000"/>
            </a:schemeClr>
          </a:solidFill>
        </p:spPr>
        <p:txBody>
          <a:bodyPr lIns="0" tIns="0" rIns="0" bIns="0" numCol="1" anchor="ctr" anchorCtr="0">
            <a:noAutofit/>
          </a:bodyPr>
          <a:lstStyle>
            <a:lvl1pPr algn="ctr">
              <a:defRPr sz="788">
                <a:latin typeface="+mj-lt"/>
              </a:defRPr>
            </a:lvl1pPr>
          </a:lstStyle>
          <a:p>
            <a:pPr lvl="0"/>
            <a:r>
              <a:rPr lang="en-US"/>
              <a:t>Managing Director </a:t>
            </a:r>
          </a:p>
        </p:txBody>
      </p:sp>
      <p:sp>
        <p:nvSpPr>
          <p:cNvPr id="99" name="Text Placeholder 2">
            <a:extLst>
              <a:ext uri="{FF2B5EF4-FFF2-40B4-BE49-F238E27FC236}">
                <a16:creationId xmlns:a16="http://schemas.microsoft.com/office/drawing/2014/main" id="{12F57F91-5B83-9345-A46E-D8C879DAD753}"/>
              </a:ext>
            </a:extLst>
          </p:cNvPr>
          <p:cNvSpPr>
            <a:spLocks noGrp="1"/>
          </p:cNvSpPr>
          <p:nvPr>
            <p:ph type="body" sz="quarter" idx="19" hasCustomPrompt="1"/>
          </p:nvPr>
        </p:nvSpPr>
        <p:spPr>
          <a:xfrm>
            <a:off x="1339627" y="1701370"/>
            <a:ext cx="864179" cy="1097371"/>
          </a:xfrm>
          <a:prstGeom prst="ellipse">
            <a:avLst/>
          </a:prstGeom>
          <a:solidFill>
            <a:schemeClr val="accent1">
              <a:lumMod val="50000"/>
            </a:schemeClr>
          </a:solidFill>
        </p:spPr>
        <p:txBody>
          <a:bodyPr lIns="0" tIns="0" rIns="0" bIns="0" numCol="1" anchor="ctr" anchorCtr="0">
            <a:noAutofit/>
          </a:bodyPr>
          <a:lstStyle>
            <a:lvl1pPr algn="ctr">
              <a:defRPr sz="788">
                <a:latin typeface="+mj-lt"/>
              </a:defRPr>
            </a:lvl1pPr>
          </a:lstStyle>
          <a:p>
            <a:pPr lvl="0"/>
            <a:r>
              <a:rPr lang="en-US"/>
              <a:t>Stakeholder </a:t>
            </a:r>
          </a:p>
        </p:txBody>
      </p:sp>
      <p:sp>
        <p:nvSpPr>
          <p:cNvPr id="101" name="Text Placeholder 2">
            <a:extLst>
              <a:ext uri="{FF2B5EF4-FFF2-40B4-BE49-F238E27FC236}">
                <a16:creationId xmlns:a16="http://schemas.microsoft.com/office/drawing/2014/main" id="{7110FF2A-7DB9-B946-87DC-95D0BB01A038}"/>
              </a:ext>
            </a:extLst>
          </p:cNvPr>
          <p:cNvSpPr>
            <a:spLocks noGrp="1"/>
          </p:cNvSpPr>
          <p:nvPr>
            <p:ph type="body" sz="quarter" idx="20" hasCustomPrompt="1"/>
          </p:nvPr>
        </p:nvSpPr>
        <p:spPr>
          <a:xfrm>
            <a:off x="1339627" y="5257801"/>
            <a:ext cx="864179" cy="1097371"/>
          </a:xfrm>
          <a:prstGeom prst="ellipse">
            <a:avLst/>
          </a:prstGeom>
          <a:solidFill>
            <a:schemeClr val="bg1">
              <a:lumMod val="60000"/>
              <a:lumOff val="40000"/>
            </a:schemeClr>
          </a:solidFill>
        </p:spPr>
        <p:txBody>
          <a:bodyPr lIns="0" tIns="0" rIns="0" bIns="0" numCol="1" anchor="ctr" anchorCtr="0">
            <a:noAutofit/>
          </a:bodyPr>
          <a:lstStyle>
            <a:lvl1pPr algn="ctr">
              <a:defRPr sz="788">
                <a:latin typeface="+mj-lt"/>
              </a:defRPr>
            </a:lvl1pPr>
          </a:lstStyle>
          <a:p>
            <a:pPr lvl="0"/>
            <a:r>
              <a:rPr lang="en-US"/>
              <a:t>Vice President </a:t>
            </a:r>
          </a:p>
        </p:txBody>
      </p:sp>
      <p:sp>
        <p:nvSpPr>
          <p:cNvPr id="2" name="TextBox 1">
            <a:extLst>
              <a:ext uri="{FF2B5EF4-FFF2-40B4-BE49-F238E27FC236}">
                <a16:creationId xmlns:a16="http://schemas.microsoft.com/office/drawing/2014/main" id="{2EF197ED-DBA2-1743-910B-BC8F93341CAD}"/>
              </a:ext>
            </a:extLst>
          </p:cNvPr>
          <p:cNvSpPr txBox="1"/>
          <p:nvPr/>
        </p:nvSpPr>
        <p:spPr>
          <a:xfrm>
            <a:off x="6382616" y="842031"/>
            <a:ext cx="2461399" cy="480131"/>
          </a:xfrm>
          <a:prstGeom prst="rect">
            <a:avLst/>
          </a:prstGeom>
          <a:noFill/>
        </p:spPr>
        <p:txBody>
          <a:bodyPr wrap="square" rtlCol="0" anchor="ctr">
            <a:spAutoFit/>
          </a:bodyPr>
          <a:lstStyle/>
          <a:p>
            <a:r>
              <a:rPr lang="en-US" sz="1260" b="0" i="0" kern="1200">
                <a:solidFill>
                  <a:schemeClr val="tx1"/>
                </a:solidFill>
                <a:effectLst/>
                <a:latin typeface="+mn-lt"/>
                <a:ea typeface="+mn-ea"/>
                <a:cs typeface="+mn-cs"/>
              </a:rPr>
              <a:t>Lorem ipsum dolor sit </a:t>
            </a:r>
            <a:r>
              <a:rPr lang="en-US" sz="1260" b="0" i="0" kern="1200" err="1">
                <a:solidFill>
                  <a:schemeClr val="tx1"/>
                </a:solidFill>
                <a:effectLst/>
                <a:latin typeface="+mn-lt"/>
                <a:ea typeface="+mn-ea"/>
                <a:cs typeface="+mn-cs"/>
              </a:rPr>
              <a:t>amet</a:t>
            </a:r>
            <a:r>
              <a:rPr lang="en-US" sz="1260" b="0" i="0" kern="1200">
                <a:solidFill>
                  <a:schemeClr val="tx1"/>
                </a:solidFill>
                <a:effectLst/>
                <a:latin typeface="+mn-lt"/>
                <a:ea typeface="+mn-ea"/>
                <a:cs typeface="+mn-cs"/>
              </a:rPr>
              <a:t>.</a:t>
            </a:r>
          </a:p>
          <a:p>
            <a:pPr marL="273785" lvl="1" indent="-182523">
              <a:buFont typeface="Arial" panose="020B0604020202020204" pitchFamily="34" charset="0"/>
              <a:buChar char="•"/>
              <a:tabLst/>
            </a:pPr>
            <a:r>
              <a:rPr lang="en-US" sz="1260" b="0" i="0" kern="1200">
                <a:solidFill>
                  <a:schemeClr val="tx1"/>
                </a:solidFill>
                <a:effectLst/>
                <a:latin typeface="+mn-lt"/>
                <a:ea typeface="+mn-ea"/>
                <a:cs typeface="+mn-cs"/>
              </a:rPr>
              <a:t>Sub bullet</a:t>
            </a:r>
            <a:endParaRPr lang="en-US" sz="1260"/>
          </a:p>
        </p:txBody>
      </p:sp>
      <p:sp>
        <p:nvSpPr>
          <p:cNvPr id="33" name="TextBox 32">
            <a:extLst>
              <a:ext uri="{FF2B5EF4-FFF2-40B4-BE49-F238E27FC236}">
                <a16:creationId xmlns:a16="http://schemas.microsoft.com/office/drawing/2014/main" id="{E50A0D0A-640C-104C-AC9A-BFBCC9333CDA}"/>
              </a:ext>
            </a:extLst>
          </p:cNvPr>
          <p:cNvSpPr txBox="1"/>
          <p:nvPr/>
        </p:nvSpPr>
        <p:spPr>
          <a:xfrm>
            <a:off x="6382616" y="1957323"/>
            <a:ext cx="2461399" cy="480131"/>
          </a:xfrm>
          <a:prstGeom prst="rect">
            <a:avLst/>
          </a:prstGeom>
          <a:noFill/>
        </p:spPr>
        <p:txBody>
          <a:bodyPr wrap="square" rtlCol="0" anchor="ctr">
            <a:spAutoFit/>
          </a:bodyPr>
          <a:lstStyle/>
          <a:p>
            <a:r>
              <a:rPr lang="en-US" sz="1260" b="0" i="0" kern="1200">
                <a:solidFill>
                  <a:schemeClr val="tx1"/>
                </a:solidFill>
                <a:effectLst/>
                <a:latin typeface="+mn-lt"/>
                <a:ea typeface="+mn-ea"/>
                <a:cs typeface="+mn-cs"/>
              </a:rPr>
              <a:t>Lorem ipsum dolor sit </a:t>
            </a:r>
            <a:r>
              <a:rPr lang="en-US" sz="1260" b="0" i="0" kern="1200" err="1">
                <a:solidFill>
                  <a:schemeClr val="tx1"/>
                </a:solidFill>
                <a:effectLst/>
                <a:latin typeface="+mn-lt"/>
                <a:ea typeface="+mn-ea"/>
                <a:cs typeface="+mn-cs"/>
              </a:rPr>
              <a:t>amet</a:t>
            </a:r>
            <a:r>
              <a:rPr lang="en-US" sz="1260" b="0" i="0" kern="1200">
                <a:solidFill>
                  <a:schemeClr val="tx1"/>
                </a:solidFill>
                <a:effectLst/>
                <a:latin typeface="+mn-lt"/>
                <a:ea typeface="+mn-ea"/>
                <a:cs typeface="+mn-cs"/>
              </a:rPr>
              <a:t>.</a:t>
            </a:r>
          </a:p>
          <a:p>
            <a:pPr marL="273785" lvl="1" indent="-182523">
              <a:buFont typeface="Arial" panose="020B0604020202020204" pitchFamily="34" charset="0"/>
              <a:buChar char="•"/>
              <a:tabLst/>
            </a:pPr>
            <a:r>
              <a:rPr lang="en-US" sz="1260" b="0" i="0" kern="1200">
                <a:solidFill>
                  <a:schemeClr val="tx1"/>
                </a:solidFill>
                <a:effectLst/>
                <a:latin typeface="+mn-lt"/>
                <a:ea typeface="+mn-ea"/>
                <a:cs typeface="+mn-cs"/>
              </a:rPr>
              <a:t>Sub bullet</a:t>
            </a:r>
            <a:endParaRPr lang="en-US" sz="1260"/>
          </a:p>
        </p:txBody>
      </p:sp>
      <p:sp>
        <p:nvSpPr>
          <p:cNvPr id="34" name="TextBox 33">
            <a:extLst>
              <a:ext uri="{FF2B5EF4-FFF2-40B4-BE49-F238E27FC236}">
                <a16:creationId xmlns:a16="http://schemas.microsoft.com/office/drawing/2014/main" id="{A99E8297-B6E3-0942-BF46-11B5D7B2EEB1}"/>
              </a:ext>
            </a:extLst>
          </p:cNvPr>
          <p:cNvSpPr txBox="1"/>
          <p:nvPr/>
        </p:nvSpPr>
        <p:spPr>
          <a:xfrm>
            <a:off x="6382616" y="3150201"/>
            <a:ext cx="2461399" cy="480131"/>
          </a:xfrm>
          <a:prstGeom prst="rect">
            <a:avLst/>
          </a:prstGeom>
          <a:noFill/>
        </p:spPr>
        <p:txBody>
          <a:bodyPr wrap="square" rtlCol="0" anchor="ctr">
            <a:spAutoFit/>
          </a:bodyPr>
          <a:lstStyle/>
          <a:p>
            <a:r>
              <a:rPr lang="en-US" sz="1260" b="0" i="0" kern="1200">
                <a:solidFill>
                  <a:schemeClr val="tx1"/>
                </a:solidFill>
                <a:effectLst/>
                <a:latin typeface="+mn-lt"/>
                <a:ea typeface="+mn-ea"/>
                <a:cs typeface="+mn-cs"/>
              </a:rPr>
              <a:t>Lorem ipsum dolor sit </a:t>
            </a:r>
            <a:r>
              <a:rPr lang="en-US" sz="1260" b="0" i="0" kern="1200" err="1">
                <a:solidFill>
                  <a:schemeClr val="tx1"/>
                </a:solidFill>
                <a:effectLst/>
                <a:latin typeface="+mn-lt"/>
                <a:ea typeface="+mn-ea"/>
                <a:cs typeface="+mn-cs"/>
              </a:rPr>
              <a:t>amet</a:t>
            </a:r>
            <a:r>
              <a:rPr lang="en-US" sz="1260" b="0" i="0" kern="1200">
                <a:solidFill>
                  <a:schemeClr val="tx1"/>
                </a:solidFill>
                <a:effectLst/>
                <a:latin typeface="+mn-lt"/>
                <a:ea typeface="+mn-ea"/>
                <a:cs typeface="+mn-cs"/>
              </a:rPr>
              <a:t>.</a:t>
            </a:r>
          </a:p>
          <a:p>
            <a:pPr marL="273785" lvl="1" indent="-182523">
              <a:buFont typeface="Arial" panose="020B0604020202020204" pitchFamily="34" charset="0"/>
              <a:buChar char="•"/>
              <a:tabLst/>
            </a:pPr>
            <a:r>
              <a:rPr lang="en-US" sz="1260" b="0" i="0" kern="1200">
                <a:solidFill>
                  <a:schemeClr val="tx1"/>
                </a:solidFill>
                <a:effectLst/>
                <a:latin typeface="+mn-lt"/>
                <a:ea typeface="+mn-ea"/>
                <a:cs typeface="+mn-cs"/>
              </a:rPr>
              <a:t>Sub bullet</a:t>
            </a:r>
            <a:endParaRPr lang="en-US" sz="1260"/>
          </a:p>
        </p:txBody>
      </p:sp>
      <p:sp>
        <p:nvSpPr>
          <p:cNvPr id="35" name="TextBox 34">
            <a:extLst>
              <a:ext uri="{FF2B5EF4-FFF2-40B4-BE49-F238E27FC236}">
                <a16:creationId xmlns:a16="http://schemas.microsoft.com/office/drawing/2014/main" id="{F710183D-DA43-3F40-A73E-69F7EA13B6D2}"/>
              </a:ext>
            </a:extLst>
          </p:cNvPr>
          <p:cNvSpPr txBox="1"/>
          <p:nvPr/>
        </p:nvSpPr>
        <p:spPr>
          <a:xfrm>
            <a:off x="6382616" y="4336149"/>
            <a:ext cx="2461399" cy="480131"/>
          </a:xfrm>
          <a:prstGeom prst="rect">
            <a:avLst/>
          </a:prstGeom>
          <a:noFill/>
        </p:spPr>
        <p:txBody>
          <a:bodyPr wrap="square" rtlCol="0" anchor="ctr">
            <a:spAutoFit/>
          </a:bodyPr>
          <a:lstStyle/>
          <a:p>
            <a:r>
              <a:rPr lang="en-US" sz="1260" b="0" i="0" kern="1200">
                <a:solidFill>
                  <a:schemeClr val="tx1"/>
                </a:solidFill>
                <a:effectLst/>
                <a:latin typeface="+mn-lt"/>
                <a:ea typeface="+mn-ea"/>
                <a:cs typeface="+mn-cs"/>
              </a:rPr>
              <a:t>Lorem ipsum dolor sit </a:t>
            </a:r>
            <a:r>
              <a:rPr lang="en-US" sz="1260" b="0" i="0" kern="1200" err="1">
                <a:solidFill>
                  <a:schemeClr val="tx1"/>
                </a:solidFill>
                <a:effectLst/>
                <a:latin typeface="+mn-lt"/>
                <a:ea typeface="+mn-ea"/>
                <a:cs typeface="+mn-cs"/>
              </a:rPr>
              <a:t>amet</a:t>
            </a:r>
            <a:r>
              <a:rPr lang="en-US" sz="1260" b="0" i="0" kern="1200">
                <a:solidFill>
                  <a:schemeClr val="tx1"/>
                </a:solidFill>
                <a:effectLst/>
                <a:latin typeface="+mn-lt"/>
                <a:ea typeface="+mn-ea"/>
                <a:cs typeface="+mn-cs"/>
              </a:rPr>
              <a:t>.</a:t>
            </a:r>
          </a:p>
          <a:p>
            <a:pPr marL="273785" lvl="1" indent="-182523">
              <a:buFont typeface="Arial" panose="020B0604020202020204" pitchFamily="34" charset="0"/>
              <a:buChar char="•"/>
              <a:tabLst/>
            </a:pPr>
            <a:r>
              <a:rPr lang="en-US" sz="1260" b="0" i="0" kern="1200">
                <a:solidFill>
                  <a:schemeClr val="tx1"/>
                </a:solidFill>
                <a:effectLst/>
                <a:latin typeface="+mn-lt"/>
                <a:ea typeface="+mn-ea"/>
                <a:cs typeface="+mn-cs"/>
              </a:rPr>
              <a:t>Sub bullet</a:t>
            </a:r>
            <a:endParaRPr lang="en-US" sz="1260"/>
          </a:p>
        </p:txBody>
      </p:sp>
      <p:sp>
        <p:nvSpPr>
          <p:cNvPr id="36" name="TextBox 35">
            <a:extLst>
              <a:ext uri="{FF2B5EF4-FFF2-40B4-BE49-F238E27FC236}">
                <a16:creationId xmlns:a16="http://schemas.microsoft.com/office/drawing/2014/main" id="{C9ABC78E-E516-B24F-9A22-75966080B0A6}"/>
              </a:ext>
            </a:extLst>
          </p:cNvPr>
          <p:cNvSpPr txBox="1"/>
          <p:nvPr/>
        </p:nvSpPr>
        <p:spPr>
          <a:xfrm>
            <a:off x="6382616" y="5581671"/>
            <a:ext cx="2461399" cy="480131"/>
          </a:xfrm>
          <a:prstGeom prst="rect">
            <a:avLst/>
          </a:prstGeom>
          <a:noFill/>
        </p:spPr>
        <p:txBody>
          <a:bodyPr wrap="square" rtlCol="0" anchor="ctr">
            <a:spAutoFit/>
          </a:bodyPr>
          <a:lstStyle/>
          <a:p>
            <a:r>
              <a:rPr lang="en-US" sz="1260" b="0" i="0" kern="1200">
                <a:solidFill>
                  <a:schemeClr val="tx1"/>
                </a:solidFill>
                <a:effectLst/>
                <a:latin typeface="+mn-lt"/>
                <a:ea typeface="+mn-ea"/>
                <a:cs typeface="+mn-cs"/>
              </a:rPr>
              <a:t>Lorem ipsum dolor sit </a:t>
            </a:r>
            <a:r>
              <a:rPr lang="en-US" sz="1260" b="0" i="0" kern="1200" err="1">
                <a:solidFill>
                  <a:schemeClr val="tx1"/>
                </a:solidFill>
                <a:effectLst/>
                <a:latin typeface="+mn-lt"/>
                <a:ea typeface="+mn-ea"/>
                <a:cs typeface="+mn-cs"/>
              </a:rPr>
              <a:t>amet</a:t>
            </a:r>
            <a:r>
              <a:rPr lang="en-US" sz="1260" b="0" i="0" kern="1200">
                <a:solidFill>
                  <a:schemeClr val="tx1"/>
                </a:solidFill>
                <a:effectLst/>
                <a:latin typeface="+mn-lt"/>
                <a:ea typeface="+mn-ea"/>
                <a:cs typeface="+mn-cs"/>
              </a:rPr>
              <a:t>.</a:t>
            </a:r>
          </a:p>
          <a:p>
            <a:pPr marL="273785" lvl="1" indent="-182523">
              <a:buFont typeface="Arial" panose="020B0604020202020204" pitchFamily="34" charset="0"/>
              <a:buChar char="•"/>
              <a:tabLst/>
            </a:pPr>
            <a:r>
              <a:rPr lang="en-US" sz="1260" b="0" i="0" kern="1200">
                <a:solidFill>
                  <a:schemeClr val="tx1"/>
                </a:solidFill>
                <a:effectLst/>
                <a:latin typeface="+mn-lt"/>
                <a:ea typeface="+mn-ea"/>
                <a:cs typeface="+mn-cs"/>
              </a:rPr>
              <a:t>Sub bullet</a:t>
            </a:r>
            <a:endParaRPr lang="en-US" sz="1260"/>
          </a:p>
        </p:txBody>
      </p:sp>
    </p:spTree>
    <p:extLst>
      <p:ext uri="{BB962C8B-B14F-4D97-AF65-F5344CB8AC3E}">
        <p14:creationId xmlns:p14="http://schemas.microsoft.com/office/powerpoint/2010/main" val="157555863"/>
      </p:ext>
    </p:extLst>
  </p:cSld>
  <p:clrMapOvr>
    <a:overrideClrMapping bg1="dk1" tx1="lt1" bg2="dk2" tx2="lt2" accent1="accent1" accent2="accent2" accent3="accent3" accent4="accent4" accent5="accent5" accent6="accent6" hlink="hlink" folHlink="folHlink"/>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pic>
        <p:nvPicPr>
          <p:cNvPr id="22" name="Picture 21" descr="A picture containing text, clipart&#10;&#10;Description automatically generated">
            <a:extLst>
              <a:ext uri="{FF2B5EF4-FFF2-40B4-BE49-F238E27FC236}">
                <a16:creationId xmlns:a16="http://schemas.microsoft.com/office/drawing/2014/main" id="{9413284D-1E7B-9640-8727-0AC9E8F0F6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9" name="Freeform 8">
            <a:extLst>
              <a:ext uri="{FF2B5EF4-FFF2-40B4-BE49-F238E27FC236}">
                <a16:creationId xmlns:a16="http://schemas.microsoft.com/office/drawing/2014/main" id="{B48CDD86-4933-7740-A32C-630997F8BB3C}"/>
              </a:ext>
            </a:extLst>
          </p:cNvPr>
          <p:cNvSpPr/>
          <p:nvPr/>
        </p:nvSpPr>
        <p:spPr>
          <a:xfrm rot="10800000" flipH="1" flipV="1">
            <a:off x="5495949" y="-14991"/>
            <a:ext cx="4123955"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0" name="Freeform 9">
            <a:extLst>
              <a:ext uri="{FF2B5EF4-FFF2-40B4-BE49-F238E27FC236}">
                <a16:creationId xmlns:a16="http://schemas.microsoft.com/office/drawing/2014/main" id="{BF04941C-6AFD-0A49-B757-EFEBB513B4C1}"/>
              </a:ext>
            </a:extLst>
          </p:cNvPr>
          <p:cNvSpPr/>
          <p:nvPr/>
        </p:nvSpPr>
        <p:spPr>
          <a:xfrm rot="5400000" flipH="1">
            <a:off x="-96116" y="5801800"/>
            <a:ext cx="1164452" cy="9896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grpSp>
        <p:nvGrpSpPr>
          <p:cNvPr id="12" name="Group 11">
            <a:extLst>
              <a:ext uri="{FF2B5EF4-FFF2-40B4-BE49-F238E27FC236}">
                <a16:creationId xmlns:a16="http://schemas.microsoft.com/office/drawing/2014/main" id="{6D74156A-1243-E74B-98C0-39C4641CCB4E}"/>
              </a:ext>
            </a:extLst>
          </p:cNvPr>
          <p:cNvGrpSpPr/>
          <p:nvPr/>
        </p:nvGrpSpPr>
        <p:grpSpPr>
          <a:xfrm>
            <a:off x="1097857" y="2181515"/>
            <a:ext cx="7405486" cy="3493145"/>
            <a:chOff x="5352827" y="4083873"/>
            <a:chExt cx="14545616" cy="5403134"/>
          </a:xfrm>
        </p:grpSpPr>
        <p:sp>
          <p:nvSpPr>
            <p:cNvPr id="13" name="Freeform 12">
              <a:extLst>
                <a:ext uri="{FF2B5EF4-FFF2-40B4-BE49-F238E27FC236}">
                  <a16:creationId xmlns:a16="http://schemas.microsoft.com/office/drawing/2014/main" id="{5578D583-3293-BC48-AB87-3456547CD0E1}"/>
                </a:ext>
              </a:extLst>
            </p:cNvPr>
            <p:cNvSpPr/>
            <p:nvPr/>
          </p:nvSpPr>
          <p:spPr>
            <a:xfrm>
              <a:off x="14904223" y="4520198"/>
              <a:ext cx="4994220" cy="45720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tx1">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866"/>
            </a:p>
          </p:txBody>
        </p:sp>
        <p:sp>
          <p:nvSpPr>
            <p:cNvPr id="14" name="Freeform 13">
              <a:extLst>
                <a:ext uri="{FF2B5EF4-FFF2-40B4-BE49-F238E27FC236}">
                  <a16:creationId xmlns:a16="http://schemas.microsoft.com/office/drawing/2014/main" id="{FB242317-79C8-A14E-8AE7-D6F5AD5BB4BD}"/>
                </a:ext>
              </a:extLst>
            </p:cNvPr>
            <p:cNvSpPr/>
            <p:nvPr/>
          </p:nvSpPr>
          <p:spPr>
            <a:xfrm flipV="1">
              <a:off x="14904223" y="8505456"/>
              <a:ext cx="4994220" cy="45720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tx1">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866"/>
            </a:p>
          </p:txBody>
        </p:sp>
        <p:sp>
          <p:nvSpPr>
            <p:cNvPr id="15" name="Freeform 14">
              <a:extLst>
                <a:ext uri="{FF2B5EF4-FFF2-40B4-BE49-F238E27FC236}">
                  <a16:creationId xmlns:a16="http://schemas.microsoft.com/office/drawing/2014/main" id="{3D94F1FF-0468-5748-B851-E26F8196F092}"/>
                </a:ext>
              </a:extLst>
            </p:cNvPr>
            <p:cNvSpPr/>
            <p:nvPr/>
          </p:nvSpPr>
          <p:spPr>
            <a:xfrm flipH="1">
              <a:off x="5352827" y="4520198"/>
              <a:ext cx="4761180" cy="45720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tx1">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sz="866"/>
            </a:p>
          </p:txBody>
        </p:sp>
        <p:sp>
          <p:nvSpPr>
            <p:cNvPr id="16" name="Freeform 15">
              <a:extLst>
                <a:ext uri="{FF2B5EF4-FFF2-40B4-BE49-F238E27FC236}">
                  <a16:creationId xmlns:a16="http://schemas.microsoft.com/office/drawing/2014/main" id="{625141FE-EBEB-8A4E-BC9D-FF1F6099E58D}"/>
                </a:ext>
              </a:extLst>
            </p:cNvPr>
            <p:cNvSpPr/>
            <p:nvPr/>
          </p:nvSpPr>
          <p:spPr>
            <a:xfrm flipH="1" flipV="1">
              <a:off x="5352827" y="8505456"/>
              <a:ext cx="4761180" cy="45720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tx1">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sz="866"/>
            </a:p>
          </p:txBody>
        </p:sp>
        <p:sp>
          <p:nvSpPr>
            <p:cNvPr id="17" name="Oval 16">
              <a:extLst>
                <a:ext uri="{FF2B5EF4-FFF2-40B4-BE49-F238E27FC236}">
                  <a16:creationId xmlns:a16="http://schemas.microsoft.com/office/drawing/2014/main" id="{A7CA0A4A-A66E-5F47-9D58-C31A303D9E3C}"/>
                </a:ext>
              </a:extLst>
            </p:cNvPr>
            <p:cNvSpPr/>
            <p:nvPr/>
          </p:nvSpPr>
          <p:spPr>
            <a:xfrm>
              <a:off x="10147224" y="4396143"/>
              <a:ext cx="4778594" cy="4778594"/>
            </a:xfrm>
            <a:prstGeom prst="ellipse">
              <a:avLst/>
            </a:prstGeom>
            <a:noFill/>
            <a:ln w="19050" cmpd="sng">
              <a:solidFill>
                <a:schemeClr val="accent1"/>
              </a:solidFill>
            </a:ln>
            <a:effectLst/>
          </p:spPr>
          <p:style>
            <a:lnRef idx="0">
              <a:scrgbClr r="0" g="0" b="0"/>
            </a:lnRef>
            <a:fillRef idx="1">
              <a:scrgbClr r="0" g="0" b="0"/>
            </a:fillRef>
            <a:effectRef idx="2">
              <a:scrgbClr r="0" g="0" b="0"/>
            </a:effectRef>
            <a:fontRef idx="minor">
              <a:schemeClr val="dk1">
                <a:hueOff val="0"/>
                <a:satOff val="0"/>
                <a:lumOff val="0"/>
                <a:alphaOff val="0"/>
              </a:schemeClr>
            </a:fontRef>
          </p:style>
        </p:sp>
        <p:sp>
          <p:nvSpPr>
            <p:cNvPr id="18" name="Freeform 17">
              <a:extLst>
                <a:ext uri="{FF2B5EF4-FFF2-40B4-BE49-F238E27FC236}">
                  <a16:creationId xmlns:a16="http://schemas.microsoft.com/office/drawing/2014/main" id="{B05D046F-06CD-784A-B0C3-4E8E630CAC01}"/>
                </a:ext>
              </a:extLst>
            </p:cNvPr>
            <p:cNvSpPr/>
            <p:nvPr/>
          </p:nvSpPr>
          <p:spPr>
            <a:xfrm>
              <a:off x="9834954" y="4083873"/>
              <a:ext cx="2294478" cy="2294478"/>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1">
                <a:lumMod val="5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450318" tIns="450318" rIns="450318" bIns="450318" numCol="1" spcCol="1270" anchor="ctr" anchorCtr="0">
              <a:noAutofit/>
            </a:bodyPr>
            <a:lstStyle/>
            <a:p>
              <a:pPr algn="ctr" defTabSz="1050106">
                <a:lnSpc>
                  <a:spcPct val="90000"/>
                </a:lnSpc>
                <a:spcBef>
                  <a:spcPct val="0"/>
                </a:spcBef>
                <a:spcAft>
                  <a:spcPct val="35000"/>
                </a:spcAft>
              </a:pPr>
              <a:endParaRPr lang="en-US" sz="1260">
                <a:solidFill>
                  <a:srgbClr val="FFFFFF"/>
                </a:solidFill>
                <a:latin typeface="+mj-lt"/>
              </a:endParaRPr>
            </a:p>
          </p:txBody>
        </p:sp>
        <p:sp>
          <p:nvSpPr>
            <p:cNvPr id="19" name="Freeform 18">
              <a:extLst>
                <a:ext uri="{FF2B5EF4-FFF2-40B4-BE49-F238E27FC236}">
                  <a16:creationId xmlns:a16="http://schemas.microsoft.com/office/drawing/2014/main" id="{B554CE89-E8E8-9043-89D1-5473090C1166}"/>
                </a:ext>
              </a:extLst>
            </p:cNvPr>
            <p:cNvSpPr/>
            <p:nvPr/>
          </p:nvSpPr>
          <p:spPr>
            <a:xfrm>
              <a:off x="12943610" y="4083873"/>
              <a:ext cx="2294478" cy="2294478"/>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450318" tIns="450318" rIns="450318" bIns="450318" numCol="1" spcCol="1270" anchor="ctr" anchorCtr="0">
              <a:noAutofit/>
            </a:bodyPr>
            <a:lstStyle/>
            <a:p>
              <a:pPr algn="ctr" defTabSz="1050106">
                <a:lnSpc>
                  <a:spcPct val="90000"/>
                </a:lnSpc>
                <a:spcBef>
                  <a:spcPct val="0"/>
                </a:spcBef>
                <a:spcAft>
                  <a:spcPct val="35000"/>
                </a:spcAft>
              </a:pPr>
              <a:endParaRPr lang="en-US" sz="1260">
                <a:solidFill>
                  <a:srgbClr val="FFFFFF"/>
                </a:solidFill>
                <a:latin typeface="+mj-lt"/>
              </a:endParaRPr>
            </a:p>
          </p:txBody>
        </p:sp>
        <p:sp>
          <p:nvSpPr>
            <p:cNvPr id="20" name="Freeform 19">
              <a:extLst>
                <a:ext uri="{FF2B5EF4-FFF2-40B4-BE49-F238E27FC236}">
                  <a16:creationId xmlns:a16="http://schemas.microsoft.com/office/drawing/2014/main" id="{8D2B43C8-AA08-4141-B5B3-25172FEF8066}"/>
                </a:ext>
              </a:extLst>
            </p:cNvPr>
            <p:cNvSpPr/>
            <p:nvPr/>
          </p:nvSpPr>
          <p:spPr>
            <a:xfrm>
              <a:off x="9834954" y="7192529"/>
              <a:ext cx="2294478" cy="2294478"/>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1">
                <a:lumMod val="60000"/>
                <a:lumOff val="4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450318" tIns="450318" rIns="450318" bIns="450318" numCol="1" spcCol="1270" anchor="ctr" anchorCtr="0">
              <a:noAutofit/>
            </a:bodyPr>
            <a:lstStyle/>
            <a:p>
              <a:pPr algn="ctr" defTabSz="1050106">
                <a:lnSpc>
                  <a:spcPct val="90000"/>
                </a:lnSpc>
                <a:spcBef>
                  <a:spcPct val="0"/>
                </a:spcBef>
                <a:spcAft>
                  <a:spcPct val="35000"/>
                </a:spcAft>
              </a:pPr>
              <a:endParaRPr lang="en-US" sz="1260">
                <a:solidFill>
                  <a:srgbClr val="FFFFFF"/>
                </a:solidFill>
                <a:latin typeface="+mj-lt"/>
              </a:endParaRPr>
            </a:p>
          </p:txBody>
        </p:sp>
        <p:sp>
          <p:nvSpPr>
            <p:cNvPr id="23" name="Freeform 22">
              <a:extLst>
                <a:ext uri="{FF2B5EF4-FFF2-40B4-BE49-F238E27FC236}">
                  <a16:creationId xmlns:a16="http://schemas.microsoft.com/office/drawing/2014/main" id="{A51D8C18-7517-B64A-9D01-2715F781BAD1}"/>
                </a:ext>
              </a:extLst>
            </p:cNvPr>
            <p:cNvSpPr/>
            <p:nvPr/>
          </p:nvSpPr>
          <p:spPr>
            <a:xfrm>
              <a:off x="12943610" y="7192529"/>
              <a:ext cx="2294478" cy="2294478"/>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2"/>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450318" tIns="450318" rIns="450318" bIns="450318" numCol="1" spcCol="1270" anchor="ctr" anchorCtr="0">
              <a:noAutofit/>
            </a:bodyPr>
            <a:lstStyle/>
            <a:p>
              <a:pPr algn="ctr" defTabSz="1050106">
                <a:lnSpc>
                  <a:spcPct val="90000"/>
                </a:lnSpc>
                <a:spcBef>
                  <a:spcPct val="0"/>
                </a:spcBef>
                <a:spcAft>
                  <a:spcPct val="35000"/>
                </a:spcAft>
              </a:pPr>
              <a:endParaRPr lang="en-US" sz="1260">
                <a:solidFill>
                  <a:srgbClr val="FFFFFF"/>
                </a:solidFill>
                <a:latin typeface="+mj-lt"/>
              </a:endParaRPr>
            </a:p>
          </p:txBody>
        </p:sp>
        <p:cxnSp>
          <p:nvCxnSpPr>
            <p:cNvPr id="29" name="Straight Connector 28">
              <a:extLst>
                <a:ext uri="{FF2B5EF4-FFF2-40B4-BE49-F238E27FC236}">
                  <a16:creationId xmlns:a16="http://schemas.microsoft.com/office/drawing/2014/main" id="{395D552A-AE8B-6C4C-AA57-8C33997CEB29}"/>
                </a:ext>
              </a:extLst>
            </p:cNvPr>
            <p:cNvCxnSpPr/>
            <p:nvPr/>
          </p:nvCxnSpPr>
          <p:spPr>
            <a:xfrm>
              <a:off x="12541597" y="4423236"/>
              <a:ext cx="0" cy="47244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28475DA-9458-1146-A6D8-BF8DD72A4629}"/>
                </a:ext>
              </a:extLst>
            </p:cNvPr>
            <p:cNvCxnSpPr/>
            <p:nvPr/>
          </p:nvCxnSpPr>
          <p:spPr>
            <a:xfrm rot="5400000">
              <a:off x="12536517" y="4423236"/>
              <a:ext cx="0" cy="47244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33" name="Text Placeholder 3">
            <a:extLst>
              <a:ext uri="{FF2B5EF4-FFF2-40B4-BE49-F238E27FC236}">
                <a16:creationId xmlns:a16="http://schemas.microsoft.com/office/drawing/2014/main" id="{82635B15-9049-AD4A-949D-17EB436076DE}"/>
              </a:ext>
            </a:extLst>
          </p:cNvPr>
          <p:cNvSpPr>
            <a:spLocks noGrp="1"/>
          </p:cNvSpPr>
          <p:nvPr>
            <p:ph type="body" sz="quarter" idx="14" hasCustomPrompt="1"/>
          </p:nvPr>
        </p:nvSpPr>
        <p:spPr>
          <a:xfrm>
            <a:off x="1527691" y="2069316"/>
            <a:ext cx="1440180" cy="433387"/>
          </a:xfrm>
          <a:prstGeom prst="rect">
            <a:avLst/>
          </a:prstGeom>
        </p:spPr>
        <p:txBody>
          <a:bodyPr numCol="1"/>
          <a:lstStyle>
            <a:lvl1pPr algn="r">
              <a:defRPr sz="1260">
                <a:latin typeface="+mj-lt"/>
              </a:defRPr>
            </a:lvl1pPr>
          </a:lstStyle>
          <a:p>
            <a:pPr lvl="0"/>
            <a:r>
              <a:rPr lang="en-US"/>
              <a:t>Segment 1</a:t>
            </a:r>
          </a:p>
        </p:txBody>
      </p:sp>
      <p:sp>
        <p:nvSpPr>
          <p:cNvPr id="41" name="Text Placeholder 3">
            <a:extLst>
              <a:ext uri="{FF2B5EF4-FFF2-40B4-BE49-F238E27FC236}">
                <a16:creationId xmlns:a16="http://schemas.microsoft.com/office/drawing/2014/main" id="{190C4932-394D-1041-B91C-94B9B0306726}"/>
              </a:ext>
            </a:extLst>
          </p:cNvPr>
          <p:cNvSpPr>
            <a:spLocks noGrp="1"/>
          </p:cNvSpPr>
          <p:nvPr>
            <p:ph type="body" sz="quarter" idx="16" hasCustomPrompt="1"/>
          </p:nvPr>
        </p:nvSpPr>
        <p:spPr>
          <a:xfrm>
            <a:off x="1527691" y="4948817"/>
            <a:ext cx="1440180" cy="433387"/>
          </a:xfrm>
          <a:prstGeom prst="rect">
            <a:avLst/>
          </a:prstGeom>
        </p:spPr>
        <p:txBody>
          <a:bodyPr numCol="1"/>
          <a:lstStyle>
            <a:lvl1pPr algn="r">
              <a:defRPr sz="1260">
                <a:latin typeface="+mj-lt"/>
              </a:defRPr>
            </a:lvl1pPr>
          </a:lstStyle>
          <a:p>
            <a:pPr lvl="0"/>
            <a:r>
              <a:rPr lang="en-US"/>
              <a:t>Segment 3</a:t>
            </a:r>
          </a:p>
        </p:txBody>
      </p:sp>
      <p:sp>
        <p:nvSpPr>
          <p:cNvPr id="43" name="Text Placeholder 3">
            <a:extLst>
              <a:ext uri="{FF2B5EF4-FFF2-40B4-BE49-F238E27FC236}">
                <a16:creationId xmlns:a16="http://schemas.microsoft.com/office/drawing/2014/main" id="{14137843-33C3-9D4E-907B-6BE86DE857A0}"/>
              </a:ext>
            </a:extLst>
          </p:cNvPr>
          <p:cNvSpPr>
            <a:spLocks noGrp="1"/>
          </p:cNvSpPr>
          <p:nvPr>
            <p:ph type="body" sz="quarter" idx="18" hasCustomPrompt="1"/>
          </p:nvPr>
        </p:nvSpPr>
        <p:spPr>
          <a:xfrm>
            <a:off x="6531778" y="2069316"/>
            <a:ext cx="1440180" cy="433387"/>
          </a:xfrm>
          <a:prstGeom prst="rect">
            <a:avLst/>
          </a:prstGeom>
        </p:spPr>
        <p:txBody>
          <a:bodyPr numCol="1"/>
          <a:lstStyle>
            <a:lvl1pPr algn="l">
              <a:defRPr sz="1260">
                <a:latin typeface="+mj-lt"/>
              </a:defRPr>
            </a:lvl1pPr>
          </a:lstStyle>
          <a:p>
            <a:pPr lvl="0"/>
            <a:r>
              <a:rPr lang="en-US"/>
              <a:t>Segment 2</a:t>
            </a:r>
          </a:p>
        </p:txBody>
      </p:sp>
      <p:sp>
        <p:nvSpPr>
          <p:cNvPr id="45" name="Text Placeholder 3">
            <a:extLst>
              <a:ext uri="{FF2B5EF4-FFF2-40B4-BE49-F238E27FC236}">
                <a16:creationId xmlns:a16="http://schemas.microsoft.com/office/drawing/2014/main" id="{E0ADD46E-E1B0-A14C-A777-353C440A2030}"/>
              </a:ext>
            </a:extLst>
          </p:cNvPr>
          <p:cNvSpPr>
            <a:spLocks noGrp="1"/>
          </p:cNvSpPr>
          <p:nvPr>
            <p:ph type="body" sz="quarter" idx="20" hasCustomPrompt="1"/>
          </p:nvPr>
        </p:nvSpPr>
        <p:spPr>
          <a:xfrm>
            <a:off x="6531778" y="4948817"/>
            <a:ext cx="1440180" cy="433387"/>
          </a:xfrm>
          <a:prstGeom prst="rect">
            <a:avLst/>
          </a:prstGeom>
        </p:spPr>
        <p:txBody>
          <a:bodyPr numCol="1"/>
          <a:lstStyle>
            <a:lvl1pPr algn="l">
              <a:defRPr sz="1260">
                <a:latin typeface="+mj-lt"/>
              </a:defRPr>
            </a:lvl1pPr>
          </a:lstStyle>
          <a:p>
            <a:pPr lvl="0"/>
            <a:r>
              <a:rPr lang="en-US"/>
              <a:t>Segment 4</a:t>
            </a:r>
          </a:p>
        </p:txBody>
      </p:sp>
      <p:sp>
        <p:nvSpPr>
          <p:cNvPr id="47" name="Text Placeholder 3">
            <a:extLst>
              <a:ext uri="{FF2B5EF4-FFF2-40B4-BE49-F238E27FC236}">
                <a16:creationId xmlns:a16="http://schemas.microsoft.com/office/drawing/2014/main" id="{1124820E-4A28-CC49-8AD3-06351E336B04}"/>
              </a:ext>
            </a:extLst>
          </p:cNvPr>
          <p:cNvSpPr>
            <a:spLocks noGrp="1"/>
          </p:cNvSpPr>
          <p:nvPr>
            <p:ph type="body" sz="quarter" idx="22" hasCustomPrompt="1"/>
          </p:nvPr>
        </p:nvSpPr>
        <p:spPr>
          <a:xfrm>
            <a:off x="3378884" y="2180492"/>
            <a:ext cx="1155309" cy="1467060"/>
          </a:xfrm>
          <a:prstGeom prst="rect">
            <a:avLst/>
          </a:prstGeom>
        </p:spPr>
        <p:txBody>
          <a:bodyPr numCol="1" anchor="ctr"/>
          <a:lstStyle>
            <a:lvl1pPr algn="ctr">
              <a:defRPr sz="1260">
                <a:solidFill>
                  <a:schemeClr val="bg1"/>
                </a:solidFill>
                <a:latin typeface="+mj-lt"/>
              </a:defRPr>
            </a:lvl1pPr>
          </a:lstStyle>
          <a:p>
            <a:pPr lvl="0"/>
            <a:r>
              <a:rPr lang="en-US"/>
              <a:t>Segment 1</a:t>
            </a:r>
          </a:p>
        </p:txBody>
      </p:sp>
      <p:sp>
        <p:nvSpPr>
          <p:cNvPr id="48" name="Text Placeholder 3">
            <a:extLst>
              <a:ext uri="{FF2B5EF4-FFF2-40B4-BE49-F238E27FC236}">
                <a16:creationId xmlns:a16="http://schemas.microsoft.com/office/drawing/2014/main" id="{B12080EA-33EE-C943-A2DC-FC208444D53B}"/>
              </a:ext>
            </a:extLst>
          </p:cNvPr>
          <p:cNvSpPr>
            <a:spLocks noGrp="1"/>
          </p:cNvSpPr>
          <p:nvPr>
            <p:ph type="body" sz="quarter" idx="23" hasCustomPrompt="1"/>
          </p:nvPr>
        </p:nvSpPr>
        <p:spPr>
          <a:xfrm>
            <a:off x="4972710" y="2180492"/>
            <a:ext cx="1155309" cy="1467060"/>
          </a:xfrm>
          <a:prstGeom prst="rect">
            <a:avLst/>
          </a:prstGeom>
        </p:spPr>
        <p:txBody>
          <a:bodyPr numCol="1" anchor="ctr"/>
          <a:lstStyle>
            <a:lvl1pPr algn="ctr">
              <a:defRPr sz="1260">
                <a:solidFill>
                  <a:schemeClr val="bg1"/>
                </a:solidFill>
                <a:latin typeface="+mj-lt"/>
              </a:defRPr>
            </a:lvl1pPr>
          </a:lstStyle>
          <a:p>
            <a:pPr lvl="0"/>
            <a:r>
              <a:rPr lang="en-US"/>
              <a:t>Segment 2</a:t>
            </a:r>
          </a:p>
        </p:txBody>
      </p:sp>
      <p:sp>
        <p:nvSpPr>
          <p:cNvPr id="49" name="Text Placeholder 3">
            <a:extLst>
              <a:ext uri="{FF2B5EF4-FFF2-40B4-BE49-F238E27FC236}">
                <a16:creationId xmlns:a16="http://schemas.microsoft.com/office/drawing/2014/main" id="{20F2F0F3-D332-9A43-B8CA-7032FCE287B2}"/>
              </a:ext>
            </a:extLst>
          </p:cNvPr>
          <p:cNvSpPr>
            <a:spLocks noGrp="1"/>
          </p:cNvSpPr>
          <p:nvPr>
            <p:ph type="body" sz="quarter" idx="24" hasCustomPrompt="1"/>
          </p:nvPr>
        </p:nvSpPr>
        <p:spPr>
          <a:xfrm>
            <a:off x="3378884" y="4191000"/>
            <a:ext cx="1155309" cy="1467060"/>
          </a:xfrm>
          <a:prstGeom prst="rect">
            <a:avLst/>
          </a:prstGeom>
        </p:spPr>
        <p:txBody>
          <a:bodyPr numCol="1" anchor="ctr"/>
          <a:lstStyle>
            <a:lvl1pPr algn="ctr">
              <a:defRPr sz="1260">
                <a:solidFill>
                  <a:schemeClr val="bg1"/>
                </a:solidFill>
                <a:latin typeface="+mj-lt"/>
              </a:defRPr>
            </a:lvl1pPr>
          </a:lstStyle>
          <a:p>
            <a:pPr lvl="0"/>
            <a:r>
              <a:rPr lang="en-US"/>
              <a:t>Segment 3</a:t>
            </a:r>
          </a:p>
        </p:txBody>
      </p:sp>
      <p:sp>
        <p:nvSpPr>
          <p:cNvPr id="50" name="Text Placeholder 3">
            <a:extLst>
              <a:ext uri="{FF2B5EF4-FFF2-40B4-BE49-F238E27FC236}">
                <a16:creationId xmlns:a16="http://schemas.microsoft.com/office/drawing/2014/main" id="{958958B9-1A2A-DD4B-B52F-45DD8A8EDFFF}"/>
              </a:ext>
            </a:extLst>
          </p:cNvPr>
          <p:cNvSpPr>
            <a:spLocks noGrp="1"/>
          </p:cNvSpPr>
          <p:nvPr>
            <p:ph type="body" sz="quarter" idx="25" hasCustomPrompt="1"/>
          </p:nvPr>
        </p:nvSpPr>
        <p:spPr>
          <a:xfrm>
            <a:off x="4972710" y="4191000"/>
            <a:ext cx="1155309" cy="1467060"/>
          </a:xfrm>
          <a:prstGeom prst="rect">
            <a:avLst/>
          </a:prstGeom>
        </p:spPr>
        <p:txBody>
          <a:bodyPr numCol="1" anchor="ctr"/>
          <a:lstStyle>
            <a:lvl1pPr algn="ctr">
              <a:defRPr sz="1260">
                <a:solidFill>
                  <a:schemeClr val="bg1"/>
                </a:solidFill>
                <a:latin typeface="+mj-lt"/>
              </a:defRPr>
            </a:lvl1pPr>
          </a:lstStyle>
          <a:p>
            <a:pPr lvl="0"/>
            <a:r>
              <a:rPr lang="en-US"/>
              <a:t>Segment 4</a:t>
            </a:r>
          </a:p>
        </p:txBody>
      </p:sp>
      <p:sp>
        <p:nvSpPr>
          <p:cNvPr id="52" name="Text Placeholder 50">
            <a:extLst>
              <a:ext uri="{FF2B5EF4-FFF2-40B4-BE49-F238E27FC236}">
                <a16:creationId xmlns:a16="http://schemas.microsoft.com/office/drawing/2014/main" id="{931CC39D-C096-1649-8C0E-3281A819E3D6}"/>
              </a:ext>
            </a:extLst>
          </p:cNvPr>
          <p:cNvSpPr>
            <a:spLocks noGrp="1"/>
          </p:cNvSpPr>
          <p:nvPr>
            <p:ph type="body" sz="quarter" idx="26" hasCustomPrompt="1"/>
          </p:nvPr>
        </p:nvSpPr>
        <p:spPr>
          <a:xfrm>
            <a:off x="2666131" y="3738563"/>
            <a:ext cx="728841" cy="241300"/>
          </a:xfrm>
          <a:prstGeom prst="rect">
            <a:avLst/>
          </a:prstGeom>
        </p:spPr>
        <p:txBody>
          <a:bodyPr numCol="1"/>
          <a:lstStyle>
            <a:lvl1pPr algn="r">
              <a:defRPr/>
            </a:lvl1pPr>
          </a:lstStyle>
          <a:p>
            <a:pPr lvl="0"/>
            <a:r>
              <a:rPr lang="en-US"/>
              <a:t>X axis</a:t>
            </a:r>
          </a:p>
        </p:txBody>
      </p:sp>
      <p:sp>
        <p:nvSpPr>
          <p:cNvPr id="54" name="Text Placeholder 50">
            <a:extLst>
              <a:ext uri="{FF2B5EF4-FFF2-40B4-BE49-F238E27FC236}">
                <a16:creationId xmlns:a16="http://schemas.microsoft.com/office/drawing/2014/main" id="{B22068C2-4206-424F-A165-268E3E9D118F}"/>
              </a:ext>
            </a:extLst>
          </p:cNvPr>
          <p:cNvSpPr>
            <a:spLocks noGrp="1"/>
          </p:cNvSpPr>
          <p:nvPr>
            <p:ph type="body" sz="quarter" idx="27" hasCustomPrompt="1"/>
          </p:nvPr>
        </p:nvSpPr>
        <p:spPr>
          <a:xfrm>
            <a:off x="4388462" y="1967802"/>
            <a:ext cx="728841" cy="241300"/>
          </a:xfrm>
          <a:prstGeom prst="rect">
            <a:avLst/>
          </a:prstGeom>
        </p:spPr>
        <p:txBody>
          <a:bodyPr numCol="1"/>
          <a:lstStyle>
            <a:lvl1pPr algn="ctr">
              <a:defRPr/>
            </a:lvl1pPr>
          </a:lstStyle>
          <a:p>
            <a:pPr lvl="0"/>
            <a:r>
              <a:rPr lang="en-US"/>
              <a:t>Y axis</a:t>
            </a:r>
          </a:p>
        </p:txBody>
      </p:sp>
      <p:sp>
        <p:nvSpPr>
          <p:cNvPr id="55" name="Title 2">
            <a:extLst>
              <a:ext uri="{FF2B5EF4-FFF2-40B4-BE49-F238E27FC236}">
                <a16:creationId xmlns:a16="http://schemas.microsoft.com/office/drawing/2014/main" id="{FF947EAE-84BA-5C4D-809B-2A5AF473EFE9}"/>
              </a:ext>
            </a:extLst>
          </p:cNvPr>
          <p:cNvSpPr>
            <a:spLocks noGrp="1"/>
          </p:cNvSpPr>
          <p:nvPr>
            <p:ph type="title" hasCustomPrompt="1"/>
          </p:nvPr>
        </p:nvSpPr>
        <p:spPr>
          <a:xfrm>
            <a:off x="594074" y="590048"/>
            <a:ext cx="6030754" cy="373839"/>
          </a:xfrm>
          <a:prstGeom prst="rect">
            <a:avLst/>
          </a:prstGeom>
        </p:spPr>
        <p:txBody>
          <a:bodyPr>
            <a:noAutofit/>
          </a:bodyPr>
          <a:lstStyle>
            <a:lvl1pPr>
              <a:defRPr sz="2205"/>
            </a:lvl1pPr>
          </a:lstStyle>
          <a:p>
            <a:r>
              <a:rPr lang="en-US"/>
              <a:t>Click to add title</a:t>
            </a:r>
            <a:endParaRPr lang="en-US" sz="1418" spc="0"/>
          </a:p>
        </p:txBody>
      </p:sp>
      <p:sp>
        <p:nvSpPr>
          <p:cNvPr id="3" name="Text Placeholder 2">
            <a:extLst>
              <a:ext uri="{FF2B5EF4-FFF2-40B4-BE49-F238E27FC236}">
                <a16:creationId xmlns:a16="http://schemas.microsoft.com/office/drawing/2014/main" id="{25F70E16-F2E7-8843-93AC-6112A05028F8}"/>
              </a:ext>
            </a:extLst>
          </p:cNvPr>
          <p:cNvSpPr>
            <a:spLocks noGrp="1"/>
          </p:cNvSpPr>
          <p:nvPr>
            <p:ph type="body" sz="quarter" idx="28"/>
          </p:nvPr>
        </p:nvSpPr>
        <p:spPr>
          <a:xfrm>
            <a:off x="919719" y="2576341"/>
            <a:ext cx="2052562" cy="973137"/>
          </a:xfrm>
          <a:prstGeom prst="rect">
            <a:avLst/>
          </a:prstGeom>
        </p:spPr>
        <p:txBody>
          <a:bodyPr/>
          <a:lstStyle>
            <a:lvl1pPr algn="r">
              <a:defRPr sz="1103"/>
            </a:lvl1pPr>
            <a:lvl2pPr marL="226279" indent="-135017" algn="r">
              <a:buClr>
                <a:schemeClr val="accent2"/>
              </a:buClr>
              <a:buFont typeface="Arial" panose="020B0604020202020204" pitchFamily="34" charset="0"/>
              <a:buChar char="•"/>
              <a:defRPr sz="1103"/>
            </a:lvl2pPr>
          </a:lstStyle>
          <a:p>
            <a:pPr lvl="0"/>
            <a:r>
              <a:rPr lang="en-US"/>
              <a:t>Click to edit Master text styles</a:t>
            </a:r>
          </a:p>
          <a:p>
            <a:pPr lvl="1"/>
            <a:r>
              <a:rPr lang="en-US"/>
              <a:t>Second level</a:t>
            </a:r>
          </a:p>
        </p:txBody>
      </p:sp>
      <p:sp>
        <p:nvSpPr>
          <p:cNvPr id="51" name="Text Placeholder 2">
            <a:extLst>
              <a:ext uri="{FF2B5EF4-FFF2-40B4-BE49-F238E27FC236}">
                <a16:creationId xmlns:a16="http://schemas.microsoft.com/office/drawing/2014/main" id="{1D41EFF0-88D3-AD48-9A8B-D7AFF3500766}"/>
              </a:ext>
            </a:extLst>
          </p:cNvPr>
          <p:cNvSpPr>
            <a:spLocks noGrp="1"/>
          </p:cNvSpPr>
          <p:nvPr>
            <p:ph type="body" sz="quarter" idx="29"/>
          </p:nvPr>
        </p:nvSpPr>
        <p:spPr>
          <a:xfrm>
            <a:off x="919719" y="5444836"/>
            <a:ext cx="2052562" cy="973137"/>
          </a:xfrm>
          <a:prstGeom prst="rect">
            <a:avLst/>
          </a:prstGeom>
        </p:spPr>
        <p:txBody>
          <a:bodyPr/>
          <a:lstStyle>
            <a:lvl1pPr algn="r">
              <a:defRPr sz="1103"/>
            </a:lvl1pPr>
            <a:lvl2pPr marL="226279" indent="-135017" algn="r">
              <a:buClr>
                <a:schemeClr val="accent2"/>
              </a:buClr>
              <a:buFont typeface="Arial" panose="020B0604020202020204" pitchFamily="34" charset="0"/>
              <a:buChar char="•"/>
              <a:defRPr sz="1103"/>
            </a:lvl2pPr>
          </a:lstStyle>
          <a:p>
            <a:pPr lvl="0"/>
            <a:r>
              <a:rPr lang="en-US"/>
              <a:t>Click to edit Master text styles</a:t>
            </a:r>
          </a:p>
          <a:p>
            <a:pPr lvl="1"/>
            <a:r>
              <a:rPr lang="en-US"/>
              <a:t>Second level</a:t>
            </a:r>
          </a:p>
        </p:txBody>
      </p:sp>
      <p:sp>
        <p:nvSpPr>
          <p:cNvPr id="53" name="Text Placeholder 2">
            <a:extLst>
              <a:ext uri="{FF2B5EF4-FFF2-40B4-BE49-F238E27FC236}">
                <a16:creationId xmlns:a16="http://schemas.microsoft.com/office/drawing/2014/main" id="{1B06AE93-3069-EC4F-90BF-64892662467C}"/>
              </a:ext>
            </a:extLst>
          </p:cNvPr>
          <p:cNvSpPr>
            <a:spLocks noGrp="1"/>
          </p:cNvSpPr>
          <p:nvPr>
            <p:ph type="body" sz="quarter" idx="30"/>
          </p:nvPr>
        </p:nvSpPr>
        <p:spPr>
          <a:xfrm>
            <a:off x="6527725" y="2576341"/>
            <a:ext cx="2020671" cy="973137"/>
          </a:xfrm>
          <a:prstGeom prst="rect">
            <a:avLst/>
          </a:prstGeom>
        </p:spPr>
        <p:txBody>
          <a:bodyPr/>
          <a:lstStyle>
            <a:lvl1pPr algn="l">
              <a:defRPr sz="1103"/>
            </a:lvl1pPr>
            <a:lvl2pPr marL="226279" indent="-135017" algn="l">
              <a:buClr>
                <a:schemeClr val="accent2"/>
              </a:buClr>
              <a:buFont typeface="Arial" panose="020B0604020202020204" pitchFamily="34" charset="0"/>
              <a:buChar char="•"/>
              <a:defRPr sz="1103"/>
            </a:lvl2pPr>
          </a:lstStyle>
          <a:p>
            <a:pPr lvl="0"/>
            <a:r>
              <a:rPr lang="en-US"/>
              <a:t>Click to edit Master text styles</a:t>
            </a:r>
          </a:p>
          <a:p>
            <a:pPr lvl="1"/>
            <a:r>
              <a:rPr lang="en-US"/>
              <a:t>Second level</a:t>
            </a:r>
          </a:p>
        </p:txBody>
      </p:sp>
      <p:sp>
        <p:nvSpPr>
          <p:cNvPr id="56" name="Text Placeholder 2">
            <a:extLst>
              <a:ext uri="{FF2B5EF4-FFF2-40B4-BE49-F238E27FC236}">
                <a16:creationId xmlns:a16="http://schemas.microsoft.com/office/drawing/2014/main" id="{BF351ED7-ED0B-274E-ADE3-DBC69B2743DD}"/>
              </a:ext>
            </a:extLst>
          </p:cNvPr>
          <p:cNvSpPr>
            <a:spLocks noGrp="1"/>
          </p:cNvSpPr>
          <p:nvPr>
            <p:ph type="body" sz="quarter" idx="31"/>
          </p:nvPr>
        </p:nvSpPr>
        <p:spPr>
          <a:xfrm>
            <a:off x="6527725" y="5444836"/>
            <a:ext cx="2020671" cy="973137"/>
          </a:xfrm>
          <a:prstGeom prst="rect">
            <a:avLst/>
          </a:prstGeom>
        </p:spPr>
        <p:txBody>
          <a:bodyPr/>
          <a:lstStyle>
            <a:lvl1pPr algn="l">
              <a:defRPr sz="1103"/>
            </a:lvl1pPr>
            <a:lvl2pPr marL="226279" indent="-135017" algn="l">
              <a:buClr>
                <a:schemeClr val="accent2"/>
              </a:buClr>
              <a:buFont typeface="Arial" panose="020B0604020202020204" pitchFamily="34" charset="0"/>
              <a:buChar char="•"/>
              <a:defRPr sz="1103"/>
            </a:lvl2pPr>
          </a:lstStyle>
          <a:p>
            <a:pPr lvl="0"/>
            <a:r>
              <a:rPr lang="en-US"/>
              <a:t>Click to edit Master text styles</a:t>
            </a:r>
          </a:p>
          <a:p>
            <a:pPr lvl="1"/>
            <a:r>
              <a:rPr lang="en-US"/>
              <a:t>Second level</a:t>
            </a:r>
          </a:p>
        </p:txBody>
      </p:sp>
      <p:sp>
        <p:nvSpPr>
          <p:cNvPr id="36" name="Text Placeholder 3">
            <a:extLst>
              <a:ext uri="{FF2B5EF4-FFF2-40B4-BE49-F238E27FC236}">
                <a16:creationId xmlns:a16="http://schemas.microsoft.com/office/drawing/2014/main" id="{06903224-4E32-2349-A541-DBBFDB77725A}"/>
              </a:ext>
            </a:extLst>
          </p:cNvPr>
          <p:cNvSpPr>
            <a:spLocks noGrp="1"/>
          </p:cNvSpPr>
          <p:nvPr>
            <p:ph type="body" sz="quarter" idx="13"/>
          </p:nvPr>
        </p:nvSpPr>
        <p:spPr>
          <a:xfrm>
            <a:off x="593282" y="987950"/>
            <a:ext cx="6030753" cy="274431"/>
          </a:xfrm>
          <a:prstGeom prst="rect">
            <a:avLst/>
          </a:prstGeom>
        </p:spPr>
        <p:txBody>
          <a:bodyPr/>
          <a:lstStyle>
            <a:lvl1pPr>
              <a:defRPr sz="1575"/>
            </a:lvl1pPr>
          </a:lstStyle>
          <a:p>
            <a:pPr lvl="0"/>
            <a:r>
              <a:rPr lang="en-US"/>
              <a:t>Click to edit Master text styles</a:t>
            </a:r>
          </a:p>
        </p:txBody>
      </p:sp>
      <p:sp>
        <p:nvSpPr>
          <p:cNvPr id="37" name="Footer Placeholder 6">
            <a:extLst>
              <a:ext uri="{FF2B5EF4-FFF2-40B4-BE49-F238E27FC236}">
                <a16:creationId xmlns:a16="http://schemas.microsoft.com/office/drawing/2014/main" id="{263E89F7-4D17-4C67-AC64-AB31DB9CB0FF}"/>
              </a:ext>
            </a:extLst>
          </p:cNvPr>
          <p:cNvSpPr txBox="1">
            <a:spLocks/>
          </p:cNvSpPr>
          <p:nvPr/>
        </p:nvSpPr>
        <p:spPr>
          <a:xfrm>
            <a:off x="965530" y="6660670"/>
            <a:ext cx="1632295" cy="177453"/>
          </a:xfrm>
          <a:prstGeom prst="rect">
            <a:avLst/>
          </a:prstGeom>
        </p:spPr>
        <p:txBody>
          <a:bodyPr vert="horz" lIns="72009" tIns="36005" rIns="72009" bIns="36005"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88"/>
              <a:t>Private &amp; Confidential</a:t>
            </a:r>
          </a:p>
        </p:txBody>
      </p:sp>
    </p:spTree>
    <p:extLst>
      <p:ext uri="{BB962C8B-B14F-4D97-AF65-F5344CB8AC3E}">
        <p14:creationId xmlns:p14="http://schemas.microsoft.com/office/powerpoint/2010/main" val="1124397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pic>
        <p:nvPicPr>
          <p:cNvPr id="14" name="Picture 13" descr="A picture containing text, clipart&#10;&#10;Description automatically generated">
            <a:extLst>
              <a:ext uri="{FF2B5EF4-FFF2-40B4-BE49-F238E27FC236}">
                <a16:creationId xmlns:a16="http://schemas.microsoft.com/office/drawing/2014/main" id="{5F9305C7-2E63-B743-87DA-B418118227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68784" y="6481064"/>
            <a:ext cx="509664" cy="148336"/>
          </a:xfrm>
          <a:prstGeom prst="rect">
            <a:avLst/>
          </a:prstGeom>
        </p:spPr>
      </p:pic>
      <p:sp>
        <p:nvSpPr>
          <p:cNvPr id="16" name="Slide Number Placeholder 4">
            <a:extLst>
              <a:ext uri="{FF2B5EF4-FFF2-40B4-BE49-F238E27FC236}">
                <a16:creationId xmlns:a16="http://schemas.microsoft.com/office/drawing/2014/main" id="{3CA6344D-85EE-A147-8DC6-5A2E955E7B3A}"/>
              </a:ext>
            </a:extLst>
          </p:cNvPr>
          <p:cNvSpPr>
            <a:spLocks noGrp="1"/>
          </p:cNvSpPr>
          <p:nvPr>
            <p:ph type="sldNum" sz="quarter" idx="12"/>
          </p:nvPr>
        </p:nvSpPr>
        <p:spPr>
          <a:xfrm>
            <a:off x="9266158" y="6454777"/>
            <a:ext cx="335042" cy="174625"/>
          </a:xfrm>
          <a:prstGeom prst="rect">
            <a:avLst/>
          </a:prstGeom>
        </p:spPr>
        <p:txBody>
          <a:bodyPr lIns="0" tIns="0" rIns="0" bIns="0" anchor="b" anchorCtr="0"/>
          <a:lstStyle>
            <a:lvl1pPr algn="l">
              <a:defRPr sz="708">
                <a:solidFill>
                  <a:schemeClr val="tx1"/>
                </a:solidFill>
              </a:defRPr>
            </a:lvl1pPr>
          </a:lstStyle>
          <a:p>
            <a:fld id="{CB7FE98A-78B1-495F-8A5C-53E48422F91F}" type="slidenum">
              <a:rPr lang="en-US" smtClean="0"/>
              <a:pPr/>
              <a:t>‹#›</a:t>
            </a:fld>
            <a:endParaRPr lang="en-US"/>
          </a:p>
        </p:txBody>
      </p:sp>
      <p:sp>
        <p:nvSpPr>
          <p:cNvPr id="5" name="Freeform 4">
            <a:extLst>
              <a:ext uri="{FF2B5EF4-FFF2-40B4-BE49-F238E27FC236}">
                <a16:creationId xmlns:a16="http://schemas.microsoft.com/office/drawing/2014/main" id="{30EA902E-9EBA-8C40-A438-B90E5080757F}"/>
              </a:ext>
            </a:extLst>
          </p:cNvPr>
          <p:cNvSpPr/>
          <p:nvPr userDrawn="1"/>
        </p:nvSpPr>
        <p:spPr>
          <a:xfrm rot="10800000" flipH="1" flipV="1">
            <a:off x="5495949" y="-14991"/>
            <a:ext cx="4123955"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6" name="Freeform 5">
            <a:extLst>
              <a:ext uri="{FF2B5EF4-FFF2-40B4-BE49-F238E27FC236}">
                <a16:creationId xmlns:a16="http://schemas.microsoft.com/office/drawing/2014/main" id="{6035725E-8D1E-D340-830A-2FE96B567378}"/>
              </a:ext>
            </a:extLst>
          </p:cNvPr>
          <p:cNvSpPr/>
          <p:nvPr userDrawn="1"/>
        </p:nvSpPr>
        <p:spPr>
          <a:xfrm rot="5400000" flipH="1">
            <a:off x="-96116" y="5801801"/>
            <a:ext cx="1164452" cy="9896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31" name="Title 2">
            <a:extLst>
              <a:ext uri="{FF2B5EF4-FFF2-40B4-BE49-F238E27FC236}">
                <a16:creationId xmlns:a16="http://schemas.microsoft.com/office/drawing/2014/main" id="{DF4ED312-ABB2-7349-8C91-5DCD3005540D}"/>
              </a:ext>
            </a:extLst>
          </p:cNvPr>
          <p:cNvSpPr>
            <a:spLocks noGrp="1"/>
          </p:cNvSpPr>
          <p:nvPr>
            <p:ph type="title" hasCustomPrompt="1"/>
          </p:nvPr>
        </p:nvSpPr>
        <p:spPr>
          <a:xfrm>
            <a:off x="594074" y="590049"/>
            <a:ext cx="6030754" cy="373839"/>
          </a:xfrm>
          <a:prstGeom prst="rect">
            <a:avLst/>
          </a:prstGeom>
        </p:spPr>
        <p:txBody>
          <a:bodyPr>
            <a:noAutofit/>
          </a:bodyPr>
          <a:lstStyle>
            <a:lvl1pPr>
              <a:defRPr sz="2205"/>
            </a:lvl1pPr>
          </a:lstStyle>
          <a:p>
            <a:r>
              <a:rPr lang="en-US"/>
              <a:t>Click to add title</a:t>
            </a:r>
            <a:endParaRPr lang="en-US" sz="1418" spc="0"/>
          </a:p>
        </p:txBody>
      </p:sp>
      <p:grpSp>
        <p:nvGrpSpPr>
          <p:cNvPr id="23" name="Group 22">
            <a:extLst>
              <a:ext uri="{FF2B5EF4-FFF2-40B4-BE49-F238E27FC236}">
                <a16:creationId xmlns:a16="http://schemas.microsoft.com/office/drawing/2014/main" id="{CF2F0746-F6AD-734E-AEA4-A6914780B2F3}"/>
              </a:ext>
            </a:extLst>
          </p:cNvPr>
          <p:cNvGrpSpPr/>
          <p:nvPr userDrawn="1"/>
        </p:nvGrpSpPr>
        <p:grpSpPr>
          <a:xfrm>
            <a:off x="640080" y="1995562"/>
            <a:ext cx="8301038" cy="726969"/>
            <a:chOff x="1555970" y="1652660"/>
            <a:chExt cx="9080060" cy="726969"/>
          </a:xfrm>
        </p:grpSpPr>
        <p:sp>
          <p:nvSpPr>
            <p:cNvPr id="24" name="Pentagon 9">
              <a:extLst>
                <a:ext uri="{FF2B5EF4-FFF2-40B4-BE49-F238E27FC236}">
                  <a16:creationId xmlns:a16="http://schemas.microsoft.com/office/drawing/2014/main" id="{E519DE34-A3A9-E34F-AD89-70AD5F38EE24}"/>
                </a:ext>
              </a:extLst>
            </p:cNvPr>
            <p:cNvSpPr>
              <a:spLocks/>
            </p:cNvSpPr>
            <p:nvPr/>
          </p:nvSpPr>
          <p:spPr>
            <a:xfrm>
              <a:off x="8172118" y="1652662"/>
              <a:ext cx="2463912" cy="726967"/>
            </a:xfrm>
            <a:prstGeom prst="homePlate">
              <a:avLst>
                <a:gd name="adj" fmla="val 0"/>
              </a:avLst>
            </a:prstGeom>
            <a:solidFill>
              <a:schemeClr val="accent2"/>
            </a:solidFill>
            <a:ln w="6350" cap="flat" cmpd="sng" algn="ctr">
              <a:solidFill>
                <a:schemeClr val="bg1"/>
              </a:solidFill>
              <a:prstDash val="solid"/>
              <a:miter lim="800000"/>
            </a:ln>
            <a:effectLst/>
          </p:spPr>
          <p:txBody>
            <a:bodyPr lIns="365760" rtlCol="0" anchor="ctr"/>
            <a:lstStyle/>
            <a:p>
              <a:pPr algn="ctr" defTabSz="720055">
                <a:defRPr/>
              </a:pPr>
              <a:endParaRPr lang="ko-KR" altLang="en-US" sz="1260" b="1" kern="0">
                <a:solidFill>
                  <a:prstClr val="white"/>
                </a:solidFill>
                <a:ea typeface="맑은 고딕" panose="020B0503020000020004" pitchFamily="34" charset="-127"/>
                <a:cs typeface="Arial" panose="020B0604020202020204" pitchFamily="34" charset="0"/>
              </a:endParaRPr>
            </a:p>
          </p:txBody>
        </p:sp>
        <p:sp>
          <p:nvSpPr>
            <p:cNvPr id="25" name="Pentagon 9">
              <a:extLst>
                <a:ext uri="{FF2B5EF4-FFF2-40B4-BE49-F238E27FC236}">
                  <a16:creationId xmlns:a16="http://schemas.microsoft.com/office/drawing/2014/main" id="{4E8048E6-2653-1542-8706-61507F80C76E}"/>
                </a:ext>
              </a:extLst>
            </p:cNvPr>
            <p:cNvSpPr>
              <a:spLocks/>
            </p:cNvSpPr>
            <p:nvPr/>
          </p:nvSpPr>
          <p:spPr>
            <a:xfrm>
              <a:off x="5974359" y="1652662"/>
              <a:ext cx="2463912" cy="726967"/>
            </a:xfrm>
            <a:prstGeom prst="homePlate">
              <a:avLst>
                <a:gd name="adj" fmla="val 38618"/>
              </a:avLst>
            </a:prstGeom>
            <a:solidFill>
              <a:schemeClr val="tx2">
                <a:lumMod val="60000"/>
                <a:lumOff val="40000"/>
              </a:schemeClr>
            </a:solidFill>
            <a:ln w="6350" cap="flat" cmpd="sng" algn="ctr">
              <a:solidFill>
                <a:schemeClr val="bg1"/>
              </a:solidFill>
              <a:prstDash val="solid"/>
              <a:miter lim="800000"/>
            </a:ln>
            <a:effectLst/>
          </p:spPr>
          <p:txBody>
            <a:bodyPr lIns="457200" rtlCol="0" anchor="ctr"/>
            <a:lstStyle/>
            <a:p>
              <a:pPr algn="ctr" defTabSz="720055">
                <a:defRPr/>
              </a:pPr>
              <a:endParaRPr lang="ko-KR" altLang="en-US" sz="1260" b="1" kern="0">
                <a:solidFill>
                  <a:prstClr val="white"/>
                </a:solidFill>
                <a:ea typeface="맑은 고딕" panose="020B0503020000020004" pitchFamily="34" charset="-127"/>
                <a:cs typeface="Arial" panose="020B0604020202020204" pitchFamily="34" charset="0"/>
              </a:endParaRPr>
            </a:p>
          </p:txBody>
        </p:sp>
        <p:sp>
          <p:nvSpPr>
            <p:cNvPr id="26" name="Pentagon 9">
              <a:extLst>
                <a:ext uri="{FF2B5EF4-FFF2-40B4-BE49-F238E27FC236}">
                  <a16:creationId xmlns:a16="http://schemas.microsoft.com/office/drawing/2014/main" id="{F7507690-B2DD-1749-9DE2-432C638CF315}"/>
                </a:ext>
              </a:extLst>
            </p:cNvPr>
            <p:cNvSpPr>
              <a:spLocks/>
            </p:cNvSpPr>
            <p:nvPr/>
          </p:nvSpPr>
          <p:spPr>
            <a:xfrm>
              <a:off x="3720595" y="1652662"/>
              <a:ext cx="2520808" cy="726967"/>
            </a:xfrm>
            <a:prstGeom prst="homePlate">
              <a:avLst>
                <a:gd name="adj" fmla="val 38618"/>
              </a:avLst>
            </a:prstGeom>
            <a:solidFill>
              <a:schemeClr val="tx2">
                <a:lumMod val="75000"/>
              </a:schemeClr>
            </a:solidFill>
            <a:ln w="6350" cap="flat" cmpd="sng" algn="ctr">
              <a:solidFill>
                <a:schemeClr val="bg1"/>
              </a:solidFill>
              <a:prstDash val="solid"/>
              <a:miter lim="800000"/>
            </a:ln>
            <a:effectLst/>
          </p:spPr>
          <p:txBody>
            <a:bodyPr lIns="457200" rtlCol="0" anchor="ctr"/>
            <a:lstStyle/>
            <a:p>
              <a:pPr algn="ctr" defTabSz="720055">
                <a:defRPr/>
              </a:pPr>
              <a:endParaRPr lang="ko-KR" altLang="en-US" sz="1260" b="1" kern="0">
                <a:solidFill>
                  <a:prstClr val="white"/>
                </a:solidFill>
                <a:ea typeface="맑은 고딕" panose="020B0503020000020004" pitchFamily="34" charset="-127"/>
                <a:cs typeface="Arial" panose="020B0604020202020204" pitchFamily="34" charset="0"/>
              </a:endParaRPr>
            </a:p>
          </p:txBody>
        </p:sp>
        <p:sp>
          <p:nvSpPr>
            <p:cNvPr id="27" name="Pentagon 9">
              <a:extLst>
                <a:ext uri="{FF2B5EF4-FFF2-40B4-BE49-F238E27FC236}">
                  <a16:creationId xmlns:a16="http://schemas.microsoft.com/office/drawing/2014/main" id="{21EF2CB5-023F-C84C-B18C-02D941AE6366}"/>
                </a:ext>
              </a:extLst>
            </p:cNvPr>
            <p:cNvSpPr>
              <a:spLocks/>
            </p:cNvSpPr>
            <p:nvPr/>
          </p:nvSpPr>
          <p:spPr>
            <a:xfrm>
              <a:off x="1555970" y="1652660"/>
              <a:ext cx="2463912" cy="726967"/>
            </a:xfrm>
            <a:prstGeom prst="homePlate">
              <a:avLst>
                <a:gd name="adj" fmla="val 38618"/>
              </a:avLst>
            </a:prstGeom>
            <a:solidFill>
              <a:schemeClr val="tx2">
                <a:lumMod val="50000"/>
              </a:schemeClr>
            </a:solidFill>
            <a:ln w="6350" cap="flat" cmpd="sng" algn="ctr">
              <a:solidFill>
                <a:schemeClr val="bg1"/>
              </a:solidFill>
              <a:prstDash val="solid"/>
              <a:miter lim="800000"/>
            </a:ln>
            <a:effectLst/>
          </p:spPr>
          <p:txBody>
            <a:bodyPr lIns="365760" rtlCol="0" anchor="ctr"/>
            <a:lstStyle/>
            <a:p>
              <a:pPr algn="ctr" defTabSz="720055">
                <a:defRPr/>
              </a:pPr>
              <a:endParaRPr lang="ko-KR" altLang="en-US" sz="1260" b="1" kern="0">
                <a:solidFill>
                  <a:prstClr val="white"/>
                </a:solidFill>
                <a:ea typeface="맑은 고딕" panose="020B0503020000020004" pitchFamily="34" charset="-127"/>
                <a:cs typeface="Arial" panose="020B0604020202020204" pitchFamily="34" charset="0"/>
              </a:endParaRPr>
            </a:p>
          </p:txBody>
        </p:sp>
      </p:grpSp>
      <p:pic>
        <p:nvPicPr>
          <p:cNvPr id="30" name="Graphic 29">
            <a:extLst>
              <a:ext uri="{FF2B5EF4-FFF2-40B4-BE49-F238E27FC236}">
                <a16:creationId xmlns:a16="http://schemas.microsoft.com/office/drawing/2014/main" id="{B551CF1D-8F15-8744-9DDD-F7350E06AF6E}"/>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69554" t="35172" r="9018" b="52175"/>
          <a:stretch/>
        </p:blipFill>
        <p:spPr>
          <a:xfrm>
            <a:off x="795101" y="2044706"/>
            <a:ext cx="465047" cy="590547"/>
          </a:xfrm>
          <a:prstGeom prst="rect">
            <a:avLst/>
          </a:prstGeom>
        </p:spPr>
      </p:pic>
      <p:pic>
        <p:nvPicPr>
          <p:cNvPr id="44" name="Graphic 43">
            <a:extLst>
              <a:ext uri="{FF2B5EF4-FFF2-40B4-BE49-F238E27FC236}">
                <a16:creationId xmlns:a16="http://schemas.microsoft.com/office/drawing/2014/main" id="{32786783-3D27-EB49-ACDB-9E8690AA3ECB}"/>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7885" t="35172" r="70687" b="52175"/>
          <a:stretch/>
        </p:blipFill>
        <p:spPr>
          <a:xfrm>
            <a:off x="2925367" y="2051056"/>
            <a:ext cx="465047" cy="590547"/>
          </a:xfrm>
          <a:prstGeom prst="rect">
            <a:avLst/>
          </a:prstGeom>
        </p:spPr>
      </p:pic>
      <p:pic>
        <p:nvPicPr>
          <p:cNvPr id="45" name="Graphic 44">
            <a:extLst>
              <a:ext uri="{FF2B5EF4-FFF2-40B4-BE49-F238E27FC236}">
                <a16:creationId xmlns:a16="http://schemas.microsoft.com/office/drawing/2014/main" id="{1EBB2AD2-BB73-AA4D-95AA-D08074FB7702}"/>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37965" t="35173" r="40607" b="52174"/>
          <a:stretch/>
        </p:blipFill>
        <p:spPr>
          <a:xfrm>
            <a:off x="4965622" y="2047881"/>
            <a:ext cx="465047" cy="590547"/>
          </a:xfrm>
          <a:prstGeom prst="rect">
            <a:avLst/>
          </a:prstGeom>
        </p:spPr>
      </p:pic>
      <p:pic>
        <p:nvPicPr>
          <p:cNvPr id="46" name="Graphic 45">
            <a:extLst>
              <a:ext uri="{FF2B5EF4-FFF2-40B4-BE49-F238E27FC236}">
                <a16:creationId xmlns:a16="http://schemas.microsoft.com/office/drawing/2014/main" id="{91DB3BCB-4715-9B4D-A2C4-C423E8C3037F}"/>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38468" t="67251" r="40104" b="20096"/>
          <a:stretch/>
        </p:blipFill>
        <p:spPr>
          <a:xfrm>
            <a:off x="7033381" y="2054231"/>
            <a:ext cx="465047" cy="590547"/>
          </a:xfrm>
          <a:prstGeom prst="rect">
            <a:avLst/>
          </a:prstGeom>
        </p:spPr>
      </p:pic>
      <p:sp>
        <p:nvSpPr>
          <p:cNvPr id="7" name="Text Placeholder 6">
            <a:extLst>
              <a:ext uri="{FF2B5EF4-FFF2-40B4-BE49-F238E27FC236}">
                <a16:creationId xmlns:a16="http://schemas.microsoft.com/office/drawing/2014/main" id="{BC88DF3A-FABA-2347-BAE6-ED4899A101E1}"/>
              </a:ext>
            </a:extLst>
          </p:cNvPr>
          <p:cNvSpPr>
            <a:spLocks noGrp="1"/>
          </p:cNvSpPr>
          <p:nvPr>
            <p:ph type="body" sz="quarter" idx="14" hasCustomPrompt="1"/>
          </p:nvPr>
        </p:nvSpPr>
        <p:spPr>
          <a:xfrm>
            <a:off x="1310164" y="2006600"/>
            <a:ext cx="1280160" cy="723900"/>
          </a:xfrm>
          <a:prstGeom prst="rect">
            <a:avLst/>
          </a:prstGeom>
        </p:spPr>
        <p:txBody>
          <a:bodyPr anchor="ctr"/>
          <a:lstStyle>
            <a:lvl1pPr>
              <a:defRPr sz="1260">
                <a:solidFill>
                  <a:schemeClr val="bg2"/>
                </a:solidFill>
                <a:latin typeface="+mj-lt"/>
              </a:defRPr>
            </a:lvl1pPr>
          </a:lstStyle>
          <a:p>
            <a:pPr lvl="0"/>
            <a:r>
              <a:rPr lang="en-US"/>
              <a:t>Step 1</a:t>
            </a:r>
          </a:p>
        </p:txBody>
      </p:sp>
      <p:sp>
        <p:nvSpPr>
          <p:cNvPr id="51" name="Text Placeholder 6">
            <a:extLst>
              <a:ext uri="{FF2B5EF4-FFF2-40B4-BE49-F238E27FC236}">
                <a16:creationId xmlns:a16="http://schemas.microsoft.com/office/drawing/2014/main" id="{54CB95E2-6BA0-8345-8696-61065E8EADFA}"/>
              </a:ext>
            </a:extLst>
          </p:cNvPr>
          <p:cNvSpPr>
            <a:spLocks noGrp="1"/>
          </p:cNvSpPr>
          <p:nvPr>
            <p:ph type="body" sz="quarter" idx="15" hasCustomPrompt="1"/>
          </p:nvPr>
        </p:nvSpPr>
        <p:spPr>
          <a:xfrm>
            <a:off x="3470434" y="2006600"/>
            <a:ext cx="1280160" cy="723900"/>
          </a:xfrm>
          <a:prstGeom prst="rect">
            <a:avLst/>
          </a:prstGeom>
        </p:spPr>
        <p:txBody>
          <a:bodyPr anchor="ctr"/>
          <a:lstStyle>
            <a:lvl1pPr>
              <a:defRPr sz="1260">
                <a:solidFill>
                  <a:schemeClr val="bg2"/>
                </a:solidFill>
                <a:latin typeface="+mj-lt"/>
              </a:defRPr>
            </a:lvl1pPr>
          </a:lstStyle>
          <a:p>
            <a:pPr lvl="0"/>
            <a:r>
              <a:rPr lang="en-US"/>
              <a:t>Step 2</a:t>
            </a:r>
          </a:p>
        </p:txBody>
      </p:sp>
      <p:sp>
        <p:nvSpPr>
          <p:cNvPr id="52" name="Text Placeholder 6">
            <a:extLst>
              <a:ext uri="{FF2B5EF4-FFF2-40B4-BE49-F238E27FC236}">
                <a16:creationId xmlns:a16="http://schemas.microsoft.com/office/drawing/2014/main" id="{5C62DED5-F1DE-114C-8A12-FBB3AE3A425F}"/>
              </a:ext>
            </a:extLst>
          </p:cNvPr>
          <p:cNvSpPr>
            <a:spLocks noGrp="1"/>
          </p:cNvSpPr>
          <p:nvPr>
            <p:ph type="body" sz="quarter" idx="16" hasCustomPrompt="1"/>
          </p:nvPr>
        </p:nvSpPr>
        <p:spPr>
          <a:xfrm>
            <a:off x="5460683" y="2006600"/>
            <a:ext cx="1280160" cy="723900"/>
          </a:xfrm>
          <a:prstGeom prst="rect">
            <a:avLst/>
          </a:prstGeom>
        </p:spPr>
        <p:txBody>
          <a:bodyPr anchor="ctr"/>
          <a:lstStyle>
            <a:lvl1pPr>
              <a:defRPr sz="1260">
                <a:solidFill>
                  <a:schemeClr val="bg2"/>
                </a:solidFill>
                <a:latin typeface="+mj-lt"/>
              </a:defRPr>
            </a:lvl1pPr>
          </a:lstStyle>
          <a:p>
            <a:pPr lvl="0"/>
            <a:r>
              <a:rPr lang="en-US"/>
              <a:t>Step 3</a:t>
            </a:r>
          </a:p>
        </p:txBody>
      </p:sp>
      <p:sp>
        <p:nvSpPr>
          <p:cNvPr id="55" name="Text Placeholder 6">
            <a:extLst>
              <a:ext uri="{FF2B5EF4-FFF2-40B4-BE49-F238E27FC236}">
                <a16:creationId xmlns:a16="http://schemas.microsoft.com/office/drawing/2014/main" id="{206C923B-B5AE-F042-A3DD-A0027AE6D162}"/>
              </a:ext>
            </a:extLst>
          </p:cNvPr>
          <p:cNvSpPr>
            <a:spLocks noGrp="1"/>
          </p:cNvSpPr>
          <p:nvPr>
            <p:ph type="body" sz="quarter" idx="17" hasCustomPrompt="1"/>
          </p:nvPr>
        </p:nvSpPr>
        <p:spPr>
          <a:xfrm>
            <a:off x="7560945" y="2006600"/>
            <a:ext cx="1280160" cy="723900"/>
          </a:xfrm>
          <a:prstGeom prst="rect">
            <a:avLst/>
          </a:prstGeom>
        </p:spPr>
        <p:txBody>
          <a:bodyPr anchor="ctr"/>
          <a:lstStyle>
            <a:lvl1pPr>
              <a:defRPr sz="1260">
                <a:solidFill>
                  <a:schemeClr val="bg2"/>
                </a:solidFill>
                <a:latin typeface="+mj-lt"/>
              </a:defRPr>
            </a:lvl1pPr>
          </a:lstStyle>
          <a:p>
            <a:pPr lvl="0"/>
            <a:r>
              <a:rPr lang="en-US"/>
              <a:t>Step 4</a:t>
            </a:r>
          </a:p>
        </p:txBody>
      </p:sp>
      <p:sp>
        <p:nvSpPr>
          <p:cNvPr id="56" name="Text Placeholder 8">
            <a:extLst>
              <a:ext uri="{FF2B5EF4-FFF2-40B4-BE49-F238E27FC236}">
                <a16:creationId xmlns:a16="http://schemas.microsoft.com/office/drawing/2014/main" id="{261C3C3D-264F-A54F-9DEC-5B1885EA85F1}"/>
              </a:ext>
            </a:extLst>
          </p:cNvPr>
          <p:cNvSpPr>
            <a:spLocks noGrp="1"/>
          </p:cNvSpPr>
          <p:nvPr>
            <p:ph type="body" sz="quarter" idx="18" hasCustomPrompt="1"/>
          </p:nvPr>
        </p:nvSpPr>
        <p:spPr>
          <a:xfrm>
            <a:off x="820102" y="2730500"/>
            <a:ext cx="1860233" cy="508000"/>
          </a:xfrm>
          <a:prstGeom prst="rect">
            <a:avLst/>
          </a:prstGeom>
        </p:spPr>
        <p:txBody>
          <a:bodyPr anchor="ctr"/>
          <a:lstStyle>
            <a:lvl1pPr>
              <a:defRPr sz="1260">
                <a:solidFill>
                  <a:schemeClr val="accent1">
                    <a:lumMod val="50000"/>
                  </a:schemeClr>
                </a:solidFill>
                <a:latin typeface="+mj-lt"/>
              </a:defRPr>
            </a:lvl1pPr>
            <a:lvl2pPr>
              <a:defRPr sz="1260">
                <a:latin typeface="+mj-lt"/>
              </a:defRPr>
            </a:lvl2pPr>
            <a:lvl3pPr>
              <a:defRPr sz="1260">
                <a:latin typeface="+mj-lt"/>
              </a:defRPr>
            </a:lvl3pPr>
            <a:lvl4pPr>
              <a:defRPr sz="1260">
                <a:latin typeface="+mj-lt"/>
              </a:defRPr>
            </a:lvl4pPr>
            <a:lvl5pPr>
              <a:defRPr sz="1260">
                <a:latin typeface="+mj-lt"/>
              </a:defRPr>
            </a:lvl5pPr>
          </a:lstStyle>
          <a:p>
            <a:pPr lvl="0"/>
            <a:r>
              <a:rPr lang="en-US"/>
              <a:t>Date</a:t>
            </a:r>
          </a:p>
        </p:txBody>
      </p:sp>
      <p:sp>
        <p:nvSpPr>
          <p:cNvPr id="57" name="Text Placeholder 8">
            <a:extLst>
              <a:ext uri="{FF2B5EF4-FFF2-40B4-BE49-F238E27FC236}">
                <a16:creationId xmlns:a16="http://schemas.microsoft.com/office/drawing/2014/main" id="{26925434-4E62-3B47-B3EF-A8DBDB51C442}"/>
              </a:ext>
            </a:extLst>
          </p:cNvPr>
          <p:cNvSpPr>
            <a:spLocks noGrp="1"/>
          </p:cNvSpPr>
          <p:nvPr>
            <p:ph type="body" sz="quarter" idx="19" hasCustomPrompt="1"/>
          </p:nvPr>
        </p:nvSpPr>
        <p:spPr>
          <a:xfrm>
            <a:off x="2867025" y="2730500"/>
            <a:ext cx="1860233" cy="508000"/>
          </a:xfrm>
          <a:prstGeom prst="rect">
            <a:avLst/>
          </a:prstGeom>
        </p:spPr>
        <p:txBody>
          <a:bodyPr anchor="ctr"/>
          <a:lstStyle>
            <a:lvl1pPr>
              <a:defRPr sz="1260">
                <a:solidFill>
                  <a:schemeClr val="accent1"/>
                </a:solidFill>
                <a:latin typeface="+mj-lt"/>
              </a:defRPr>
            </a:lvl1pPr>
            <a:lvl2pPr>
              <a:defRPr sz="1260">
                <a:latin typeface="+mj-lt"/>
              </a:defRPr>
            </a:lvl2pPr>
            <a:lvl3pPr>
              <a:defRPr sz="1260">
                <a:latin typeface="+mj-lt"/>
              </a:defRPr>
            </a:lvl3pPr>
            <a:lvl4pPr>
              <a:defRPr sz="1260">
                <a:latin typeface="+mj-lt"/>
              </a:defRPr>
            </a:lvl4pPr>
            <a:lvl5pPr>
              <a:defRPr sz="1260">
                <a:latin typeface="+mj-lt"/>
              </a:defRPr>
            </a:lvl5pPr>
          </a:lstStyle>
          <a:p>
            <a:pPr lvl="0"/>
            <a:r>
              <a:rPr lang="en-US"/>
              <a:t>Date</a:t>
            </a:r>
          </a:p>
        </p:txBody>
      </p:sp>
      <p:sp>
        <p:nvSpPr>
          <p:cNvPr id="58" name="Text Placeholder 8">
            <a:extLst>
              <a:ext uri="{FF2B5EF4-FFF2-40B4-BE49-F238E27FC236}">
                <a16:creationId xmlns:a16="http://schemas.microsoft.com/office/drawing/2014/main" id="{467005F4-25F8-7948-804B-814AEF5BB606}"/>
              </a:ext>
            </a:extLst>
          </p:cNvPr>
          <p:cNvSpPr>
            <a:spLocks noGrp="1"/>
          </p:cNvSpPr>
          <p:nvPr>
            <p:ph type="body" sz="quarter" idx="20" hasCustomPrompt="1"/>
          </p:nvPr>
        </p:nvSpPr>
        <p:spPr>
          <a:xfrm>
            <a:off x="4913948" y="2730500"/>
            <a:ext cx="1860233" cy="508000"/>
          </a:xfrm>
          <a:prstGeom prst="rect">
            <a:avLst/>
          </a:prstGeom>
        </p:spPr>
        <p:txBody>
          <a:bodyPr anchor="ctr"/>
          <a:lstStyle>
            <a:lvl1pPr>
              <a:defRPr sz="1260">
                <a:solidFill>
                  <a:schemeClr val="accent1">
                    <a:lumMod val="60000"/>
                    <a:lumOff val="40000"/>
                  </a:schemeClr>
                </a:solidFill>
                <a:latin typeface="+mj-lt"/>
              </a:defRPr>
            </a:lvl1pPr>
            <a:lvl2pPr>
              <a:defRPr sz="1260">
                <a:latin typeface="+mj-lt"/>
              </a:defRPr>
            </a:lvl2pPr>
            <a:lvl3pPr>
              <a:defRPr sz="1260">
                <a:latin typeface="+mj-lt"/>
              </a:defRPr>
            </a:lvl3pPr>
            <a:lvl4pPr>
              <a:defRPr sz="1260">
                <a:latin typeface="+mj-lt"/>
              </a:defRPr>
            </a:lvl4pPr>
            <a:lvl5pPr>
              <a:defRPr sz="1260">
                <a:latin typeface="+mj-lt"/>
              </a:defRPr>
            </a:lvl5pPr>
          </a:lstStyle>
          <a:p>
            <a:pPr lvl="0"/>
            <a:r>
              <a:rPr lang="en-US"/>
              <a:t>Date</a:t>
            </a:r>
          </a:p>
        </p:txBody>
      </p:sp>
      <p:sp>
        <p:nvSpPr>
          <p:cNvPr id="59" name="Text Placeholder 8">
            <a:extLst>
              <a:ext uri="{FF2B5EF4-FFF2-40B4-BE49-F238E27FC236}">
                <a16:creationId xmlns:a16="http://schemas.microsoft.com/office/drawing/2014/main" id="{F8C71A4B-25F1-AC4C-8B7F-19B72D433AD6}"/>
              </a:ext>
            </a:extLst>
          </p:cNvPr>
          <p:cNvSpPr>
            <a:spLocks noGrp="1"/>
          </p:cNvSpPr>
          <p:nvPr>
            <p:ph type="body" sz="quarter" idx="21" hasCustomPrompt="1"/>
          </p:nvPr>
        </p:nvSpPr>
        <p:spPr>
          <a:xfrm>
            <a:off x="6960870" y="2730500"/>
            <a:ext cx="1860233" cy="508000"/>
          </a:xfrm>
          <a:prstGeom prst="rect">
            <a:avLst/>
          </a:prstGeom>
        </p:spPr>
        <p:txBody>
          <a:bodyPr anchor="ctr"/>
          <a:lstStyle>
            <a:lvl1pPr>
              <a:defRPr sz="1260">
                <a:solidFill>
                  <a:schemeClr val="accent2"/>
                </a:solidFill>
                <a:latin typeface="+mj-lt"/>
              </a:defRPr>
            </a:lvl1pPr>
            <a:lvl2pPr>
              <a:defRPr sz="1260">
                <a:latin typeface="+mj-lt"/>
              </a:defRPr>
            </a:lvl2pPr>
            <a:lvl3pPr>
              <a:defRPr sz="1260">
                <a:latin typeface="+mj-lt"/>
              </a:defRPr>
            </a:lvl3pPr>
            <a:lvl4pPr>
              <a:defRPr sz="1260">
                <a:latin typeface="+mj-lt"/>
              </a:defRPr>
            </a:lvl4pPr>
            <a:lvl5pPr>
              <a:defRPr sz="1260">
                <a:latin typeface="+mj-lt"/>
              </a:defRPr>
            </a:lvl5pPr>
          </a:lstStyle>
          <a:p>
            <a:pPr lvl="0"/>
            <a:r>
              <a:rPr lang="en-US"/>
              <a:t>Date</a:t>
            </a:r>
          </a:p>
        </p:txBody>
      </p:sp>
      <p:sp>
        <p:nvSpPr>
          <p:cNvPr id="33" name="Footer Placeholder 6">
            <a:extLst>
              <a:ext uri="{FF2B5EF4-FFF2-40B4-BE49-F238E27FC236}">
                <a16:creationId xmlns:a16="http://schemas.microsoft.com/office/drawing/2014/main" id="{1BFD4B9D-6635-2747-A508-D704525A42EC}"/>
              </a:ext>
            </a:extLst>
          </p:cNvPr>
          <p:cNvSpPr>
            <a:spLocks noGrp="1"/>
          </p:cNvSpPr>
          <p:nvPr>
            <p:ph type="ftr" sz="quarter" idx="3"/>
          </p:nvPr>
        </p:nvSpPr>
        <p:spPr>
          <a:xfrm>
            <a:off x="142928" y="179996"/>
            <a:ext cx="1632294" cy="177453"/>
          </a:xfrm>
          <a:prstGeom prst="rect">
            <a:avLst/>
          </a:prstGeom>
        </p:spPr>
        <p:txBody>
          <a:bodyPr vert="horz" lIns="91440" tIns="45720" rIns="91440" bIns="45720" rtlCol="0" anchor="ctr"/>
          <a:lstStyle>
            <a:lvl1pPr algn="l">
              <a:defRPr sz="630">
                <a:solidFill>
                  <a:schemeClr val="accent1"/>
                </a:solidFill>
              </a:defRPr>
            </a:lvl1pPr>
          </a:lstStyle>
          <a:p>
            <a:endParaRPr lang="en-US"/>
          </a:p>
        </p:txBody>
      </p:sp>
      <p:sp>
        <p:nvSpPr>
          <p:cNvPr id="34" name="Text Placeholder 3">
            <a:extLst>
              <a:ext uri="{FF2B5EF4-FFF2-40B4-BE49-F238E27FC236}">
                <a16:creationId xmlns:a16="http://schemas.microsoft.com/office/drawing/2014/main" id="{7B5A8933-6B74-1242-AB0F-DDC4CF60FB49}"/>
              </a:ext>
            </a:extLst>
          </p:cNvPr>
          <p:cNvSpPr>
            <a:spLocks noGrp="1"/>
          </p:cNvSpPr>
          <p:nvPr>
            <p:ph type="body" sz="quarter" idx="13"/>
          </p:nvPr>
        </p:nvSpPr>
        <p:spPr>
          <a:xfrm>
            <a:off x="593282" y="987951"/>
            <a:ext cx="6030753" cy="274431"/>
          </a:xfrm>
          <a:prstGeom prst="rect">
            <a:avLst/>
          </a:prstGeom>
        </p:spPr>
        <p:txBody>
          <a:bodyPr/>
          <a:lstStyle>
            <a:lvl1pPr>
              <a:defRPr sz="1575"/>
            </a:lvl1pPr>
          </a:lstStyle>
          <a:p>
            <a:r>
              <a:rPr lang="en-US"/>
              <a:t>Subhead location</a:t>
            </a:r>
          </a:p>
        </p:txBody>
      </p:sp>
      <p:sp>
        <p:nvSpPr>
          <p:cNvPr id="35" name="Text Placeholder 2">
            <a:extLst>
              <a:ext uri="{FF2B5EF4-FFF2-40B4-BE49-F238E27FC236}">
                <a16:creationId xmlns:a16="http://schemas.microsoft.com/office/drawing/2014/main" id="{9D25C95D-B07B-0B45-BC8F-AA0032D746D1}"/>
              </a:ext>
            </a:extLst>
          </p:cNvPr>
          <p:cNvSpPr>
            <a:spLocks noGrp="1"/>
          </p:cNvSpPr>
          <p:nvPr>
            <p:ph type="body" sz="quarter" idx="26"/>
          </p:nvPr>
        </p:nvSpPr>
        <p:spPr>
          <a:xfrm>
            <a:off x="825689" y="3272818"/>
            <a:ext cx="1897562" cy="2762223"/>
          </a:xfrm>
          <a:prstGeom prst="rect">
            <a:avLst/>
          </a:prstGeom>
        </p:spPr>
        <p:txBody>
          <a:bodyPr numCol="1"/>
          <a:lstStyle>
            <a:lvl1pPr marL="135012" indent="-135012">
              <a:lnSpc>
                <a:spcPct val="100000"/>
              </a:lnSpc>
              <a:spcBef>
                <a:spcPts val="315"/>
              </a:spcBef>
              <a:buClr>
                <a:schemeClr val="accent2"/>
              </a:buClr>
              <a:buFont typeface="Arial" panose="020B0604020202020204" pitchFamily="34" charset="0"/>
              <a:buChar char="•"/>
              <a:defRPr sz="1260"/>
            </a:lvl1pPr>
            <a:lvl2pPr marL="226271" indent="-135012">
              <a:lnSpc>
                <a:spcPct val="100000"/>
              </a:lnSpc>
              <a:buClr>
                <a:schemeClr val="accent2"/>
              </a:buClr>
              <a:buSzPct val="100000"/>
              <a:buFont typeface="System Font Regular"/>
              <a:buChar char="–"/>
              <a:defRPr sz="1260"/>
            </a:lvl2pPr>
            <a:lvl3pPr marL="317529" indent="-135012">
              <a:lnSpc>
                <a:spcPct val="100000"/>
              </a:lnSpc>
              <a:buClr>
                <a:schemeClr val="accent2"/>
              </a:buClr>
              <a:buSzPct val="75000"/>
              <a:buFont typeface="Courier New" panose="02070309020205020404" pitchFamily="49" charset="0"/>
              <a:buChar char="o"/>
              <a:defRPr/>
            </a:lvl3pPr>
            <a:lvl4pPr marL="410038" indent="-135012">
              <a:lnSpc>
                <a:spcPct val="100000"/>
              </a:lnSpc>
              <a:buClr>
                <a:schemeClr val="accent2"/>
              </a:buClr>
              <a:buFont typeface="System Font Regular"/>
              <a:buChar char="–"/>
              <a:defRPr/>
            </a:lvl4pPr>
            <a:lvl5pPr marL="501297" indent="-135012">
              <a:lnSpc>
                <a:spcPct val="100000"/>
              </a:lnSpc>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ext Placeholder 2">
            <a:extLst>
              <a:ext uri="{FF2B5EF4-FFF2-40B4-BE49-F238E27FC236}">
                <a16:creationId xmlns:a16="http://schemas.microsoft.com/office/drawing/2014/main" id="{B45BF442-BDF4-154E-84CE-F60DC8A8721D}"/>
              </a:ext>
            </a:extLst>
          </p:cNvPr>
          <p:cNvSpPr>
            <a:spLocks noGrp="1"/>
          </p:cNvSpPr>
          <p:nvPr>
            <p:ph type="body" sz="quarter" idx="27"/>
          </p:nvPr>
        </p:nvSpPr>
        <p:spPr>
          <a:xfrm>
            <a:off x="2880360" y="3272818"/>
            <a:ext cx="1897562" cy="2762223"/>
          </a:xfrm>
          <a:prstGeom prst="rect">
            <a:avLst/>
          </a:prstGeom>
        </p:spPr>
        <p:txBody>
          <a:bodyPr numCol="1"/>
          <a:lstStyle>
            <a:lvl1pPr marL="135012" indent="-135012">
              <a:lnSpc>
                <a:spcPct val="100000"/>
              </a:lnSpc>
              <a:spcBef>
                <a:spcPts val="315"/>
              </a:spcBef>
              <a:buClr>
                <a:schemeClr val="accent2"/>
              </a:buClr>
              <a:buFont typeface="Arial" panose="020B0604020202020204" pitchFamily="34" charset="0"/>
              <a:buChar char="•"/>
              <a:defRPr sz="1260"/>
            </a:lvl1pPr>
            <a:lvl2pPr marL="226271" indent="-135012">
              <a:lnSpc>
                <a:spcPct val="100000"/>
              </a:lnSpc>
              <a:buClr>
                <a:schemeClr val="accent2"/>
              </a:buClr>
              <a:buSzPct val="100000"/>
              <a:buFont typeface="System Font Regular"/>
              <a:buChar char="–"/>
              <a:defRPr sz="1260"/>
            </a:lvl2pPr>
            <a:lvl3pPr marL="317529" indent="-135012">
              <a:lnSpc>
                <a:spcPct val="100000"/>
              </a:lnSpc>
              <a:buClr>
                <a:schemeClr val="accent2"/>
              </a:buClr>
              <a:buSzPct val="75000"/>
              <a:buFont typeface="Courier New" panose="02070309020205020404" pitchFamily="49" charset="0"/>
              <a:buChar char="o"/>
              <a:defRPr/>
            </a:lvl3pPr>
            <a:lvl4pPr marL="410038" indent="-135012">
              <a:lnSpc>
                <a:spcPct val="100000"/>
              </a:lnSpc>
              <a:buClr>
                <a:schemeClr val="accent2"/>
              </a:buClr>
              <a:buFont typeface="System Font Regular"/>
              <a:buChar char="–"/>
              <a:defRPr/>
            </a:lvl4pPr>
            <a:lvl5pPr marL="501297" indent="-135012">
              <a:lnSpc>
                <a:spcPct val="100000"/>
              </a:lnSpc>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2">
            <a:extLst>
              <a:ext uri="{FF2B5EF4-FFF2-40B4-BE49-F238E27FC236}">
                <a16:creationId xmlns:a16="http://schemas.microsoft.com/office/drawing/2014/main" id="{6E47F7EC-799F-C043-AEE7-079BDFD866CC}"/>
              </a:ext>
            </a:extLst>
          </p:cNvPr>
          <p:cNvSpPr>
            <a:spLocks noGrp="1"/>
          </p:cNvSpPr>
          <p:nvPr>
            <p:ph type="body" sz="quarter" idx="28"/>
          </p:nvPr>
        </p:nvSpPr>
        <p:spPr>
          <a:xfrm>
            <a:off x="4920615" y="3272818"/>
            <a:ext cx="1897562" cy="2762223"/>
          </a:xfrm>
          <a:prstGeom prst="rect">
            <a:avLst/>
          </a:prstGeom>
        </p:spPr>
        <p:txBody>
          <a:bodyPr numCol="1"/>
          <a:lstStyle>
            <a:lvl1pPr marL="135012" indent="-135012">
              <a:lnSpc>
                <a:spcPct val="100000"/>
              </a:lnSpc>
              <a:spcBef>
                <a:spcPts val="315"/>
              </a:spcBef>
              <a:buClr>
                <a:schemeClr val="accent2"/>
              </a:buClr>
              <a:buFont typeface="Arial" panose="020B0604020202020204" pitchFamily="34" charset="0"/>
              <a:buChar char="•"/>
              <a:defRPr sz="1260"/>
            </a:lvl1pPr>
            <a:lvl2pPr marL="226271" indent="-135012">
              <a:lnSpc>
                <a:spcPct val="100000"/>
              </a:lnSpc>
              <a:buClr>
                <a:schemeClr val="accent2"/>
              </a:buClr>
              <a:buSzPct val="100000"/>
              <a:buFont typeface="System Font Regular"/>
              <a:buChar char="–"/>
              <a:defRPr sz="1260"/>
            </a:lvl2pPr>
            <a:lvl3pPr marL="317529" indent="-135012">
              <a:lnSpc>
                <a:spcPct val="100000"/>
              </a:lnSpc>
              <a:buClr>
                <a:schemeClr val="accent2"/>
              </a:buClr>
              <a:buSzPct val="75000"/>
              <a:buFont typeface="Courier New" panose="02070309020205020404" pitchFamily="49" charset="0"/>
              <a:buChar char="o"/>
              <a:defRPr/>
            </a:lvl3pPr>
            <a:lvl4pPr marL="410038" indent="-135012">
              <a:lnSpc>
                <a:spcPct val="100000"/>
              </a:lnSpc>
              <a:buClr>
                <a:schemeClr val="accent2"/>
              </a:buClr>
              <a:buFont typeface="System Font Regular"/>
              <a:buChar char="–"/>
              <a:defRPr/>
            </a:lvl4pPr>
            <a:lvl5pPr marL="501297" indent="-135012">
              <a:lnSpc>
                <a:spcPct val="100000"/>
              </a:lnSpc>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 Placeholder 2">
            <a:extLst>
              <a:ext uri="{FF2B5EF4-FFF2-40B4-BE49-F238E27FC236}">
                <a16:creationId xmlns:a16="http://schemas.microsoft.com/office/drawing/2014/main" id="{28E046B6-981E-3041-8528-F5107A7421F8}"/>
              </a:ext>
            </a:extLst>
          </p:cNvPr>
          <p:cNvSpPr>
            <a:spLocks noGrp="1"/>
          </p:cNvSpPr>
          <p:nvPr>
            <p:ph type="body" sz="quarter" idx="29"/>
          </p:nvPr>
        </p:nvSpPr>
        <p:spPr>
          <a:xfrm>
            <a:off x="6960870" y="3272818"/>
            <a:ext cx="1897562" cy="2762223"/>
          </a:xfrm>
          <a:prstGeom prst="rect">
            <a:avLst/>
          </a:prstGeom>
        </p:spPr>
        <p:txBody>
          <a:bodyPr numCol="1"/>
          <a:lstStyle>
            <a:lvl1pPr marL="135012" indent="-135012">
              <a:lnSpc>
                <a:spcPct val="100000"/>
              </a:lnSpc>
              <a:spcBef>
                <a:spcPts val="315"/>
              </a:spcBef>
              <a:buClr>
                <a:schemeClr val="accent2"/>
              </a:buClr>
              <a:buFont typeface="Arial" panose="020B0604020202020204" pitchFamily="34" charset="0"/>
              <a:buChar char="•"/>
              <a:defRPr sz="1260"/>
            </a:lvl1pPr>
            <a:lvl2pPr marL="226271" indent="-135012">
              <a:lnSpc>
                <a:spcPct val="100000"/>
              </a:lnSpc>
              <a:buClr>
                <a:schemeClr val="accent2"/>
              </a:buClr>
              <a:buSzPct val="100000"/>
              <a:buFont typeface="System Font Regular"/>
              <a:buChar char="–"/>
              <a:defRPr sz="1260"/>
            </a:lvl2pPr>
            <a:lvl3pPr marL="317529" indent="-135012">
              <a:lnSpc>
                <a:spcPct val="100000"/>
              </a:lnSpc>
              <a:buClr>
                <a:schemeClr val="accent2"/>
              </a:buClr>
              <a:buSzPct val="75000"/>
              <a:buFont typeface="Courier New" panose="02070309020205020404" pitchFamily="49" charset="0"/>
              <a:buChar char="o"/>
              <a:defRPr/>
            </a:lvl3pPr>
            <a:lvl4pPr marL="410038" indent="-135012">
              <a:lnSpc>
                <a:spcPct val="100000"/>
              </a:lnSpc>
              <a:buClr>
                <a:schemeClr val="accent2"/>
              </a:buClr>
              <a:buFont typeface="System Font Regular"/>
              <a:buChar char="–"/>
              <a:defRPr/>
            </a:lvl4pPr>
            <a:lvl5pPr marL="501297" indent="-135012">
              <a:lnSpc>
                <a:spcPct val="100000"/>
              </a:lnSpc>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424263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pic>
        <p:nvPicPr>
          <p:cNvPr id="22" name="Picture 21" descr="A picture containing text, clipart&#10;&#10;Description automatically generated">
            <a:extLst>
              <a:ext uri="{FF2B5EF4-FFF2-40B4-BE49-F238E27FC236}">
                <a16:creationId xmlns:a16="http://schemas.microsoft.com/office/drawing/2014/main" id="{9413284D-1E7B-9640-8727-0AC9E8F0F6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9" name="Freeform 8">
            <a:extLst>
              <a:ext uri="{FF2B5EF4-FFF2-40B4-BE49-F238E27FC236}">
                <a16:creationId xmlns:a16="http://schemas.microsoft.com/office/drawing/2014/main" id="{B48CDD86-4933-7740-A32C-630997F8BB3C}"/>
              </a:ext>
            </a:extLst>
          </p:cNvPr>
          <p:cNvSpPr/>
          <p:nvPr/>
        </p:nvSpPr>
        <p:spPr>
          <a:xfrm rot="10800000" flipH="1" flipV="1">
            <a:off x="5495949" y="-14991"/>
            <a:ext cx="4123955"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0" name="Freeform 9">
            <a:extLst>
              <a:ext uri="{FF2B5EF4-FFF2-40B4-BE49-F238E27FC236}">
                <a16:creationId xmlns:a16="http://schemas.microsoft.com/office/drawing/2014/main" id="{BF04941C-6AFD-0A49-B757-EFEBB513B4C1}"/>
              </a:ext>
            </a:extLst>
          </p:cNvPr>
          <p:cNvSpPr/>
          <p:nvPr/>
        </p:nvSpPr>
        <p:spPr>
          <a:xfrm rot="5400000" flipH="1">
            <a:off x="-96116" y="5801800"/>
            <a:ext cx="1164452" cy="9896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7" name="Right Arrow 16">
            <a:extLst>
              <a:ext uri="{FF2B5EF4-FFF2-40B4-BE49-F238E27FC236}">
                <a16:creationId xmlns:a16="http://schemas.microsoft.com/office/drawing/2014/main" id="{243BBCA5-7521-4341-8DE3-3D98661E0BF0}"/>
              </a:ext>
            </a:extLst>
          </p:cNvPr>
          <p:cNvSpPr/>
          <p:nvPr/>
        </p:nvSpPr>
        <p:spPr>
          <a:xfrm>
            <a:off x="660083" y="2005084"/>
            <a:ext cx="8281033" cy="901231"/>
          </a:xfrm>
          <a:prstGeom prst="rightArrow">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890">
              <a:solidFill>
                <a:srgbClr val="FFFFFF"/>
              </a:solidFill>
              <a:latin typeface="+mj-lt"/>
            </a:endParaRPr>
          </a:p>
        </p:txBody>
      </p:sp>
      <p:sp>
        <p:nvSpPr>
          <p:cNvPr id="18" name="Right Arrow 17">
            <a:extLst>
              <a:ext uri="{FF2B5EF4-FFF2-40B4-BE49-F238E27FC236}">
                <a16:creationId xmlns:a16="http://schemas.microsoft.com/office/drawing/2014/main" id="{C9789746-ED7B-5A43-8C3E-1E247210C860}"/>
              </a:ext>
            </a:extLst>
          </p:cNvPr>
          <p:cNvSpPr/>
          <p:nvPr/>
        </p:nvSpPr>
        <p:spPr>
          <a:xfrm>
            <a:off x="2661334" y="2914809"/>
            <a:ext cx="6279783" cy="901231"/>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890">
              <a:solidFill>
                <a:srgbClr val="FFFFFF"/>
              </a:solidFill>
              <a:latin typeface="+mj-lt"/>
            </a:endParaRPr>
          </a:p>
        </p:txBody>
      </p:sp>
      <p:sp>
        <p:nvSpPr>
          <p:cNvPr id="19" name="Right Arrow 18">
            <a:extLst>
              <a:ext uri="{FF2B5EF4-FFF2-40B4-BE49-F238E27FC236}">
                <a16:creationId xmlns:a16="http://schemas.microsoft.com/office/drawing/2014/main" id="{818EE919-AE7F-3544-8653-0029E846C53D}"/>
              </a:ext>
            </a:extLst>
          </p:cNvPr>
          <p:cNvSpPr/>
          <p:nvPr/>
        </p:nvSpPr>
        <p:spPr>
          <a:xfrm>
            <a:off x="4662582" y="3824534"/>
            <a:ext cx="4278534" cy="901231"/>
          </a:xfrm>
          <a:prstGeom prst="rightArrow">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890">
              <a:solidFill>
                <a:srgbClr val="FFFFFF"/>
              </a:solidFill>
              <a:latin typeface="+mj-lt"/>
            </a:endParaRPr>
          </a:p>
        </p:txBody>
      </p:sp>
      <p:sp>
        <p:nvSpPr>
          <p:cNvPr id="20" name="Right Arrow 19">
            <a:extLst>
              <a:ext uri="{FF2B5EF4-FFF2-40B4-BE49-F238E27FC236}">
                <a16:creationId xmlns:a16="http://schemas.microsoft.com/office/drawing/2014/main" id="{89CBC0CD-E938-B04A-8BC0-AA399CC273E7}"/>
              </a:ext>
            </a:extLst>
          </p:cNvPr>
          <p:cNvSpPr/>
          <p:nvPr/>
        </p:nvSpPr>
        <p:spPr>
          <a:xfrm>
            <a:off x="6663832" y="4734260"/>
            <a:ext cx="2277284" cy="901231"/>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890">
              <a:solidFill>
                <a:srgbClr val="FFFFFF"/>
              </a:solidFill>
              <a:latin typeface="+mj-lt"/>
            </a:endParaRPr>
          </a:p>
        </p:txBody>
      </p:sp>
      <p:sp>
        <p:nvSpPr>
          <p:cNvPr id="34" name="Text Placeholder 5">
            <a:extLst>
              <a:ext uri="{FF2B5EF4-FFF2-40B4-BE49-F238E27FC236}">
                <a16:creationId xmlns:a16="http://schemas.microsoft.com/office/drawing/2014/main" id="{17EAAD68-3883-494C-AADD-CEBB92A782BC}"/>
              </a:ext>
            </a:extLst>
          </p:cNvPr>
          <p:cNvSpPr>
            <a:spLocks noGrp="1"/>
          </p:cNvSpPr>
          <p:nvPr>
            <p:ph type="body" sz="quarter" idx="18" hasCustomPrompt="1"/>
          </p:nvPr>
        </p:nvSpPr>
        <p:spPr>
          <a:xfrm>
            <a:off x="656333" y="2220127"/>
            <a:ext cx="1915239" cy="463550"/>
          </a:xfrm>
          <a:prstGeom prst="rect">
            <a:avLst/>
          </a:prstGeom>
        </p:spPr>
        <p:txBody>
          <a:bodyPr numCol="1" anchor="ctr" anchorCtr="0"/>
          <a:lstStyle>
            <a:lvl1pPr>
              <a:defRPr sz="1890">
                <a:solidFill>
                  <a:schemeClr val="bg1"/>
                </a:solidFill>
                <a:latin typeface="+mj-lt"/>
              </a:defRPr>
            </a:lvl1pPr>
          </a:lstStyle>
          <a:p>
            <a:pPr lvl="0"/>
            <a:r>
              <a:rPr lang="en-US"/>
              <a:t>01</a:t>
            </a:r>
          </a:p>
        </p:txBody>
      </p:sp>
      <p:sp>
        <p:nvSpPr>
          <p:cNvPr id="35" name="Text Placeholder 5">
            <a:extLst>
              <a:ext uri="{FF2B5EF4-FFF2-40B4-BE49-F238E27FC236}">
                <a16:creationId xmlns:a16="http://schemas.microsoft.com/office/drawing/2014/main" id="{B36A9376-851F-FF49-95C8-D04D39EC453B}"/>
              </a:ext>
            </a:extLst>
          </p:cNvPr>
          <p:cNvSpPr>
            <a:spLocks noGrp="1"/>
          </p:cNvSpPr>
          <p:nvPr>
            <p:ph type="body" sz="quarter" idx="19" hasCustomPrompt="1"/>
          </p:nvPr>
        </p:nvSpPr>
        <p:spPr>
          <a:xfrm>
            <a:off x="2664069" y="3124200"/>
            <a:ext cx="1915239" cy="463550"/>
          </a:xfrm>
          <a:prstGeom prst="rect">
            <a:avLst/>
          </a:prstGeom>
        </p:spPr>
        <p:txBody>
          <a:bodyPr numCol="1" anchor="ctr" anchorCtr="0"/>
          <a:lstStyle>
            <a:lvl1pPr>
              <a:defRPr sz="1890">
                <a:solidFill>
                  <a:schemeClr val="bg1"/>
                </a:solidFill>
                <a:latin typeface="+mj-lt"/>
              </a:defRPr>
            </a:lvl1pPr>
          </a:lstStyle>
          <a:p>
            <a:pPr lvl="0"/>
            <a:r>
              <a:rPr lang="en-US"/>
              <a:t>02</a:t>
            </a:r>
          </a:p>
        </p:txBody>
      </p:sp>
      <p:sp>
        <p:nvSpPr>
          <p:cNvPr id="36" name="Text Placeholder 5">
            <a:extLst>
              <a:ext uri="{FF2B5EF4-FFF2-40B4-BE49-F238E27FC236}">
                <a16:creationId xmlns:a16="http://schemas.microsoft.com/office/drawing/2014/main" id="{5CAEAB5C-C8E1-FF4E-BFE0-0265368F249B}"/>
              </a:ext>
            </a:extLst>
          </p:cNvPr>
          <p:cNvSpPr>
            <a:spLocks noGrp="1"/>
          </p:cNvSpPr>
          <p:nvPr>
            <p:ph type="body" sz="quarter" idx="20" hasCustomPrompt="1"/>
          </p:nvPr>
        </p:nvSpPr>
        <p:spPr>
          <a:xfrm>
            <a:off x="4664760" y="4038600"/>
            <a:ext cx="1915239" cy="463550"/>
          </a:xfrm>
          <a:prstGeom prst="rect">
            <a:avLst/>
          </a:prstGeom>
        </p:spPr>
        <p:txBody>
          <a:bodyPr numCol="1" anchor="ctr" anchorCtr="0"/>
          <a:lstStyle>
            <a:lvl1pPr>
              <a:defRPr sz="1890">
                <a:solidFill>
                  <a:schemeClr val="bg1"/>
                </a:solidFill>
                <a:latin typeface="+mj-lt"/>
              </a:defRPr>
            </a:lvl1pPr>
          </a:lstStyle>
          <a:p>
            <a:pPr lvl="0"/>
            <a:r>
              <a:rPr lang="en-US"/>
              <a:t>03</a:t>
            </a:r>
          </a:p>
        </p:txBody>
      </p:sp>
      <p:sp>
        <p:nvSpPr>
          <p:cNvPr id="37" name="Text Placeholder 5">
            <a:extLst>
              <a:ext uri="{FF2B5EF4-FFF2-40B4-BE49-F238E27FC236}">
                <a16:creationId xmlns:a16="http://schemas.microsoft.com/office/drawing/2014/main" id="{FF4FA31A-152B-A546-8098-FAC4530DCEFD}"/>
              </a:ext>
            </a:extLst>
          </p:cNvPr>
          <p:cNvSpPr>
            <a:spLocks noGrp="1"/>
          </p:cNvSpPr>
          <p:nvPr>
            <p:ph type="body" sz="quarter" idx="21" hasCustomPrompt="1"/>
          </p:nvPr>
        </p:nvSpPr>
        <p:spPr>
          <a:xfrm>
            <a:off x="6660833" y="4953000"/>
            <a:ext cx="1915239" cy="463550"/>
          </a:xfrm>
          <a:prstGeom prst="rect">
            <a:avLst/>
          </a:prstGeom>
        </p:spPr>
        <p:txBody>
          <a:bodyPr numCol="1" anchor="ctr" anchorCtr="0"/>
          <a:lstStyle>
            <a:lvl1pPr>
              <a:defRPr sz="1890">
                <a:solidFill>
                  <a:schemeClr val="bg1"/>
                </a:solidFill>
                <a:latin typeface="+mj-lt"/>
              </a:defRPr>
            </a:lvl1pPr>
          </a:lstStyle>
          <a:p>
            <a:pPr lvl="0"/>
            <a:r>
              <a:rPr lang="en-US"/>
              <a:t>04</a:t>
            </a:r>
          </a:p>
        </p:txBody>
      </p:sp>
      <p:sp>
        <p:nvSpPr>
          <p:cNvPr id="38" name="Title 2">
            <a:extLst>
              <a:ext uri="{FF2B5EF4-FFF2-40B4-BE49-F238E27FC236}">
                <a16:creationId xmlns:a16="http://schemas.microsoft.com/office/drawing/2014/main" id="{3862A1ED-B273-3A4E-AD3A-BCCCB8E1B8A2}"/>
              </a:ext>
            </a:extLst>
          </p:cNvPr>
          <p:cNvSpPr>
            <a:spLocks noGrp="1"/>
          </p:cNvSpPr>
          <p:nvPr>
            <p:ph type="title" hasCustomPrompt="1"/>
          </p:nvPr>
        </p:nvSpPr>
        <p:spPr>
          <a:xfrm>
            <a:off x="594074" y="590048"/>
            <a:ext cx="6030754" cy="373839"/>
          </a:xfrm>
          <a:prstGeom prst="rect">
            <a:avLst/>
          </a:prstGeom>
        </p:spPr>
        <p:txBody>
          <a:bodyPr>
            <a:noAutofit/>
          </a:bodyPr>
          <a:lstStyle>
            <a:lvl1pPr>
              <a:defRPr sz="2205"/>
            </a:lvl1pPr>
          </a:lstStyle>
          <a:p>
            <a:r>
              <a:rPr lang="en-US"/>
              <a:t>Click to add title</a:t>
            </a:r>
            <a:endParaRPr lang="en-US" sz="1418" spc="0"/>
          </a:p>
        </p:txBody>
      </p:sp>
      <p:sp>
        <p:nvSpPr>
          <p:cNvPr id="3" name="Text Placeholder 2">
            <a:extLst>
              <a:ext uri="{FF2B5EF4-FFF2-40B4-BE49-F238E27FC236}">
                <a16:creationId xmlns:a16="http://schemas.microsoft.com/office/drawing/2014/main" id="{9B0F7649-58CC-D344-91E2-CAC1415B1513}"/>
              </a:ext>
            </a:extLst>
          </p:cNvPr>
          <p:cNvSpPr>
            <a:spLocks noGrp="1"/>
          </p:cNvSpPr>
          <p:nvPr>
            <p:ph type="body" sz="quarter" idx="22"/>
          </p:nvPr>
        </p:nvSpPr>
        <p:spPr>
          <a:xfrm>
            <a:off x="660674" y="2818187"/>
            <a:ext cx="1866188" cy="1803400"/>
          </a:xfrm>
          <a:prstGeom prst="rect">
            <a:avLst/>
          </a:prstGeom>
        </p:spPr>
        <p:txBody>
          <a:bodyPr/>
          <a:lstStyle>
            <a:lvl1pPr>
              <a:defRPr sz="1103"/>
            </a:lvl1pPr>
            <a:lvl2pPr marL="180023" indent="-88761">
              <a:buClr>
                <a:schemeClr val="accent2"/>
              </a:buClr>
              <a:buFont typeface="Arial" panose="020B0604020202020204" pitchFamily="34" charset="0"/>
              <a:buChar char="•"/>
              <a:tabLst/>
              <a:defRPr sz="1103"/>
            </a:lvl2pPr>
            <a:lvl3pPr marL="317540" indent="-135017">
              <a:buClr>
                <a:schemeClr val="accent2"/>
              </a:buClr>
              <a:buFont typeface="System Font Regular"/>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24" name="Text Placeholder 3">
            <a:extLst>
              <a:ext uri="{FF2B5EF4-FFF2-40B4-BE49-F238E27FC236}">
                <a16:creationId xmlns:a16="http://schemas.microsoft.com/office/drawing/2014/main" id="{5D48AF21-B9C3-074E-94AC-42CF5C702598}"/>
              </a:ext>
            </a:extLst>
          </p:cNvPr>
          <p:cNvSpPr>
            <a:spLocks noGrp="1"/>
          </p:cNvSpPr>
          <p:nvPr>
            <p:ph type="body" sz="quarter" idx="13"/>
          </p:nvPr>
        </p:nvSpPr>
        <p:spPr>
          <a:xfrm>
            <a:off x="593282" y="987950"/>
            <a:ext cx="6030753" cy="274431"/>
          </a:xfrm>
          <a:prstGeom prst="rect">
            <a:avLst/>
          </a:prstGeom>
        </p:spPr>
        <p:txBody>
          <a:bodyPr/>
          <a:lstStyle>
            <a:lvl1pPr>
              <a:defRPr sz="1575"/>
            </a:lvl1pPr>
          </a:lstStyle>
          <a:p>
            <a:pPr lvl="0"/>
            <a:r>
              <a:rPr lang="en-US"/>
              <a:t>Click to edit Master text styles</a:t>
            </a:r>
          </a:p>
        </p:txBody>
      </p:sp>
      <p:sp>
        <p:nvSpPr>
          <p:cNvPr id="28" name="Text Placeholder 2">
            <a:extLst>
              <a:ext uri="{FF2B5EF4-FFF2-40B4-BE49-F238E27FC236}">
                <a16:creationId xmlns:a16="http://schemas.microsoft.com/office/drawing/2014/main" id="{F07A1D38-3C95-224F-A256-BDF43CA3A0CB}"/>
              </a:ext>
            </a:extLst>
          </p:cNvPr>
          <p:cNvSpPr>
            <a:spLocks noGrp="1"/>
          </p:cNvSpPr>
          <p:nvPr>
            <p:ph type="body" sz="quarter" idx="26"/>
          </p:nvPr>
        </p:nvSpPr>
        <p:spPr>
          <a:xfrm>
            <a:off x="2674388" y="3733800"/>
            <a:ext cx="1866188" cy="1803400"/>
          </a:xfrm>
          <a:prstGeom prst="rect">
            <a:avLst/>
          </a:prstGeom>
        </p:spPr>
        <p:txBody>
          <a:bodyPr/>
          <a:lstStyle>
            <a:lvl1pPr>
              <a:defRPr sz="1103"/>
            </a:lvl1pPr>
            <a:lvl2pPr marL="180023" indent="-88761">
              <a:buClr>
                <a:schemeClr val="accent2"/>
              </a:buClr>
              <a:buFont typeface="Arial" panose="020B0604020202020204" pitchFamily="34" charset="0"/>
              <a:buChar char="•"/>
              <a:tabLst/>
              <a:defRPr sz="1103"/>
            </a:lvl2pPr>
            <a:lvl3pPr marL="317540" indent="-135017">
              <a:buClr>
                <a:schemeClr val="accent2"/>
              </a:buClr>
              <a:buFont typeface="System Font Regular"/>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39" name="Text Placeholder 2">
            <a:extLst>
              <a:ext uri="{FF2B5EF4-FFF2-40B4-BE49-F238E27FC236}">
                <a16:creationId xmlns:a16="http://schemas.microsoft.com/office/drawing/2014/main" id="{99065663-AEB0-1948-9131-103D924C9E5C}"/>
              </a:ext>
            </a:extLst>
          </p:cNvPr>
          <p:cNvSpPr>
            <a:spLocks noGrp="1"/>
          </p:cNvSpPr>
          <p:nvPr>
            <p:ph type="body" sz="quarter" idx="27"/>
          </p:nvPr>
        </p:nvSpPr>
        <p:spPr>
          <a:xfrm>
            <a:off x="4674097" y="4648200"/>
            <a:ext cx="1866188" cy="1803400"/>
          </a:xfrm>
          <a:prstGeom prst="rect">
            <a:avLst/>
          </a:prstGeom>
        </p:spPr>
        <p:txBody>
          <a:bodyPr/>
          <a:lstStyle>
            <a:lvl1pPr>
              <a:defRPr sz="1103"/>
            </a:lvl1pPr>
            <a:lvl2pPr marL="180023" indent="-88761">
              <a:buClr>
                <a:schemeClr val="accent2"/>
              </a:buClr>
              <a:buFont typeface="Arial" panose="020B0604020202020204" pitchFamily="34" charset="0"/>
              <a:buChar char="•"/>
              <a:tabLst/>
              <a:defRPr sz="1103"/>
            </a:lvl2pPr>
            <a:lvl3pPr marL="317540" indent="-135017">
              <a:buClr>
                <a:schemeClr val="accent2"/>
              </a:buClr>
              <a:buFont typeface="System Font Regular"/>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41" name="Text Placeholder 2">
            <a:extLst>
              <a:ext uri="{FF2B5EF4-FFF2-40B4-BE49-F238E27FC236}">
                <a16:creationId xmlns:a16="http://schemas.microsoft.com/office/drawing/2014/main" id="{C67976CD-A3C3-C24B-8DA0-0F24D744AA12}"/>
              </a:ext>
            </a:extLst>
          </p:cNvPr>
          <p:cNvSpPr>
            <a:spLocks noGrp="1"/>
          </p:cNvSpPr>
          <p:nvPr>
            <p:ph type="body" sz="quarter" idx="28"/>
          </p:nvPr>
        </p:nvSpPr>
        <p:spPr>
          <a:xfrm>
            <a:off x="6660832" y="5560541"/>
            <a:ext cx="1866188" cy="1054443"/>
          </a:xfrm>
          <a:prstGeom prst="rect">
            <a:avLst/>
          </a:prstGeom>
        </p:spPr>
        <p:txBody>
          <a:bodyPr/>
          <a:lstStyle>
            <a:lvl1pPr>
              <a:defRPr sz="1103"/>
            </a:lvl1pPr>
            <a:lvl2pPr marL="180023" indent="-88761">
              <a:buClr>
                <a:schemeClr val="accent2"/>
              </a:buClr>
              <a:buFont typeface="Arial" panose="020B0604020202020204" pitchFamily="34" charset="0"/>
              <a:buChar char="•"/>
              <a:tabLst/>
              <a:defRPr sz="1103"/>
            </a:lvl2pPr>
            <a:lvl3pPr marL="317540" indent="-135017">
              <a:buClr>
                <a:schemeClr val="accent2"/>
              </a:buClr>
              <a:buFont typeface="System Font Regular"/>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25" name="Footer Placeholder 6">
            <a:extLst>
              <a:ext uri="{FF2B5EF4-FFF2-40B4-BE49-F238E27FC236}">
                <a16:creationId xmlns:a16="http://schemas.microsoft.com/office/drawing/2014/main" id="{B5F090AF-51BB-41D0-98DE-ECC2A7369065}"/>
              </a:ext>
            </a:extLst>
          </p:cNvPr>
          <p:cNvSpPr>
            <a:spLocks noGrp="1"/>
          </p:cNvSpPr>
          <p:nvPr>
            <p:ph type="ftr" sz="quarter" idx="3"/>
          </p:nvPr>
        </p:nvSpPr>
        <p:spPr>
          <a:xfrm>
            <a:off x="965530" y="6660670"/>
            <a:ext cx="1632295" cy="177453"/>
          </a:xfrm>
          <a:prstGeom prst="rect">
            <a:avLst/>
          </a:prstGeom>
        </p:spPr>
        <p:txBody>
          <a:bodyPr vert="horz" lIns="91440" tIns="45720" rIns="91440" bIns="45720" rtlCol="0" anchor="ctr"/>
          <a:lstStyle>
            <a:lvl1pPr algn="l">
              <a:defRPr sz="788">
                <a:solidFill>
                  <a:schemeClr val="accent1"/>
                </a:solidFill>
              </a:defRPr>
            </a:lvl1pPr>
          </a:lstStyle>
          <a:p>
            <a:endParaRPr lang="en-US"/>
          </a:p>
        </p:txBody>
      </p:sp>
    </p:spTree>
    <p:extLst>
      <p:ext uri="{BB962C8B-B14F-4D97-AF65-F5344CB8AC3E}">
        <p14:creationId xmlns:p14="http://schemas.microsoft.com/office/powerpoint/2010/main" val="78970901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pic>
        <p:nvPicPr>
          <p:cNvPr id="22" name="Picture 21" descr="A picture containing text, clipart&#10;&#10;Description automatically generated">
            <a:extLst>
              <a:ext uri="{FF2B5EF4-FFF2-40B4-BE49-F238E27FC236}">
                <a16:creationId xmlns:a16="http://schemas.microsoft.com/office/drawing/2014/main" id="{9413284D-1E7B-9640-8727-0AC9E8F0F6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9" name="Freeform 8">
            <a:extLst>
              <a:ext uri="{FF2B5EF4-FFF2-40B4-BE49-F238E27FC236}">
                <a16:creationId xmlns:a16="http://schemas.microsoft.com/office/drawing/2014/main" id="{B48CDD86-4933-7740-A32C-630997F8BB3C}"/>
              </a:ext>
            </a:extLst>
          </p:cNvPr>
          <p:cNvSpPr/>
          <p:nvPr/>
        </p:nvSpPr>
        <p:spPr>
          <a:xfrm rot="10800000" flipH="1" flipV="1">
            <a:off x="5495949" y="-14991"/>
            <a:ext cx="4123955"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0" name="Freeform 9">
            <a:extLst>
              <a:ext uri="{FF2B5EF4-FFF2-40B4-BE49-F238E27FC236}">
                <a16:creationId xmlns:a16="http://schemas.microsoft.com/office/drawing/2014/main" id="{BF04941C-6AFD-0A49-B757-EFEBB513B4C1}"/>
              </a:ext>
            </a:extLst>
          </p:cNvPr>
          <p:cNvSpPr/>
          <p:nvPr/>
        </p:nvSpPr>
        <p:spPr>
          <a:xfrm rot="5400000" flipH="1">
            <a:off x="-96116" y="5801800"/>
            <a:ext cx="1164452" cy="9896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4" name="Rectangle 13">
            <a:extLst>
              <a:ext uri="{FF2B5EF4-FFF2-40B4-BE49-F238E27FC236}">
                <a16:creationId xmlns:a16="http://schemas.microsoft.com/office/drawing/2014/main" id="{F2A611B8-70D7-D542-8C91-D50C2273B594}"/>
              </a:ext>
            </a:extLst>
          </p:cNvPr>
          <p:cNvSpPr/>
          <p:nvPr/>
        </p:nvSpPr>
        <p:spPr>
          <a:xfrm>
            <a:off x="5398668" y="1891105"/>
            <a:ext cx="2949099" cy="286232"/>
          </a:xfrm>
          <a:prstGeom prst="rect">
            <a:avLst/>
          </a:prstGeom>
        </p:spPr>
        <p:txBody>
          <a:bodyPr wrap="square">
            <a:spAutoFit/>
          </a:bodyPr>
          <a:lstStyle/>
          <a:p>
            <a:r>
              <a:rPr lang="en-US" sz="1260">
                <a:latin typeface="+mj-lt"/>
              </a:rPr>
              <a:t>Positions</a:t>
            </a:r>
          </a:p>
        </p:txBody>
      </p:sp>
      <p:grpSp>
        <p:nvGrpSpPr>
          <p:cNvPr id="26" name="Group 25">
            <a:extLst>
              <a:ext uri="{FF2B5EF4-FFF2-40B4-BE49-F238E27FC236}">
                <a16:creationId xmlns:a16="http://schemas.microsoft.com/office/drawing/2014/main" id="{5CE27DC7-2E8C-DA4A-A200-6A406C10C5F0}"/>
              </a:ext>
            </a:extLst>
          </p:cNvPr>
          <p:cNvGrpSpPr/>
          <p:nvPr/>
        </p:nvGrpSpPr>
        <p:grpSpPr>
          <a:xfrm>
            <a:off x="884234" y="2141479"/>
            <a:ext cx="3736408" cy="3489091"/>
            <a:chOff x="5257800" y="2038350"/>
            <a:chExt cx="2209800" cy="2133600"/>
          </a:xfrm>
        </p:grpSpPr>
        <p:grpSp>
          <p:nvGrpSpPr>
            <p:cNvPr id="37" name="Group 36">
              <a:extLst>
                <a:ext uri="{FF2B5EF4-FFF2-40B4-BE49-F238E27FC236}">
                  <a16:creationId xmlns:a16="http://schemas.microsoft.com/office/drawing/2014/main" id="{A50A3F42-C05F-FA4C-8B9C-43D67FE74444}"/>
                </a:ext>
              </a:extLst>
            </p:cNvPr>
            <p:cNvGrpSpPr/>
            <p:nvPr/>
          </p:nvGrpSpPr>
          <p:grpSpPr>
            <a:xfrm>
              <a:off x="5257800" y="2038350"/>
              <a:ext cx="2209800" cy="2133600"/>
              <a:chOff x="5257800" y="2038350"/>
              <a:chExt cx="2209800" cy="2133600"/>
            </a:xfrm>
          </p:grpSpPr>
          <p:cxnSp>
            <p:nvCxnSpPr>
              <p:cNvPr id="42" name="Straight Connector 41">
                <a:extLst>
                  <a:ext uri="{FF2B5EF4-FFF2-40B4-BE49-F238E27FC236}">
                    <a16:creationId xmlns:a16="http://schemas.microsoft.com/office/drawing/2014/main" id="{B22C5ADD-19F8-C345-9143-1D1E2C2213BD}"/>
                  </a:ext>
                </a:extLst>
              </p:cNvPr>
              <p:cNvCxnSpPr/>
              <p:nvPr/>
            </p:nvCxnSpPr>
            <p:spPr>
              <a:xfrm>
                <a:off x="6362700" y="20383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C74F81E7-D659-0546-81ED-73F79EDAAD5B}"/>
                  </a:ext>
                </a:extLst>
              </p:cNvPr>
              <p:cNvCxnSpPr/>
              <p:nvPr/>
            </p:nvCxnSpPr>
            <p:spPr>
              <a:xfrm>
                <a:off x="5257800" y="20383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085944C0-01B8-DF4D-A1FB-C96F84202BC0}"/>
                  </a:ext>
                </a:extLst>
              </p:cNvPr>
              <p:cNvCxnSpPr/>
              <p:nvPr/>
            </p:nvCxnSpPr>
            <p:spPr>
              <a:xfrm>
                <a:off x="7467600" y="20383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85CA5ACE-382E-E741-80F1-1086934F3E63}"/>
                </a:ext>
              </a:extLst>
            </p:cNvPr>
            <p:cNvGrpSpPr/>
            <p:nvPr/>
          </p:nvGrpSpPr>
          <p:grpSpPr>
            <a:xfrm>
              <a:off x="5257800" y="2038350"/>
              <a:ext cx="2209800" cy="2133600"/>
              <a:chOff x="5295900" y="2038350"/>
              <a:chExt cx="2133600" cy="2209800"/>
            </a:xfrm>
          </p:grpSpPr>
          <p:cxnSp>
            <p:nvCxnSpPr>
              <p:cNvPr id="39" name="Straight Connector 38">
                <a:extLst>
                  <a:ext uri="{FF2B5EF4-FFF2-40B4-BE49-F238E27FC236}">
                    <a16:creationId xmlns:a16="http://schemas.microsoft.com/office/drawing/2014/main" id="{DA7BE2D0-97B4-A044-8408-73AC54E7FE4C}"/>
                  </a:ext>
                </a:extLst>
              </p:cNvPr>
              <p:cNvCxnSpPr/>
              <p:nvPr/>
            </p:nvCxnSpPr>
            <p:spPr>
              <a:xfrm rot="5400000">
                <a:off x="6362700" y="20764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8763171A-3F73-C54D-A430-0256DE0BEE26}"/>
                  </a:ext>
                </a:extLst>
              </p:cNvPr>
              <p:cNvCxnSpPr/>
              <p:nvPr/>
            </p:nvCxnSpPr>
            <p:spPr>
              <a:xfrm rot="5400000">
                <a:off x="6362700" y="9715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E9F5DC49-B517-DC43-95DB-92ED7987741A}"/>
                  </a:ext>
                </a:extLst>
              </p:cNvPr>
              <p:cNvCxnSpPr/>
              <p:nvPr/>
            </p:nvCxnSpPr>
            <p:spPr>
              <a:xfrm rot="5400000">
                <a:off x="6362700" y="31813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31" name="Right Arrow 29">
            <a:extLst>
              <a:ext uri="{FF2B5EF4-FFF2-40B4-BE49-F238E27FC236}">
                <a16:creationId xmlns:a16="http://schemas.microsoft.com/office/drawing/2014/main" id="{D1DB5E05-5642-2742-B446-93DB4293DCF0}"/>
              </a:ext>
            </a:extLst>
          </p:cNvPr>
          <p:cNvSpPr/>
          <p:nvPr/>
        </p:nvSpPr>
        <p:spPr>
          <a:xfrm rot="16200000">
            <a:off x="-894426" y="3766379"/>
            <a:ext cx="3536746" cy="286939"/>
          </a:xfrm>
          <a:prstGeom prst="rightArrow">
            <a:avLst>
              <a:gd name="adj1" fmla="val 26191"/>
              <a:gd name="adj2" fmla="val 50000"/>
            </a:avLst>
          </a:prstGeom>
          <a:gradFill flip="none" rotWithShape="1">
            <a:gsLst>
              <a:gs pos="0">
                <a:schemeClr val="accent1">
                  <a:lumMod val="60000"/>
                  <a:lumOff val="40000"/>
                </a:schemeClr>
              </a:gs>
              <a:gs pos="100000">
                <a:schemeClr val="accent1">
                  <a:lumMod val="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4018" tIns="72009" rIns="144018" bIns="72009" numCol="1" spcCol="0" rtlCol="0" fromWordArt="0" anchor="ctr" anchorCtr="0" forceAA="0" compatLnSpc="1">
            <a:prstTxWarp prst="textNoShape">
              <a:avLst/>
            </a:prstTxWarp>
            <a:noAutofit/>
          </a:bodyPr>
          <a:lstStyle/>
          <a:p>
            <a:pPr algn="ctr"/>
            <a:endParaRPr lang="en-US" sz="866"/>
          </a:p>
        </p:txBody>
      </p:sp>
      <p:sp>
        <p:nvSpPr>
          <p:cNvPr id="32" name="Right Arrow 39">
            <a:extLst>
              <a:ext uri="{FF2B5EF4-FFF2-40B4-BE49-F238E27FC236}">
                <a16:creationId xmlns:a16="http://schemas.microsoft.com/office/drawing/2014/main" id="{BDAD0CD1-9521-CC4A-8671-C94D4BF18FAA}"/>
              </a:ext>
            </a:extLst>
          </p:cNvPr>
          <p:cNvSpPr/>
          <p:nvPr/>
        </p:nvSpPr>
        <p:spPr>
          <a:xfrm>
            <a:off x="836630" y="5453835"/>
            <a:ext cx="3784012" cy="360940"/>
          </a:xfrm>
          <a:prstGeom prst="rightArrow">
            <a:avLst>
              <a:gd name="adj1" fmla="val 26191"/>
              <a:gd name="adj2" fmla="val 50000"/>
            </a:avLst>
          </a:prstGeom>
          <a:gradFill flip="none" rotWithShape="1">
            <a:gsLst>
              <a:gs pos="0">
                <a:schemeClr val="accent1">
                  <a:lumMod val="60000"/>
                  <a:lumOff val="40000"/>
                </a:schemeClr>
              </a:gs>
              <a:gs pos="100000">
                <a:schemeClr val="accent1">
                  <a:lumMod val="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4018" tIns="72009" rIns="144018" bIns="72009" numCol="1" spcCol="0" rtlCol="0" fromWordArt="0" anchor="ctr" anchorCtr="0" forceAA="0" compatLnSpc="1">
            <a:prstTxWarp prst="textNoShape">
              <a:avLst/>
            </a:prstTxWarp>
            <a:noAutofit/>
          </a:bodyPr>
          <a:lstStyle/>
          <a:p>
            <a:pPr algn="ctr"/>
            <a:endParaRPr lang="en-US" sz="866"/>
          </a:p>
        </p:txBody>
      </p:sp>
      <p:sp>
        <p:nvSpPr>
          <p:cNvPr id="34" name="TextBox 33">
            <a:extLst>
              <a:ext uri="{FF2B5EF4-FFF2-40B4-BE49-F238E27FC236}">
                <a16:creationId xmlns:a16="http://schemas.microsoft.com/office/drawing/2014/main" id="{3B5F0DCE-530D-CE44-BCBD-C2E1BD3E47EA}"/>
              </a:ext>
            </a:extLst>
          </p:cNvPr>
          <p:cNvSpPr txBox="1"/>
          <p:nvPr/>
        </p:nvSpPr>
        <p:spPr>
          <a:xfrm>
            <a:off x="2126901" y="4650812"/>
            <a:ext cx="65" cy="225575"/>
          </a:xfrm>
          <a:prstGeom prst="rect">
            <a:avLst/>
          </a:prstGeom>
          <a:noFill/>
        </p:spPr>
        <p:txBody>
          <a:bodyPr wrap="none" lIns="0" rIns="0" rtlCol="0">
            <a:spAutoFit/>
          </a:bodyPr>
          <a:lstStyle/>
          <a:p>
            <a:endParaRPr lang="en-US" sz="866"/>
          </a:p>
        </p:txBody>
      </p:sp>
      <p:sp>
        <p:nvSpPr>
          <p:cNvPr id="53" name="Text Placeholder 3">
            <a:extLst>
              <a:ext uri="{FF2B5EF4-FFF2-40B4-BE49-F238E27FC236}">
                <a16:creationId xmlns:a16="http://schemas.microsoft.com/office/drawing/2014/main" id="{D67E35D4-BCE1-6F4B-889E-F681D148C4A2}"/>
              </a:ext>
            </a:extLst>
          </p:cNvPr>
          <p:cNvSpPr>
            <a:spLocks noGrp="1"/>
          </p:cNvSpPr>
          <p:nvPr>
            <p:ph type="body" sz="quarter" idx="14" hasCustomPrompt="1"/>
          </p:nvPr>
        </p:nvSpPr>
        <p:spPr>
          <a:xfrm>
            <a:off x="894109" y="1879042"/>
            <a:ext cx="1859641" cy="251680"/>
          </a:xfrm>
          <a:prstGeom prst="rect">
            <a:avLst/>
          </a:prstGeom>
        </p:spPr>
        <p:txBody>
          <a:bodyPr numCol="1"/>
          <a:lstStyle>
            <a:lvl1pPr algn="ctr">
              <a:defRPr sz="866" b="1" i="0">
                <a:solidFill>
                  <a:schemeClr val="tx1">
                    <a:lumMod val="40000"/>
                    <a:lumOff val="60000"/>
                  </a:schemeClr>
                </a:solidFill>
                <a:latin typeface="Nunito Sans" pitchFamily="2" charset="77"/>
              </a:defRPr>
            </a:lvl1pPr>
          </a:lstStyle>
          <a:p>
            <a:pPr lvl="0"/>
            <a:r>
              <a:rPr lang="en-US"/>
              <a:t>X axis title</a:t>
            </a:r>
          </a:p>
        </p:txBody>
      </p:sp>
      <p:sp>
        <p:nvSpPr>
          <p:cNvPr id="54" name="Text Placeholder 3">
            <a:extLst>
              <a:ext uri="{FF2B5EF4-FFF2-40B4-BE49-F238E27FC236}">
                <a16:creationId xmlns:a16="http://schemas.microsoft.com/office/drawing/2014/main" id="{A54A8B74-515D-A14E-A74F-F66C06ADD2EC}"/>
              </a:ext>
            </a:extLst>
          </p:cNvPr>
          <p:cNvSpPr>
            <a:spLocks noGrp="1"/>
          </p:cNvSpPr>
          <p:nvPr>
            <p:ph type="body" sz="quarter" idx="15" hasCustomPrompt="1"/>
          </p:nvPr>
        </p:nvSpPr>
        <p:spPr>
          <a:xfrm>
            <a:off x="2760345" y="1879042"/>
            <a:ext cx="1859641" cy="251680"/>
          </a:xfrm>
          <a:prstGeom prst="rect">
            <a:avLst/>
          </a:prstGeom>
        </p:spPr>
        <p:txBody>
          <a:bodyPr numCol="1"/>
          <a:lstStyle>
            <a:lvl1pPr algn="ctr">
              <a:defRPr sz="866" b="1" i="0">
                <a:solidFill>
                  <a:schemeClr val="tx1">
                    <a:lumMod val="40000"/>
                    <a:lumOff val="60000"/>
                  </a:schemeClr>
                </a:solidFill>
                <a:latin typeface="Nunito Sans" pitchFamily="2" charset="77"/>
              </a:defRPr>
            </a:lvl1pPr>
          </a:lstStyle>
          <a:p>
            <a:pPr lvl="0"/>
            <a:r>
              <a:rPr lang="en-US"/>
              <a:t>X axis title</a:t>
            </a:r>
          </a:p>
        </p:txBody>
      </p:sp>
      <p:sp>
        <p:nvSpPr>
          <p:cNvPr id="55" name="Text Placeholder 3">
            <a:extLst>
              <a:ext uri="{FF2B5EF4-FFF2-40B4-BE49-F238E27FC236}">
                <a16:creationId xmlns:a16="http://schemas.microsoft.com/office/drawing/2014/main" id="{F4836230-811F-7942-A727-942E9AB38579}"/>
              </a:ext>
            </a:extLst>
          </p:cNvPr>
          <p:cNvSpPr>
            <a:spLocks noGrp="1"/>
          </p:cNvSpPr>
          <p:nvPr>
            <p:ph type="body" sz="quarter" idx="16" hasCustomPrompt="1"/>
          </p:nvPr>
        </p:nvSpPr>
        <p:spPr>
          <a:xfrm rot="5400000">
            <a:off x="3858689" y="2915506"/>
            <a:ext cx="1728126" cy="198198"/>
          </a:xfrm>
          <a:prstGeom prst="rect">
            <a:avLst/>
          </a:prstGeom>
        </p:spPr>
        <p:txBody>
          <a:bodyPr numCol="1"/>
          <a:lstStyle>
            <a:lvl1pPr algn="ctr">
              <a:defRPr sz="866" b="1" i="0">
                <a:solidFill>
                  <a:schemeClr val="tx1">
                    <a:lumMod val="40000"/>
                    <a:lumOff val="60000"/>
                  </a:schemeClr>
                </a:solidFill>
                <a:latin typeface="Nunito Sans" pitchFamily="2" charset="77"/>
              </a:defRPr>
            </a:lvl1pPr>
          </a:lstStyle>
          <a:p>
            <a:pPr lvl="0"/>
            <a:r>
              <a:rPr lang="en-US"/>
              <a:t>Y axis title</a:t>
            </a:r>
          </a:p>
        </p:txBody>
      </p:sp>
      <p:sp>
        <p:nvSpPr>
          <p:cNvPr id="58" name="Text Placeholder 3">
            <a:extLst>
              <a:ext uri="{FF2B5EF4-FFF2-40B4-BE49-F238E27FC236}">
                <a16:creationId xmlns:a16="http://schemas.microsoft.com/office/drawing/2014/main" id="{B0AE8F19-5424-454D-A357-F986EB20770D}"/>
              </a:ext>
            </a:extLst>
          </p:cNvPr>
          <p:cNvSpPr>
            <a:spLocks noGrp="1"/>
          </p:cNvSpPr>
          <p:nvPr>
            <p:ph type="body" sz="quarter" idx="17" hasCustomPrompt="1"/>
          </p:nvPr>
        </p:nvSpPr>
        <p:spPr>
          <a:xfrm rot="5400000">
            <a:off x="3858689" y="4651164"/>
            <a:ext cx="1728126" cy="198198"/>
          </a:xfrm>
          <a:prstGeom prst="rect">
            <a:avLst/>
          </a:prstGeom>
        </p:spPr>
        <p:txBody>
          <a:bodyPr numCol="1"/>
          <a:lstStyle>
            <a:lvl1pPr algn="ctr">
              <a:defRPr sz="866" b="1" i="0">
                <a:solidFill>
                  <a:schemeClr val="tx1">
                    <a:lumMod val="40000"/>
                    <a:lumOff val="60000"/>
                  </a:schemeClr>
                </a:solidFill>
                <a:latin typeface="Nunito Sans" pitchFamily="2" charset="77"/>
              </a:defRPr>
            </a:lvl1pPr>
          </a:lstStyle>
          <a:p>
            <a:pPr lvl="0"/>
            <a:r>
              <a:rPr lang="en-US"/>
              <a:t>Y axis title</a:t>
            </a:r>
          </a:p>
        </p:txBody>
      </p:sp>
      <p:sp>
        <p:nvSpPr>
          <p:cNvPr id="60" name="Text Placeholder 3">
            <a:extLst>
              <a:ext uri="{FF2B5EF4-FFF2-40B4-BE49-F238E27FC236}">
                <a16:creationId xmlns:a16="http://schemas.microsoft.com/office/drawing/2014/main" id="{843AAFBE-157D-4F44-BB00-F9425860E91A}"/>
              </a:ext>
            </a:extLst>
          </p:cNvPr>
          <p:cNvSpPr>
            <a:spLocks noGrp="1"/>
          </p:cNvSpPr>
          <p:nvPr>
            <p:ph type="body" sz="quarter" idx="18" hasCustomPrompt="1"/>
          </p:nvPr>
        </p:nvSpPr>
        <p:spPr>
          <a:xfrm>
            <a:off x="894109" y="5684856"/>
            <a:ext cx="1859641" cy="251680"/>
          </a:xfrm>
          <a:prstGeom prst="rect">
            <a:avLst/>
          </a:prstGeom>
        </p:spPr>
        <p:txBody>
          <a:bodyPr numCol="1"/>
          <a:lstStyle>
            <a:lvl1pPr algn="ctr">
              <a:defRPr sz="866" b="1" i="0">
                <a:solidFill>
                  <a:schemeClr val="tx1">
                    <a:lumMod val="40000"/>
                    <a:lumOff val="60000"/>
                  </a:schemeClr>
                </a:solidFill>
                <a:latin typeface="Nunito Sans" pitchFamily="2" charset="77"/>
              </a:defRPr>
            </a:lvl1pPr>
          </a:lstStyle>
          <a:p>
            <a:pPr lvl="0"/>
            <a:r>
              <a:rPr lang="en-US"/>
              <a:t>X axis title</a:t>
            </a:r>
          </a:p>
        </p:txBody>
      </p:sp>
      <p:sp>
        <p:nvSpPr>
          <p:cNvPr id="62" name="Text Placeholder 3">
            <a:extLst>
              <a:ext uri="{FF2B5EF4-FFF2-40B4-BE49-F238E27FC236}">
                <a16:creationId xmlns:a16="http://schemas.microsoft.com/office/drawing/2014/main" id="{65F857E5-F8E4-3949-B0E4-134134F596C7}"/>
              </a:ext>
            </a:extLst>
          </p:cNvPr>
          <p:cNvSpPr>
            <a:spLocks noGrp="1"/>
          </p:cNvSpPr>
          <p:nvPr>
            <p:ph type="body" sz="quarter" idx="19" hasCustomPrompt="1"/>
          </p:nvPr>
        </p:nvSpPr>
        <p:spPr>
          <a:xfrm rot="16200000">
            <a:off x="-155635" y="4675263"/>
            <a:ext cx="1771301" cy="198198"/>
          </a:xfrm>
          <a:prstGeom prst="rect">
            <a:avLst/>
          </a:prstGeom>
        </p:spPr>
        <p:txBody>
          <a:bodyPr numCol="1"/>
          <a:lstStyle>
            <a:lvl1pPr algn="ctr">
              <a:defRPr sz="866" b="1" i="0">
                <a:solidFill>
                  <a:schemeClr val="tx1">
                    <a:lumMod val="40000"/>
                    <a:lumOff val="60000"/>
                  </a:schemeClr>
                </a:solidFill>
                <a:latin typeface="Nunito Sans" pitchFamily="2" charset="77"/>
              </a:defRPr>
            </a:lvl1pPr>
          </a:lstStyle>
          <a:p>
            <a:pPr lvl="0"/>
            <a:r>
              <a:rPr lang="en-US"/>
              <a:t>Y axis title</a:t>
            </a:r>
          </a:p>
        </p:txBody>
      </p:sp>
      <p:sp>
        <p:nvSpPr>
          <p:cNvPr id="70" name="Text Placeholder 66">
            <a:extLst>
              <a:ext uri="{FF2B5EF4-FFF2-40B4-BE49-F238E27FC236}">
                <a16:creationId xmlns:a16="http://schemas.microsoft.com/office/drawing/2014/main" id="{0AFC9034-6F23-EA4D-8EBE-4901500E3ED3}"/>
              </a:ext>
            </a:extLst>
          </p:cNvPr>
          <p:cNvSpPr>
            <a:spLocks noGrp="1"/>
          </p:cNvSpPr>
          <p:nvPr>
            <p:ph type="body" sz="quarter" idx="23" hasCustomPrompt="1"/>
          </p:nvPr>
        </p:nvSpPr>
        <p:spPr>
          <a:xfrm>
            <a:off x="5372498" y="2502442"/>
            <a:ext cx="380048" cy="482600"/>
          </a:xfrm>
          <a:prstGeom prst="ellipse">
            <a:avLst/>
          </a:prstGeom>
          <a:solidFill>
            <a:schemeClr val="accent1">
              <a:lumMod val="75000"/>
            </a:schemeClr>
          </a:solidFill>
        </p:spPr>
        <p:txBody>
          <a:bodyPr lIns="0" tIns="0" rIns="0" bIns="0" numCol="1" anchor="ctr" anchorCtr="0"/>
          <a:lstStyle>
            <a:lvl1pPr algn="ctr">
              <a:defRPr sz="1103">
                <a:solidFill>
                  <a:schemeClr val="bg2"/>
                </a:solidFill>
                <a:latin typeface="+mj-lt"/>
              </a:defRPr>
            </a:lvl1pPr>
          </a:lstStyle>
          <a:p>
            <a:pPr lvl="0"/>
            <a:r>
              <a:rPr lang="en-US"/>
              <a:t>80</a:t>
            </a:r>
          </a:p>
        </p:txBody>
      </p:sp>
      <p:sp>
        <p:nvSpPr>
          <p:cNvPr id="71" name="Text Placeholder 66">
            <a:extLst>
              <a:ext uri="{FF2B5EF4-FFF2-40B4-BE49-F238E27FC236}">
                <a16:creationId xmlns:a16="http://schemas.microsoft.com/office/drawing/2014/main" id="{93E23D6C-83DB-8C4D-AC7B-55A846B56B5A}"/>
              </a:ext>
            </a:extLst>
          </p:cNvPr>
          <p:cNvSpPr>
            <a:spLocks noGrp="1"/>
          </p:cNvSpPr>
          <p:nvPr>
            <p:ph type="body" sz="quarter" idx="24" hasCustomPrompt="1"/>
          </p:nvPr>
        </p:nvSpPr>
        <p:spPr>
          <a:xfrm>
            <a:off x="5372498" y="3726168"/>
            <a:ext cx="380048" cy="482600"/>
          </a:xfrm>
          <a:prstGeom prst="ellipse">
            <a:avLst/>
          </a:prstGeom>
          <a:solidFill>
            <a:schemeClr val="accent6"/>
          </a:solidFill>
        </p:spPr>
        <p:txBody>
          <a:bodyPr lIns="0" tIns="0" rIns="0" bIns="0" numCol="1" anchor="ctr" anchorCtr="0"/>
          <a:lstStyle>
            <a:lvl1pPr algn="ctr">
              <a:defRPr sz="1103">
                <a:solidFill>
                  <a:schemeClr val="bg2"/>
                </a:solidFill>
                <a:latin typeface="+mj-lt"/>
              </a:defRPr>
            </a:lvl1pPr>
          </a:lstStyle>
          <a:p>
            <a:pPr lvl="0"/>
            <a:r>
              <a:rPr lang="en-US"/>
              <a:t>50</a:t>
            </a:r>
          </a:p>
        </p:txBody>
      </p:sp>
      <p:sp>
        <p:nvSpPr>
          <p:cNvPr id="72" name="Text Placeholder 66">
            <a:extLst>
              <a:ext uri="{FF2B5EF4-FFF2-40B4-BE49-F238E27FC236}">
                <a16:creationId xmlns:a16="http://schemas.microsoft.com/office/drawing/2014/main" id="{2D390CEB-63DD-4341-B383-FAFFFD800247}"/>
              </a:ext>
            </a:extLst>
          </p:cNvPr>
          <p:cNvSpPr>
            <a:spLocks noGrp="1"/>
          </p:cNvSpPr>
          <p:nvPr>
            <p:ph type="body" sz="quarter" idx="25" hasCustomPrompt="1"/>
          </p:nvPr>
        </p:nvSpPr>
        <p:spPr>
          <a:xfrm>
            <a:off x="5372498" y="4949893"/>
            <a:ext cx="380048" cy="482600"/>
          </a:xfrm>
          <a:prstGeom prst="ellipse">
            <a:avLst/>
          </a:prstGeom>
          <a:solidFill>
            <a:schemeClr val="accent1">
              <a:lumMod val="60000"/>
              <a:lumOff val="40000"/>
            </a:schemeClr>
          </a:solidFill>
        </p:spPr>
        <p:txBody>
          <a:bodyPr lIns="0" tIns="0" rIns="0" bIns="0" numCol="1" anchor="ctr" anchorCtr="0"/>
          <a:lstStyle>
            <a:lvl1pPr algn="ctr">
              <a:defRPr sz="1103">
                <a:solidFill>
                  <a:schemeClr val="bg2"/>
                </a:solidFill>
                <a:latin typeface="+mj-lt"/>
              </a:defRPr>
            </a:lvl1pPr>
          </a:lstStyle>
          <a:p>
            <a:pPr lvl="0"/>
            <a:r>
              <a:rPr lang="en-US"/>
              <a:t>20</a:t>
            </a:r>
          </a:p>
        </p:txBody>
      </p:sp>
      <p:sp>
        <p:nvSpPr>
          <p:cNvPr id="75" name="Title 2">
            <a:extLst>
              <a:ext uri="{FF2B5EF4-FFF2-40B4-BE49-F238E27FC236}">
                <a16:creationId xmlns:a16="http://schemas.microsoft.com/office/drawing/2014/main" id="{70BCA34D-1D7B-504A-B9F4-162E0B5BC54D}"/>
              </a:ext>
            </a:extLst>
          </p:cNvPr>
          <p:cNvSpPr>
            <a:spLocks noGrp="1"/>
          </p:cNvSpPr>
          <p:nvPr>
            <p:ph type="title" hasCustomPrompt="1"/>
          </p:nvPr>
        </p:nvSpPr>
        <p:spPr>
          <a:xfrm>
            <a:off x="594074" y="590048"/>
            <a:ext cx="6030754" cy="373839"/>
          </a:xfrm>
          <a:prstGeom prst="rect">
            <a:avLst/>
          </a:prstGeom>
        </p:spPr>
        <p:txBody>
          <a:bodyPr>
            <a:noAutofit/>
          </a:bodyPr>
          <a:lstStyle>
            <a:lvl1pPr>
              <a:defRPr sz="2205"/>
            </a:lvl1pPr>
          </a:lstStyle>
          <a:p>
            <a:r>
              <a:rPr lang="en-US"/>
              <a:t>Click to add title</a:t>
            </a:r>
            <a:endParaRPr lang="en-US" sz="1418" spc="0"/>
          </a:p>
        </p:txBody>
      </p:sp>
      <p:sp>
        <p:nvSpPr>
          <p:cNvPr id="36" name="Text Placeholder 2">
            <a:extLst>
              <a:ext uri="{FF2B5EF4-FFF2-40B4-BE49-F238E27FC236}">
                <a16:creationId xmlns:a16="http://schemas.microsoft.com/office/drawing/2014/main" id="{16713793-FCDF-FA42-944D-0434EB0229F2}"/>
              </a:ext>
            </a:extLst>
          </p:cNvPr>
          <p:cNvSpPr>
            <a:spLocks noGrp="1"/>
          </p:cNvSpPr>
          <p:nvPr>
            <p:ph type="body" sz="quarter" idx="26"/>
          </p:nvPr>
        </p:nvSpPr>
        <p:spPr>
          <a:xfrm>
            <a:off x="5871507" y="2502442"/>
            <a:ext cx="2605916" cy="714722"/>
          </a:xfrm>
          <a:prstGeom prst="rect">
            <a:avLst/>
          </a:prstGeom>
        </p:spPr>
        <p:txBody>
          <a:bodyPr/>
          <a:lstStyle>
            <a:lvl1pPr>
              <a:defRPr sz="1103"/>
            </a:lvl1pPr>
            <a:lvl2pPr marL="316290" indent="-225028">
              <a:buClr>
                <a:schemeClr val="accent2"/>
              </a:buClr>
              <a:buFont typeface="Arial" panose="020B0604020202020204" pitchFamily="34" charset="0"/>
              <a:buChar char="•"/>
              <a:defRPr sz="1103"/>
            </a:lvl2pPr>
          </a:lstStyle>
          <a:p>
            <a:pPr lvl="0"/>
            <a:r>
              <a:rPr lang="en-US"/>
              <a:t>Click to edit Master text styles</a:t>
            </a:r>
          </a:p>
          <a:p>
            <a:pPr lvl="1"/>
            <a:r>
              <a:rPr lang="en-US"/>
              <a:t>Second level</a:t>
            </a:r>
          </a:p>
        </p:txBody>
      </p:sp>
      <p:sp>
        <p:nvSpPr>
          <p:cNvPr id="45" name="Text Placeholder 2">
            <a:extLst>
              <a:ext uri="{FF2B5EF4-FFF2-40B4-BE49-F238E27FC236}">
                <a16:creationId xmlns:a16="http://schemas.microsoft.com/office/drawing/2014/main" id="{EC65FE20-B59D-1949-92A6-3F4B9CF2C9B6}"/>
              </a:ext>
            </a:extLst>
          </p:cNvPr>
          <p:cNvSpPr>
            <a:spLocks noGrp="1"/>
          </p:cNvSpPr>
          <p:nvPr>
            <p:ph type="body" sz="quarter" idx="27"/>
          </p:nvPr>
        </p:nvSpPr>
        <p:spPr>
          <a:xfrm>
            <a:off x="5871507" y="3726168"/>
            <a:ext cx="2605916" cy="714722"/>
          </a:xfrm>
          <a:prstGeom prst="rect">
            <a:avLst/>
          </a:prstGeom>
        </p:spPr>
        <p:txBody>
          <a:bodyPr/>
          <a:lstStyle>
            <a:lvl1pPr>
              <a:defRPr sz="1103"/>
            </a:lvl1pPr>
            <a:lvl2pPr marL="316290" indent="-225028">
              <a:buClr>
                <a:schemeClr val="accent2"/>
              </a:buClr>
              <a:buFont typeface="Arial" panose="020B0604020202020204" pitchFamily="34" charset="0"/>
              <a:buChar char="•"/>
              <a:defRPr sz="1103"/>
            </a:lvl2pPr>
          </a:lstStyle>
          <a:p>
            <a:pPr lvl="0"/>
            <a:r>
              <a:rPr lang="en-US"/>
              <a:t>Click to edit Master text styles</a:t>
            </a:r>
          </a:p>
          <a:p>
            <a:pPr lvl="1"/>
            <a:r>
              <a:rPr lang="en-US"/>
              <a:t>Second level</a:t>
            </a:r>
          </a:p>
        </p:txBody>
      </p:sp>
      <p:sp>
        <p:nvSpPr>
          <p:cNvPr id="46" name="Text Placeholder 2">
            <a:extLst>
              <a:ext uri="{FF2B5EF4-FFF2-40B4-BE49-F238E27FC236}">
                <a16:creationId xmlns:a16="http://schemas.microsoft.com/office/drawing/2014/main" id="{DEAF4E24-43DF-D641-BB92-A07CC4742E48}"/>
              </a:ext>
            </a:extLst>
          </p:cNvPr>
          <p:cNvSpPr>
            <a:spLocks noGrp="1"/>
          </p:cNvSpPr>
          <p:nvPr>
            <p:ph type="body" sz="quarter" idx="28"/>
          </p:nvPr>
        </p:nvSpPr>
        <p:spPr>
          <a:xfrm>
            <a:off x="5871507" y="4949893"/>
            <a:ext cx="2605916" cy="714722"/>
          </a:xfrm>
          <a:prstGeom prst="rect">
            <a:avLst/>
          </a:prstGeom>
        </p:spPr>
        <p:txBody>
          <a:bodyPr/>
          <a:lstStyle>
            <a:lvl1pPr>
              <a:defRPr sz="1103"/>
            </a:lvl1pPr>
            <a:lvl2pPr marL="316290" indent="-225028">
              <a:buClr>
                <a:schemeClr val="accent2"/>
              </a:buClr>
              <a:buFont typeface="Arial" panose="020B0604020202020204" pitchFamily="34" charset="0"/>
              <a:buChar char="•"/>
              <a:defRPr sz="1103"/>
            </a:lvl2pPr>
          </a:lstStyle>
          <a:p>
            <a:pPr lvl="0"/>
            <a:r>
              <a:rPr lang="en-US"/>
              <a:t>Click to edit Master text styles</a:t>
            </a:r>
          </a:p>
          <a:p>
            <a:pPr lvl="1"/>
            <a:r>
              <a:rPr lang="en-US"/>
              <a:t>Second level</a:t>
            </a:r>
          </a:p>
        </p:txBody>
      </p:sp>
      <p:sp>
        <p:nvSpPr>
          <p:cNvPr id="47" name="Text Placeholder 3">
            <a:extLst>
              <a:ext uri="{FF2B5EF4-FFF2-40B4-BE49-F238E27FC236}">
                <a16:creationId xmlns:a16="http://schemas.microsoft.com/office/drawing/2014/main" id="{0421E1CF-0435-4240-B0F8-69557EAA8EC1}"/>
              </a:ext>
            </a:extLst>
          </p:cNvPr>
          <p:cNvSpPr>
            <a:spLocks noGrp="1"/>
          </p:cNvSpPr>
          <p:nvPr>
            <p:ph type="body" sz="quarter" idx="13"/>
          </p:nvPr>
        </p:nvSpPr>
        <p:spPr>
          <a:xfrm>
            <a:off x="593282" y="987950"/>
            <a:ext cx="6030753" cy="274431"/>
          </a:xfrm>
          <a:prstGeom prst="rect">
            <a:avLst/>
          </a:prstGeom>
        </p:spPr>
        <p:txBody>
          <a:bodyPr/>
          <a:lstStyle>
            <a:lvl1pPr>
              <a:defRPr sz="1575"/>
            </a:lvl1pPr>
          </a:lstStyle>
          <a:p>
            <a:pPr lvl="0"/>
            <a:r>
              <a:rPr lang="en-US"/>
              <a:t>Click to edit Master text styles</a:t>
            </a:r>
          </a:p>
        </p:txBody>
      </p:sp>
      <p:sp>
        <p:nvSpPr>
          <p:cNvPr id="48" name="Footer Placeholder 6">
            <a:extLst>
              <a:ext uri="{FF2B5EF4-FFF2-40B4-BE49-F238E27FC236}">
                <a16:creationId xmlns:a16="http://schemas.microsoft.com/office/drawing/2014/main" id="{5CBAED1B-446B-4705-BA64-C2D898EC88E7}"/>
              </a:ext>
            </a:extLst>
          </p:cNvPr>
          <p:cNvSpPr txBox="1">
            <a:spLocks/>
          </p:cNvSpPr>
          <p:nvPr/>
        </p:nvSpPr>
        <p:spPr>
          <a:xfrm>
            <a:off x="965530" y="6660670"/>
            <a:ext cx="1632295" cy="177453"/>
          </a:xfrm>
          <a:prstGeom prst="rect">
            <a:avLst/>
          </a:prstGeom>
        </p:spPr>
        <p:txBody>
          <a:bodyPr vert="horz" lIns="72009" tIns="36005" rIns="72009" bIns="36005"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9"/>
              <a:t>Private &amp; </a:t>
            </a:r>
            <a:r>
              <a:rPr lang="en-US" sz="788"/>
              <a:t>Confidential</a:t>
            </a:r>
          </a:p>
        </p:txBody>
      </p:sp>
    </p:spTree>
    <p:extLst>
      <p:ext uri="{BB962C8B-B14F-4D97-AF65-F5344CB8AC3E}">
        <p14:creationId xmlns:p14="http://schemas.microsoft.com/office/powerpoint/2010/main" val="303591804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pic>
        <p:nvPicPr>
          <p:cNvPr id="22" name="Picture 21" descr="A picture containing text, clipart&#10;&#10;Description automatically generated">
            <a:extLst>
              <a:ext uri="{FF2B5EF4-FFF2-40B4-BE49-F238E27FC236}">
                <a16:creationId xmlns:a16="http://schemas.microsoft.com/office/drawing/2014/main" id="{9413284D-1E7B-9640-8727-0AC9E8F0F6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9" name="Freeform 8">
            <a:extLst>
              <a:ext uri="{FF2B5EF4-FFF2-40B4-BE49-F238E27FC236}">
                <a16:creationId xmlns:a16="http://schemas.microsoft.com/office/drawing/2014/main" id="{B48CDD86-4933-7740-A32C-630997F8BB3C}"/>
              </a:ext>
            </a:extLst>
          </p:cNvPr>
          <p:cNvSpPr/>
          <p:nvPr/>
        </p:nvSpPr>
        <p:spPr>
          <a:xfrm rot="10800000" flipH="1" flipV="1">
            <a:off x="5495949" y="-14991"/>
            <a:ext cx="4123955"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0" name="Freeform 9">
            <a:extLst>
              <a:ext uri="{FF2B5EF4-FFF2-40B4-BE49-F238E27FC236}">
                <a16:creationId xmlns:a16="http://schemas.microsoft.com/office/drawing/2014/main" id="{BF04941C-6AFD-0A49-B757-EFEBB513B4C1}"/>
              </a:ext>
            </a:extLst>
          </p:cNvPr>
          <p:cNvSpPr/>
          <p:nvPr/>
        </p:nvSpPr>
        <p:spPr>
          <a:xfrm rot="5400000" flipH="1">
            <a:off x="-96116" y="5801800"/>
            <a:ext cx="1164452" cy="9896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75" name="Title 2">
            <a:extLst>
              <a:ext uri="{FF2B5EF4-FFF2-40B4-BE49-F238E27FC236}">
                <a16:creationId xmlns:a16="http://schemas.microsoft.com/office/drawing/2014/main" id="{70BCA34D-1D7B-504A-B9F4-162E0B5BC54D}"/>
              </a:ext>
            </a:extLst>
          </p:cNvPr>
          <p:cNvSpPr>
            <a:spLocks noGrp="1"/>
          </p:cNvSpPr>
          <p:nvPr>
            <p:ph type="title" hasCustomPrompt="1"/>
          </p:nvPr>
        </p:nvSpPr>
        <p:spPr>
          <a:xfrm>
            <a:off x="594074" y="590048"/>
            <a:ext cx="6030754" cy="373839"/>
          </a:xfrm>
          <a:prstGeom prst="rect">
            <a:avLst/>
          </a:prstGeom>
        </p:spPr>
        <p:txBody>
          <a:bodyPr>
            <a:noAutofit/>
          </a:bodyPr>
          <a:lstStyle>
            <a:lvl1pPr>
              <a:defRPr sz="2205"/>
            </a:lvl1pPr>
          </a:lstStyle>
          <a:p>
            <a:r>
              <a:rPr lang="en-US"/>
              <a:t>Click to add title</a:t>
            </a:r>
            <a:endParaRPr lang="en-US" sz="1418" spc="0"/>
          </a:p>
        </p:txBody>
      </p:sp>
      <p:sp>
        <p:nvSpPr>
          <p:cNvPr id="47" name="Text Placeholder 3">
            <a:extLst>
              <a:ext uri="{FF2B5EF4-FFF2-40B4-BE49-F238E27FC236}">
                <a16:creationId xmlns:a16="http://schemas.microsoft.com/office/drawing/2014/main" id="{0421E1CF-0435-4240-B0F8-69557EAA8EC1}"/>
              </a:ext>
            </a:extLst>
          </p:cNvPr>
          <p:cNvSpPr>
            <a:spLocks noGrp="1"/>
          </p:cNvSpPr>
          <p:nvPr>
            <p:ph type="body" sz="quarter" idx="13"/>
          </p:nvPr>
        </p:nvSpPr>
        <p:spPr>
          <a:xfrm>
            <a:off x="593282" y="987950"/>
            <a:ext cx="6030753" cy="274431"/>
          </a:xfrm>
          <a:prstGeom prst="rect">
            <a:avLst/>
          </a:prstGeom>
        </p:spPr>
        <p:txBody>
          <a:bodyPr/>
          <a:lstStyle>
            <a:lvl1pPr>
              <a:defRPr sz="1575"/>
            </a:lvl1pPr>
          </a:lstStyle>
          <a:p>
            <a:pPr lvl="0"/>
            <a:r>
              <a:rPr lang="en-US"/>
              <a:t>Click to edit Master text styles</a:t>
            </a:r>
          </a:p>
        </p:txBody>
      </p:sp>
      <p:sp>
        <p:nvSpPr>
          <p:cNvPr id="11" name="Footer Placeholder 6">
            <a:extLst>
              <a:ext uri="{FF2B5EF4-FFF2-40B4-BE49-F238E27FC236}">
                <a16:creationId xmlns:a16="http://schemas.microsoft.com/office/drawing/2014/main" id="{DA8BFF4D-9AEB-4C7D-9308-4CAD215467FE}"/>
              </a:ext>
            </a:extLst>
          </p:cNvPr>
          <p:cNvSpPr txBox="1">
            <a:spLocks/>
          </p:cNvSpPr>
          <p:nvPr/>
        </p:nvSpPr>
        <p:spPr>
          <a:xfrm>
            <a:off x="965530" y="6660670"/>
            <a:ext cx="1632295" cy="177453"/>
          </a:xfrm>
          <a:prstGeom prst="rect">
            <a:avLst/>
          </a:prstGeom>
        </p:spPr>
        <p:txBody>
          <a:bodyPr vert="horz" lIns="72009" tIns="36005" rIns="72009" bIns="36005"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88"/>
              <a:t>Private &amp; Confidential</a:t>
            </a:r>
          </a:p>
        </p:txBody>
      </p:sp>
    </p:spTree>
    <p:extLst>
      <p:ext uri="{BB962C8B-B14F-4D97-AF65-F5344CB8AC3E}">
        <p14:creationId xmlns:p14="http://schemas.microsoft.com/office/powerpoint/2010/main" val="224488875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pic>
        <p:nvPicPr>
          <p:cNvPr id="22" name="Picture 21" descr="A picture containing text, clipart&#10;&#10;Description automatically generated">
            <a:extLst>
              <a:ext uri="{FF2B5EF4-FFF2-40B4-BE49-F238E27FC236}">
                <a16:creationId xmlns:a16="http://schemas.microsoft.com/office/drawing/2014/main" id="{9413284D-1E7B-9640-8727-0AC9E8F0F6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9" name="Freeform 8">
            <a:extLst>
              <a:ext uri="{FF2B5EF4-FFF2-40B4-BE49-F238E27FC236}">
                <a16:creationId xmlns:a16="http://schemas.microsoft.com/office/drawing/2014/main" id="{B48CDD86-4933-7740-A32C-630997F8BB3C}"/>
              </a:ext>
            </a:extLst>
          </p:cNvPr>
          <p:cNvSpPr/>
          <p:nvPr/>
        </p:nvSpPr>
        <p:spPr>
          <a:xfrm rot="10800000" flipH="1" flipV="1">
            <a:off x="5495949" y="-14991"/>
            <a:ext cx="4123955"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0" name="Freeform 9">
            <a:extLst>
              <a:ext uri="{FF2B5EF4-FFF2-40B4-BE49-F238E27FC236}">
                <a16:creationId xmlns:a16="http://schemas.microsoft.com/office/drawing/2014/main" id="{BF04941C-6AFD-0A49-B757-EFEBB513B4C1}"/>
              </a:ext>
            </a:extLst>
          </p:cNvPr>
          <p:cNvSpPr/>
          <p:nvPr/>
        </p:nvSpPr>
        <p:spPr>
          <a:xfrm rot="5400000" flipH="1">
            <a:off x="-96116" y="5801800"/>
            <a:ext cx="1164452" cy="9896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cxnSp>
        <p:nvCxnSpPr>
          <p:cNvPr id="13" name="Straight Connector 12">
            <a:extLst>
              <a:ext uri="{FF2B5EF4-FFF2-40B4-BE49-F238E27FC236}">
                <a16:creationId xmlns:a16="http://schemas.microsoft.com/office/drawing/2014/main" id="{049E8368-7DAE-A949-9A46-8F34927ABA0A}"/>
              </a:ext>
            </a:extLst>
          </p:cNvPr>
          <p:cNvCxnSpPr/>
          <p:nvPr/>
        </p:nvCxnSpPr>
        <p:spPr>
          <a:xfrm>
            <a:off x="3192261" y="3079013"/>
            <a:ext cx="5750122"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F086FE-4AD6-FD4B-9607-6B9F6D252BBC}"/>
              </a:ext>
            </a:extLst>
          </p:cNvPr>
          <p:cNvCxnSpPr/>
          <p:nvPr/>
        </p:nvCxnSpPr>
        <p:spPr>
          <a:xfrm>
            <a:off x="3192261" y="3968243"/>
            <a:ext cx="5750122"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A988D2D-D780-7A40-9C06-36471FD8F03E}"/>
              </a:ext>
            </a:extLst>
          </p:cNvPr>
          <p:cNvCxnSpPr/>
          <p:nvPr/>
        </p:nvCxnSpPr>
        <p:spPr>
          <a:xfrm>
            <a:off x="3192261" y="4857472"/>
            <a:ext cx="5750122"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0" name="Content Placeholder 5">
            <a:extLst>
              <a:ext uri="{FF2B5EF4-FFF2-40B4-BE49-F238E27FC236}">
                <a16:creationId xmlns:a16="http://schemas.microsoft.com/office/drawing/2014/main" id="{DF549B0D-FC19-474D-A334-404F8FB6DB05}"/>
              </a:ext>
            </a:extLst>
          </p:cNvPr>
          <p:cNvGraphicFramePr>
            <a:graphicFrameLocks/>
          </p:cNvGraphicFramePr>
          <p:nvPr>
            <p:extLst>
              <p:ext uri="{D42A27DB-BD31-4B8C-83A1-F6EECF244321}">
                <p14:modId xmlns:p14="http://schemas.microsoft.com/office/powerpoint/2010/main" val="3988036711"/>
              </p:ext>
            </p:extLst>
          </p:nvPr>
        </p:nvGraphicFramePr>
        <p:xfrm>
          <a:off x="658818" y="1674050"/>
          <a:ext cx="4442214" cy="4062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Text Placeholder 3">
            <a:extLst>
              <a:ext uri="{FF2B5EF4-FFF2-40B4-BE49-F238E27FC236}">
                <a16:creationId xmlns:a16="http://schemas.microsoft.com/office/drawing/2014/main" id="{F1208532-C14C-B940-819F-00029764E3FA}"/>
              </a:ext>
            </a:extLst>
          </p:cNvPr>
          <p:cNvSpPr>
            <a:spLocks noGrp="1"/>
          </p:cNvSpPr>
          <p:nvPr>
            <p:ph type="body" sz="quarter" idx="14" hasCustomPrompt="1"/>
          </p:nvPr>
        </p:nvSpPr>
        <p:spPr>
          <a:xfrm>
            <a:off x="2260282" y="2785533"/>
            <a:ext cx="1213485" cy="287868"/>
          </a:xfrm>
          <a:prstGeom prst="rect">
            <a:avLst/>
          </a:prstGeom>
        </p:spPr>
        <p:txBody>
          <a:bodyPr numCol="1"/>
          <a:lstStyle>
            <a:lvl1pPr algn="ctr">
              <a:lnSpc>
                <a:spcPct val="90000"/>
              </a:lnSpc>
              <a:spcBef>
                <a:spcPts val="1260"/>
              </a:spcBef>
              <a:defRPr>
                <a:solidFill>
                  <a:schemeClr val="bg1"/>
                </a:solidFill>
              </a:defRPr>
            </a:lvl1pPr>
          </a:lstStyle>
          <a:p>
            <a:pPr>
              <a:lnSpc>
                <a:spcPct val="90000"/>
              </a:lnSpc>
              <a:spcBef>
                <a:spcPts val="1600"/>
              </a:spcBef>
            </a:pPr>
            <a:r>
              <a:rPr lang="en-US" sz="945"/>
              <a:t>Lorem ipsum dolor</a:t>
            </a:r>
          </a:p>
        </p:txBody>
      </p:sp>
      <p:sp>
        <p:nvSpPr>
          <p:cNvPr id="37" name="Text Placeholder 5">
            <a:extLst>
              <a:ext uri="{FF2B5EF4-FFF2-40B4-BE49-F238E27FC236}">
                <a16:creationId xmlns:a16="http://schemas.microsoft.com/office/drawing/2014/main" id="{42C721D1-FEA0-9F49-ABF4-9262C99FF230}"/>
              </a:ext>
            </a:extLst>
          </p:cNvPr>
          <p:cNvSpPr>
            <a:spLocks noGrp="1"/>
          </p:cNvSpPr>
          <p:nvPr>
            <p:ph type="body" sz="quarter" idx="18" hasCustomPrompt="1"/>
          </p:nvPr>
        </p:nvSpPr>
        <p:spPr>
          <a:xfrm>
            <a:off x="2520316" y="2313261"/>
            <a:ext cx="713422" cy="463550"/>
          </a:xfrm>
          <a:prstGeom prst="rect">
            <a:avLst/>
          </a:prstGeom>
        </p:spPr>
        <p:txBody>
          <a:bodyPr numCol="1" anchor="ctr" anchorCtr="0"/>
          <a:lstStyle>
            <a:lvl1pPr algn="ctr">
              <a:defRPr sz="1890">
                <a:solidFill>
                  <a:schemeClr val="bg1"/>
                </a:solidFill>
                <a:latin typeface="+mj-lt"/>
              </a:defRPr>
            </a:lvl1pPr>
          </a:lstStyle>
          <a:p>
            <a:pPr lvl="0"/>
            <a:r>
              <a:rPr lang="en-US"/>
              <a:t>01</a:t>
            </a:r>
          </a:p>
        </p:txBody>
      </p:sp>
      <p:sp>
        <p:nvSpPr>
          <p:cNvPr id="38" name="Text Placeholder 5">
            <a:extLst>
              <a:ext uri="{FF2B5EF4-FFF2-40B4-BE49-F238E27FC236}">
                <a16:creationId xmlns:a16="http://schemas.microsoft.com/office/drawing/2014/main" id="{63765786-5582-6349-A1E9-512C5B69DAE8}"/>
              </a:ext>
            </a:extLst>
          </p:cNvPr>
          <p:cNvSpPr>
            <a:spLocks noGrp="1"/>
          </p:cNvSpPr>
          <p:nvPr>
            <p:ph type="body" sz="quarter" idx="24" hasCustomPrompt="1"/>
          </p:nvPr>
        </p:nvSpPr>
        <p:spPr>
          <a:xfrm>
            <a:off x="2520316" y="3200400"/>
            <a:ext cx="713422" cy="463550"/>
          </a:xfrm>
          <a:prstGeom prst="rect">
            <a:avLst/>
          </a:prstGeom>
        </p:spPr>
        <p:txBody>
          <a:bodyPr numCol="1" anchor="ctr" anchorCtr="0"/>
          <a:lstStyle>
            <a:lvl1pPr algn="ctr">
              <a:defRPr sz="1890">
                <a:solidFill>
                  <a:schemeClr val="bg1"/>
                </a:solidFill>
                <a:latin typeface="+mj-lt"/>
              </a:defRPr>
            </a:lvl1pPr>
          </a:lstStyle>
          <a:p>
            <a:pPr lvl="0"/>
            <a:r>
              <a:rPr lang="en-US"/>
              <a:t>02</a:t>
            </a:r>
          </a:p>
        </p:txBody>
      </p:sp>
      <p:sp>
        <p:nvSpPr>
          <p:cNvPr id="39" name="Text Placeholder 5">
            <a:extLst>
              <a:ext uri="{FF2B5EF4-FFF2-40B4-BE49-F238E27FC236}">
                <a16:creationId xmlns:a16="http://schemas.microsoft.com/office/drawing/2014/main" id="{14C5D00D-29DF-134D-B5A0-9065AB813C5C}"/>
              </a:ext>
            </a:extLst>
          </p:cNvPr>
          <p:cNvSpPr>
            <a:spLocks noGrp="1"/>
          </p:cNvSpPr>
          <p:nvPr>
            <p:ph type="body" sz="quarter" idx="25" hasCustomPrompt="1"/>
          </p:nvPr>
        </p:nvSpPr>
        <p:spPr>
          <a:xfrm>
            <a:off x="2520316" y="4055534"/>
            <a:ext cx="713422" cy="463550"/>
          </a:xfrm>
          <a:prstGeom prst="rect">
            <a:avLst/>
          </a:prstGeom>
        </p:spPr>
        <p:txBody>
          <a:bodyPr numCol="1" anchor="ctr" anchorCtr="0"/>
          <a:lstStyle>
            <a:lvl1pPr algn="ctr">
              <a:defRPr sz="1890">
                <a:solidFill>
                  <a:schemeClr val="bg1"/>
                </a:solidFill>
                <a:latin typeface="+mj-lt"/>
              </a:defRPr>
            </a:lvl1pPr>
          </a:lstStyle>
          <a:p>
            <a:pPr lvl="0"/>
            <a:r>
              <a:rPr lang="en-US"/>
              <a:t>03</a:t>
            </a:r>
          </a:p>
        </p:txBody>
      </p:sp>
      <p:sp>
        <p:nvSpPr>
          <p:cNvPr id="40" name="Text Placeholder 5">
            <a:extLst>
              <a:ext uri="{FF2B5EF4-FFF2-40B4-BE49-F238E27FC236}">
                <a16:creationId xmlns:a16="http://schemas.microsoft.com/office/drawing/2014/main" id="{19CBB11C-C680-6042-8AE8-595E0E2AFCB0}"/>
              </a:ext>
            </a:extLst>
          </p:cNvPr>
          <p:cNvSpPr>
            <a:spLocks noGrp="1"/>
          </p:cNvSpPr>
          <p:nvPr>
            <p:ph type="body" sz="quarter" idx="26" hasCustomPrompt="1"/>
          </p:nvPr>
        </p:nvSpPr>
        <p:spPr>
          <a:xfrm>
            <a:off x="2520316" y="4953000"/>
            <a:ext cx="713422" cy="463550"/>
          </a:xfrm>
          <a:prstGeom prst="rect">
            <a:avLst/>
          </a:prstGeom>
        </p:spPr>
        <p:txBody>
          <a:bodyPr numCol="1" anchor="ctr" anchorCtr="0"/>
          <a:lstStyle>
            <a:lvl1pPr algn="ctr">
              <a:defRPr sz="1890">
                <a:solidFill>
                  <a:schemeClr val="bg1"/>
                </a:solidFill>
                <a:latin typeface="+mj-lt"/>
              </a:defRPr>
            </a:lvl1pPr>
          </a:lstStyle>
          <a:p>
            <a:pPr lvl="0"/>
            <a:r>
              <a:rPr lang="en-US"/>
              <a:t>04</a:t>
            </a:r>
          </a:p>
        </p:txBody>
      </p:sp>
      <p:sp>
        <p:nvSpPr>
          <p:cNvPr id="41" name="Text Placeholder 3">
            <a:extLst>
              <a:ext uri="{FF2B5EF4-FFF2-40B4-BE49-F238E27FC236}">
                <a16:creationId xmlns:a16="http://schemas.microsoft.com/office/drawing/2014/main" id="{B86B453A-0B3D-DF46-A37F-6CCF404D0F6E}"/>
              </a:ext>
            </a:extLst>
          </p:cNvPr>
          <p:cNvSpPr>
            <a:spLocks noGrp="1"/>
          </p:cNvSpPr>
          <p:nvPr>
            <p:ph type="body" sz="quarter" idx="27" hasCustomPrompt="1"/>
          </p:nvPr>
        </p:nvSpPr>
        <p:spPr>
          <a:xfrm>
            <a:off x="2260282" y="3674534"/>
            <a:ext cx="1213485" cy="287868"/>
          </a:xfrm>
          <a:prstGeom prst="rect">
            <a:avLst/>
          </a:prstGeom>
        </p:spPr>
        <p:txBody>
          <a:bodyPr numCol="1"/>
          <a:lstStyle>
            <a:lvl1pPr algn="ctr">
              <a:lnSpc>
                <a:spcPct val="90000"/>
              </a:lnSpc>
              <a:spcBef>
                <a:spcPts val="1260"/>
              </a:spcBef>
              <a:defRPr>
                <a:solidFill>
                  <a:schemeClr val="bg1"/>
                </a:solidFill>
              </a:defRPr>
            </a:lvl1pPr>
          </a:lstStyle>
          <a:p>
            <a:pPr>
              <a:lnSpc>
                <a:spcPct val="90000"/>
              </a:lnSpc>
              <a:spcBef>
                <a:spcPts val="1600"/>
              </a:spcBef>
            </a:pPr>
            <a:r>
              <a:rPr lang="en-US" sz="945"/>
              <a:t>Lorem ipsum dolor</a:t>
            </a:r>
          </a:p>
        </p:txBody>
      </p:sp>
      <p:sp>
        <p:nvSpPr>
          <p:cNvPr id="42" name="Text Placeholder 3">
            <a:extLst>
              <a:ext uri="{FF2B5EF4-FFF2-40B4-BE49-F238E27FC236}">
                <a16:creationId xmlns:a16="http://schemas.microsoft.com/office/drawing/2014/main" id="{975F3B59-7FB7-F245-A9B3-EB5EE834ED72}"/>
              </a:ext>
            </a:extLst>
          </p:cNvPr>
          <p:cNvSpPr>
            <a:spLocks noGrp="1"/>
          </p:cNvSpPr>
          <p:nvPr>
            <p:ph type="body" sz="quarter" idx="28" hasCustomPrompt="1"/>
          </p:nvPr>
        </p:nvSpPr>
        <p:spPr>
          <a:xfrm>
            <a:off x="2260282" y="4529668"/>
            <a:ext cx="1213485" cy="287868"/>
          </a:xfrm>
          <a:prstGeom prst="rect">
            <a:avLst/>
          </a:prstGeom>
        </p:spPr>
        <p:txBody>
          <a:bodyPr numCol="1"/>
          <a:lstStyle>
            <a:lvl1pPr algn="ctr">
              <a:lnSpc>
                <a:spcPct val="90000"/>
              </a:lnSpc>
              <a:spcBef>
                <a:spcPts val="1260"/>
              </a:spcBef>
              <a:defRPr>
                <a:solidFill>
                  <a:schemeClr val="bg1"/>
                </a:solidFill>
              </a:defRPr>
            </a:lvl1pPr>
          </a:lstStyle>
          <a:p>
            <a:pPr>
              <a:lnSpc>
                <a:spcPct val="90000"/>
              </a:lnSpc>
              <a:spcBef>
                <a:spcPts val="1600"/>
              </a:spcBef>
            </a:pPr>
            <a:r>
              <a:rPr lang="en-US" sz="945"/>
              <a:t>Lorem ipsum dolor</a:t>
            </a:r>
          </a:p>
        </p:txBody>
      </p:sp>
      <p:sp>
        <p:nvSpPr>
          <p:cNvPr id="43" name="Text Placeholder 3">
            <a:extLst>
              <a:ext uri="{FF2B5EF4-FFF2-40B4-BE49-F238E27FC236}">
                <a16:creationId xmlns:a16="http://schemas.microsoft.com/office/drawing/2014/main" id="{FEAF05D3-983D-AC44-8703-A55C31670E57}"/>
              </a:ext>
            </a:extLst>
          </p:cNvPr>
          <p:cNvSpPr>
            <a:spLocks noGrp="1"/>
          </p:cNvSpPr>
          <p:nvPr>
            <p:ph type="body" sz="quarter" idx="29" hasCustomPrompt="1"/>
          </p:nvPr>
        </p:nvSpPr>
        <p:spPr>
          <a:xfrm>
            <a:off x="2260282" y="5427134"/>
            <a:ext cx="1213485" cy="287868"/>
          </a:xfrm>
          <a:prstGeom prst="rect">
            <a:avLst/>
          </a:prstGeom>
        </p:spPr>
        <p:txBody>
          <a:bodyPr numCol="1"/>
          <a:lstStyle>
            <a:lvl1pPr algn="ctr">
              <a:lnSpc>
                <a:spcPct val="90000"/>
              </a:lnSpc>
              <a:spcBef>
                <a:spcPts val="1260"/>
              </a:spcBef>
              <a:defRPr>
                <a:solidFill>
                  <a:schemeClr val="bg1"/>
                </a:solidFill>
              </a:defRPr>
            </a:lvl1pPr>
          </a:lstStyle>
          <a:p>
            <a:pPr>
              <a:lnSpc>
                <a:spcPct val="90000"/>
              </a:lnSpc>
              <a:spcBef>
                <a:spcPts val="1600"/>
              </a:spcBef>
            </a:pPr>
            <a:r>
              <a:rPr lang="en-US" sz="945"/>
              <a:t>Lorem ipsum dolor</a:t>
            </a:r>
          </a:p>
        </p:txBody>
      </p:sp>
      <p:sp>
        <p:nvSpPr>
          <p:cNvPr id="44" name="Title 2">
            <a:extLst>
              <a:ext uri="{FF2B5EF4-FFF2-40B4-BE49-F238E27FC236}">
                <a16:creationId xmlns:a16="http://schemas.microsoft.com/office/drawing/2014/main" id="{2E00E045-D501-D144-B28A-FE38F6FDC9CB}"/>
              </a:ext>
            </a:extLst>
          </p:cNvPr>
          <p:cNvSpPr>
            <a:spLocks noGrp="1"/>
          </p:cNvSpPr>
          <p:nvPr>
            <p:ph type="title" hasCustomPrompt="1"/>
          </p:nvPr>
        </p:nvSpPr>
        <p:spPr>
          <a:xfrm>
            <a:off x="594074" y="590048"/>
            <a:ext cx="6030754" cy="373839"/>
          </a:xfrm>
          <a:prstGeom prst="rect">
            <a:avLst/>
          </a:prstGeom>
        </p:spPr>
        <p:txBody>
          <a:bodyPr>
            <a:noAutofit/>
          </a:bodyPr>
          <a:lstStyle>
            <a:lvl1pPr>
              <a:defRPr sz="2205"/>
            </a:lvl1pPr>
          </a:lstStyle>
          <a:p>
            <a:r>
              <a:rPr lang="en-US"/>
              <a:t>Click to add title</a:t>
            </a:r>
            <a:endParaRPr lang="en-US" sz="1418" spc="0"/>
          </a:p>
        </p:txBody>
      </p:sp>
      <p:sp>
        <p:nvSpPr>
          <p:cNvPr id="25" name="Text Placeholder 2">
            <a:extLst>
              <a:ext uri="{FF2B5EF4-FFF2-40B4-BE49-F238E27FC236}">
                <a16:creationId xmlns:a16="http://schemas.microsoft.com/office/drawing/2014/main" id="{79CF919D-D587-6C46-924F-4B6A09CDED50}"/>
              </a:ext>
            </a:extLst>
          </p:cNvPr>
          <p:cNvSpPr>
            <a:spLocks noGrp="1"/>
          </p:cNvSpPr>
          <p:nvPr>
            <p:ph type="body" sz="quarter" idx="30"/>
          </p:nvPr>
        </p:nvSpPr>
        <p:spPr>
          <a:xfrm>
            <a:off x="5871507" y="2253060"/>
            <a:ext cx="2605916" cy="714722"/>
          </a:xfrm>
          <a:prstGeom prst="rect">
            <a:avLst/>
          </a:prstGeom>
        </p:spPr>
        <p:txBody>
          <a:bodyPr/>
          <a:lstStyle>
            <a:lvl1pPr>
              <a:defRPr sz="1103"/>
            </a:lvl1pPr>
            <a:lvl2pPr marL="316290" indent="-225028">
              <a:buClr>
                <a:schemeClr val="accent2"/>
              </a:buClr>
              <a:buFont typeface="Arial" panose="020B0604020202020204" pitchFamily="34" charset="0"/>
              <a:buChar char="•"/>
              <a:defRPr sz="1103"/>
            </a:lvl2pPr>
          </a:lstStyle>
          <a:p>
            <a:pPr lvl="0"/>
            <a:r>
              <a:rPr lang="en-US"/>
              <a:t>Click to edit Master text styles</a:t>
            </a:r>
          </a:p>
          <a:p>
            <a:pPr lvl="1"/>
            <a:r>
              <a:rPr lang="en-US"/>
              <a:t>Second level</a:t>
            </a:r>
          </a:p>
        </p:txBody>
      </p:sp>
      <p:sp>
        <p:nvSpPr>
          <p:cNvPr id="26" name="Text Placeholder 2">
            <a:extLst>
              <a:ext uri="{FF2B5EF4-FFF2-40B4-BE49-F238E27FC236}">
                <a16:creationId xmlns:a16="http://schemas.microsoft.com/office/drawing/2014/main" id="{73EF5BF4-AD4A-3E47-B916-08AD03CC6BAA}"/>
              </a:ext>
            </a:extLst>
          </p:cNvPr>
          <p:cNvSpPr>
            <a:spLocks noGrp="1"/>
          </p:cNvSpPr>
          <p:nvPr>
            <p:ph type="body" sz="quarter" idx="31"/>
          </p:nvPr>
        </p:nvSpPr>
        <p:spPr>
          <a:xfrm>
            <a:off x="5871507" y="3153040"/>
            <a:ext cx="2605916" cy="714722"/>
          </a:xfrm>
          <a:prstGeom prst="rect">
            <a:avLst/>
          </a:prstGeom>
        </p:spPr>
        <p:txBody>
          <a:bodyPr/>
          <a:lstStyle>
            <a:lvl1pPr>
              <a:defRPr sz="1103"/>
            </a:lvl1pPr>
            <a:lvl2pPr marL="316290" indent="-225028">
              <a:buClr>
                <a:schemeClr val="accent2"/>
              </a:buClr>
              <a:buFont typeface="Arial" panose="020B0604020202020204" pitchFamily="34" charset="0"/>
              <a:buChar char="•"/>
              <a:defRPr sz="1103"/>
            </a:lvl2pPr>
          </a:lstStyle>
          <a:p>
            <a:pPr lvl="0"/>
            <a:r>
              <a:rPr lang="en-US"/>
              <a:t>Click to edit Master text styles</a:t>
            </a:r>
          </a:p>
          <a:p>
            <a:pPr lvl="1"/>
            <a:r>
              <a:rPr lang="en-US"/>
              <a:t>Second level</a:t>
            </a:r>
          </a:p>
        </p:txBody>
      </p:sp>
      <p:sp>
        <p:nvSpPr>
          <p:cNvPr id="27" name="Text Placeholder 2">
            <a:extLst>
              <a:ext uri="{FF2B5EF4-FFF2-40B4-BE49-F238E27FC236}">
                <a16:creationId xmlns:a16="http://schemas.microsoft.com/office/drawing/2014/main" id="{9670D15B-A62A-A34A-A28C-CBF34CAAD45A}"/>
              </a:ext>
            </a:extLst>
          </p:cNvPr>
          <p:cNvSpPr>
            <a:spLocks noGrp="1"/>
          </p:cNvSpPr>
          <p:nvPr>
            <p:ph type="body" sz="quarter" idx="32"/>
          </p:nvPr>
        </p:nvSpPr>
        <p:spPr>
          <a:xfrm>
            <a:off x="5871507" y="4053020"/>
            <a:ext cx="2605916" cy="714722"/>
          </a:xfrm>
          <a:prstGeom prst="rect">
            <a:avLst/>
          </a:prstGeom>
        </p:spPr>
        <p:txBody>
          <a:bodyPr/>
          <a:lstStyle>
            <a:lvl1pPr>
              <a:defRPr sz="1103"/>
            </a:lvl1pPr>
            <a:lvl2pPr marL="316290" indent="-225028">
              <a:buClr>
                <a:schemeClr val="accent2"/>
              </a:buClr>
              <a:buFont typeface="Arial" panose="020B0604020202020204" pitchFamily="34" charset="0"/>
              <a:buChar char="•"/>
              <a:defRPr sz="1103"/>
            </a:lvl2pPr>
          </a:lstStyle>
          <a:p>
            <a:pPr lvl="0"/>
            <a:r>
              <a:rPr lang="en-US"/>
              <a:t>Click to edit Master text styles</a:t>
            </a:r>
          </a:p>
          <a:p>
            <a:pPr lvl="1"/>
            <a:r>
              <a:rPr lang="en-US"/>
              <a:t>Second level</a:t>
            </a:r>
          </a:p>
        </p:txBody>
      </p:sp>
      <p:sp>
        <p:nvSpPr>
          <p:cNvPr id="33" name="Text Placeholder 2">
            <a:extLst>
              <a:ext uri="{FF2B5EF4-FFF2-40B4-BE49-F238E27FC236}">
                <a16:creationId xmlns:a16="http://schemas.microsoft.com/office/drawing/2014/main" id="{941EBBC1-9D7A-0A4E-9BEF-37BBD470E58F}"/>
              </a:ext>
            </a:extLst>
          </p:cNvPr>
          <p:cNvSpPr>
            <a:spLocks noGrp="1"/>
          </p:cNvSpPr>
          <p:nvPr>
            <p:ph type="body" sz="quarter" idx="33"/>
          </p:nvPr>
        </p:nvSpPr>
        <p:spPr>
          <a:xfrm>
            <a:off x="5871507" y="4953000"/>
            <a:ext cx="2605916" cy="714722"/>
          </a:xfrm>
          <a:prstGeom prst="rect">
            <a:avLst/>
          </a:prstGeom>
        </p:spPr>
        <p:txBody>
          <a:bodyPr/>
          <a:lstStyle>
            <a:lvl1pPr>
              <a:defRPr sz="1103"/>
            </a:lvl1pPr>
            <a:lvl2pPr marL="316290" indent="-225028">
              <a:buClr>
                <a:schemeClr val="accent2"/>
              </a:buClr>
              <a:buFont typeface="Arial" panose="020B0604020202020204" pitchFamily="34" charset="0"/>
              <a:buChar char="•"/>
              <a:defRPr sz="1103"/>
            </a:lvl2pPr>
          </a:lstStyle>
          <a:p>
            <a:pPr lvl="0"/>
            <a:r>
              <a:rPr lang="en-US"/>
              <a:t>Click to edit Master text styles</a:t>
            </a:r>
          </a:p>
          <a:p>
            <a:pPr lvl="1"/>
            <a:r>
              <a:rPr lang="en-US"/>
              <a:t>Second level</a:t>
            </a:r>
          </a:p>
        </p:txBody>
      </p:sp>
      <p:sp>
        <p:nvSpPr>
          <p:cNvPr id="29" name="Text Placeholder 3">
            <a:extLst>
              <a:ext uri="{FF2B5EF4-FFF2-40B4-BE49-F238E27FC236}">
                <a16:creationId xmlns:a16="http://schemas.microsoft.com/office/drawing/2014/main" id="{C03B32BF-70A3-6A45-B745-D3D25D7E6257}"/>
              </a:ext>
            </a:extLst>
          </p:cNvPr>
          <p:cNvSpPr>
            <a:spLocks noGrp="1"/>
          </p:cNvSpPr>
          <p:nvPr>
            <p:ph type="body" sz="quarter" idx="13"/>
          </p:nvPr>
        </p:nvSpPr>
        <p:spPr>
          <a:xfrm>
            <a:off x="593282" y="987950"/>
            <a:ext cx="6030753" cy="274431"/>
          </a:xfrm>
          <a:prstGeom prst="rect">
            <a:avLst/>
          </a:prstGeom>
        </p:spPr>
        <p:txBody>
          <a:bodyPr/>
          <a:lstStyle>
            <a:lvl1pPr>
              <a:defRPr sz="1575"/>
            </a:lvl1pPr>
          </a:lstStyle>
          <a:p>
            <a:pPr lvl="0"/>
            <a:r>
              <a:rPr lang="en-US"/>
              <a:t>Click to edit Master text styles</a:t>
            </a:r>
          </a:p>
        </p:txBody>
      </p:sp>
      <p:sp>
        <p:nvSpPr>
          <p:cNvPr id="30" name="Footer Placeholder 6">
            <a:extLst>
              <a:ext uri="{FF2B5EF4-FFF2-40B4-BE49-F238E27FC236}">
                <a16:creationId xmlns:a16="http://schemas.microsoft.com/office/drawing/2014/main" id="{1BAB4E0B-D4F8-4C4B-BFF2-DB07B7EB4D07}"/>
              </a:ext>
            </a:extLst>
          </p:cNvPr>
          <p:cNvSpPr txBox="1">
            <a:spLocks/>
          </p:cNvSpPr>
          <p:nvPr/>
        </p:nvSpPr>
        <p:spPr>
          <a:xfrm>
            <a:off x="965530" y="6660670"/>
            <a:ext cx="1632295" cy="177453"/>
          </a:xfrm>
          <a:prstGeom prst="rect">
            <a:avLst/>
          </a:prstGeom>
        </p:spPr>
        <p:txBody>
          <a:bodyPr vert="horz" lIns="72009" tIns="36005" rIns="72009" bIns="36005"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88"/>
              <a:t>Private &amp; Confidential</a:t>
            </a:r>
          </a:p>
        </p:txBody>
      </p:sp>
    </p:spTree>
    <p:extLst>
      <p:ext uri="{BB962C8B-B14F-4D97-AF65-F5344CB8AC3E}">
        <p14:creationId xmlns:p14="http://schemas.microsoft.com/office/powerpoint/2010/main" val="112649339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083" y="686853"/>
            <a:ext cx="8281035" cy="853190"/>
          </a:xfrm>
        </p:spPr>
        <p:txBody>
          <a:bodyPr>
            <a:normAutofit/>
          </a:bodyPr>
          <a:lstStyle>
            <a:lvl1pPr>
              <a:defRPr sz="2835"/>
            </a:lvl1p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reeform 8">
            <a:extLst>
              <a:ext uri="{FF2B5EF4-FFF2-40B4-BE49-F238E27FC236}">
                <a16:creationId xmlns:a16="http://schemas.microsoft.com/office/drawing/2014/main" id="{746A7B5F-A4A0-4DC9-8FA7-E7A17E73D524}"/>
              </a:ext>
            </a:extLst>
          </p:cNvPr>
          <p:cNvSpPr/>
          <p:nvPr userDrawn="1"/>
        </p:nvSpPr>
        <p:spPr>
          <a:xfrm rot="10800000" flipH="1" flipV="1">
            <a:off x="5495949" y="-14991"/>
            <a:ext cx="4123955"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7" name="Freeform 9">
            <a:extLst>
              <a:ext uri="{FF2B5EF4-FFF2-40B4-BE49-F238E27FC236}">
                <a16:creationId xmlns:a16="http://schemas.microsoft.com/office/drawing/2014/main" id="{731BD11D-F298-4953-A154-73385B9C14CE}"/>
              </a:ext>
            </a:extLst>
          </p:cNvPr>
          <p:cNvSpPr/>
          <p:nvPr userDrawn="1"/>
        </p:nvSpPr>
        <p:spPr>
          <a:xfrm rot="5400000" flipH="1">
            <a:off x="-96116" y="5801800"/>
            <a:ext cx="1164452" cy="9896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pic>
        <p:nvPicPr>
          <p:cNvPr id="8" name="Picture 7" descr="A picture containing text, clipart&#10;&#10;Description automatically generated">
            <a:extLst>
              <a:ext uri="{FF2B5EF4-FFF2-40B4-BE49-F238E27FC236}">
                <a16:creationId xmlns:a16="http://schemas.microsoft.com/office/drawing/2014/main" id="{747143AC-F92D-4047-A729-1E7FE02644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9" name="Slide Number Placeholder 4">
            <a:extLst>
              <a:ext uri="{FF2B5EF4-FFF2-40B4-BE49-F238E27FC236}">
                <a16:creationId xmlns:a16="http://schemas.microsoft.com/office/drawing/2014/main" id="{08E5A367-2AAC-4FCA-B23C-FB2199A2375B}"/>
              </a:ext>
            </a:extLst>
          </p:cNvPr>
          <p:cNvSpPr>
            <a:spLocks noGrp="1"/>
          </p:cNvSpPr>
          <p:nvPr>
            <p:ph type="sldNum" sz="quarter" idx="12"/>
          </p:nvPr>
        </p:nvSpPr>
        <p:spPr>
          <a:xfrm>
            <a:off x="9266158" y="6467920"/>
            <a:ext cx="335043" cy="174625"/>
          </a:xfrm>
          <a:prstGeom prst="rect">
            <a:avLst/>
          </a:prstGeom>
        </p:spPr>
        <p:txBody>
          <a:bodyPr lIns="0" tIns="0" rIns="0" bIns="0" anchor="b" anchorCtr="0"/>
          <a:lstStyle>
            <a:lvl1pPr algn="l">
              <a:defRPr sz="709">
                <a:solidFill>
                  <a:schemeClr val="tx1"/>
                </a:solidFill>
              </a:defRPr>
            </a:lvl1pPr>
          </a:lstStyle>
          <a:p>
            <a:fld id="{CB7FE98A-78B1-495F-8A5C-53E48422F91F}" type="slidenum">
              <a:rPr lang="en-US" smtClean="0"/>
              <a:pPr/>
              <a:t>‹#›</a:t>
            </a:fld>
            <a:endParaRPr lang="en-US"/>
          </a:p>
        </p:txBody>
      </p:sp>
    </p:spTree>
    <p:extLst>
      <p:ext uri="{BB962C8B-B14F-4D97-AF65-F5344CB8AC3E}">
        <p14:creationId xmlns:p14="http://schemas.microsoft.com/office/powerpoint/2010/main" val="175569106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266158" y="6454784"/>
            <a:ext cx="335043" cy="174625"/>
          </a:xfrm>
          <a:prstGeom prst="rect">
            <a:avLst/>
          </a:prstGeom>
        </p:spPr>
        <p:txBody>
          <a:bodyPr lIns="0" tIns="0" rIns="0" bIns="0" anchor="b" anchorCtr="0"/>
          <a:lstStyle>
            <a:lvl1pPr algn="l">
              <a:defRPr sz="709">
                <a:solidFill>
                  <a:schemeClr val="tx1"/>
                </a:solidFill>
              </a:defRPr>
            </a:lvl1pPr>
          </a:lstStyle>
          <a:p>
            <a:fld id="{CB7FE98A-78B1-495F-8A5C-53E48422F91F}" type="slidenum">
              <a:rPr lang="en-US" smtClean="0"/>
              <a:pPr/>
              <a:t>‹#›</a:t>
            </a:fld>
            <a:endParaRPr lang="en-US"/>
          </a:p>
        </p:txBody>
      </p:sp>
      <p:sp>
        <p:nvSpPr>
          <p:cNvPr id="10" name="Text Placeholder 3">
            <a:extLst>
              <a:ext uri="{FF2B5EF4-FFF2-40B4-BE49-F238E27FC236}">
                <a16:creationId xmlns:a16="http://schemas.microsoft.com/office/drawing/2014/main" id="{C2394637-9504-6240-8BAD-4C3FE8F17265}"/>
              </a:ext>
            </a:extLst>
          </p:cNvPr>
          <p:cNvSpPr>
            <a:spLocks noGrp="1"/>
          </p:cNvSpPr>
          <p:nvPr>
            <p:ph type="body" sz="quarter" idx="13" hasCustomPrompt="1"/>
          </p:nvPr>
        </p:nvSpPr>
        <p:spPr>
          <a:xfrm>
            <a:off x="662483" y="1138199"/>
            <a:ext cx="8278635" cy="274431"/>
          </a:xfrm>
          <a:prstGeom prst="rect">
            <a:avLst/>
          </a:prstGeom>
        </p:spPr>
        <p:txBody>
          <a:bodyPr lIns="0">
            <a:noAutofit/>
          </a:bodyPr>
          <a:lstStyle>
            <a:lvl1pPr>
              <a:defRPr sz="1418"/>
            </a:lvl1pPr>
          </a:lstStyle>
          <a:p>
            <a:r>
              <a:rPr lang="en-US"/>
              <a:t>Subhead location</a:t>
            </a:r>
          </a:p>
        </p:txBody>
      </p:sp>
      <p:sp>
        <p:nvSpPr>
          <p:cNvPr id="16" name="Title 2">
            <a:extLst>
              <a:ext uri="{FF2B5EF4-FFF2-40B4-BE49-F238E27FC236}">
                <a16:creationId xmlns:a16="http://schemas.microsoft.com/office/drawing/2014/main" id="{C44F460C-318D-7A40-89AB-0CB815D74841}"/>
              </a:ext>
            </a:extLst>
          </p:cNvPr>
          <p:cNvSpPr>
            <a:spLocks noGrp="1"/>
          </p:cNvSpPr>
          <p:nvPr>
            <p:ph type="title" hasCustomPrompt="1"/>
          </p:nvPr>
        </p:nvSpPr>
        <p:spPr>
          <a:xfrm>
            <a:off x="662487" y="694568"/>
            <a:ext cx="7422489" cy="373839"/>
          </a:xfrm>
          <a:prstGeom prst="rect">
            <a:avLst/>
          </a:prstGeom>
        </p:spPr>
        <p:txBody>
          <a:bodyPr lIns="0">
            <a:noAutofit/>
          </a:bodyPr>
          <a:lstStyle>
            <a:lvl1pPr>
              <a:defRPr sz="2205"/>
            </a:lvl1pPr>
          </a:lstStyle>
          <a:p>
            <a:r>
              <a:rPr lang="en-US"/>
              <a:t>Click to add title</a:t>
            </a:r>
            <a:endParaRPr lang="en-US" sz="1418" spc="0"/>
          </a:p>
        </p:txBody>
      </p:sp>
      <p:sp>
        <p:nvSpPr>
          <p:cNvPr id="17" name="Freeform 16">
            <a:extLst>
              <a:ext uri="{FF2B5EF4-FFF2-40B4-BE49-F238E27FC236}">
                <a16:creationId xmlns:a16="http://schemas.microsoft.com/office/drawing/2014/main" id="{CEDD8CF5-B766-0540-9E25-329C831C97DF}"/>
              </a:ext>
            </a:extLst>
          </p:cNvPr>
          <p:cNvSpPr/>
          <p:nvPr userDrawn="1"/>
        </p:nvSpPr>
        <p:spPr>
          <a:xfrm rot="10800000" flipH="1" flipV="1">
            <a:off x="5505953" y="-14991"/>
            <a:ext cx="4112056"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8" name="Freeform 17">
            <a:extLst>
              <a:ext uri="{FF2B5EF4-FFF2-40B4-BE49-F238E27FC236}">
                <a16:creationId xmlns:a16="http://schemas.microsoft.com/office/drawing/2014/main" id="{1BE2B9BD-CF20-3943-8CE4-F8A4E19DECBC}"/>
              </a:ext>
            </a:extLst>
          </p:cNvPr>
          <p:cNvSpPr/>
          <p:nvPr userDrawn="1"/>
        </p:nvSpPr>
        <p:spPr>
          <a:xfrm rot="5400000" flipH="1">
            <a:off x="-96040" y="5806253"/>
            <a:ext cx="1151802" cy="9871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5" name="Footer Placeholder 6">
            <a:extLst>
              <a:ext uri="{FF2B5EF4-FFF2-40B4-BE49-F238E27FC236}">
                <a16:creationId xmlns:a16="http://schemas.microsoft.com/office/drawing/2014/main" id="{005C40D2-3C10-0943-BDC8-D284EC86DE81}"/>
              </a:ext>
            </a:extLst>
          </p:cNvPr>
          <p:cNvSpPr>
            <a:spLocks noGrp="1"/>
          </p:cNvSpPr>
          <p:nvPr>
            <p:ph type="ftr" sz="quarter" idx="3"/>
          </p:nvPr>
        </p:nvSpPr>
        <p:spPr>
          <a:xfrm>
            <a:off x="142929" y="180003"/>
            <a:ext cx="1632295" cy="177453"/>
          </a:xfrm>
          <a:prstGeom prst="rect">
            <a:avLst/>
          </a:prstGeom>
        </p:spPr>
        <p:txBody>
          <a:bodyPr vert="horz" lIns="91440" tIns="45720" rIns="91440" bIns="45720" rtlCol="0" anchor="ctr"/>
          <a:lstStyle>
            <a:lvl1pPr algn="l">
              <a:defRPr sz="630">
                <a:solidFill>
                  <a:schemeClr val="accent1"/>
                </a:solidFill>
              </a:defRPr>
            </a:lvl1pPr>
          </a:lstStyle>
          <a:p>
            <a:endParaRPr lang="en-US"/>
          </a:p>
        </p:txBody>
      </p:sp>
      <p:pic>
        <p:nvPicPr>
          <p:cNvPr id="8" name="Picture 7" descr="A picture containing text, clipart&#10;&#10;Description automatically generated">
            <a:extLst>
              <a:ext uri="{FF2B5EF4-FFF2-40B4-BE49-F238E27FC236}">
                <a16:creationId xmlns:a16="http://schemas.microsoft.com/office/drawing/2014/main" id="{6EDF28F8-2233-4213-ABB6-C185B6B376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Tree>
    <p:extLst>
      <p:ext uri="{BB962C8B-B14F-4D97-AF65-F5344CB8AC3E}">
        <p14:creationId xmlns:p14="http://schemas.microsoft.com/office/powerpoint/2010/main" val="339147830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userDrawn="1">
  <p:cSld name="Title and Content (Medium Font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180023" indent="-180023">
              <a:defRPr sz="1260"/>
            </a:lvl1pPr>
            <a:lvl2pPr marL="360045" indent="-180023">
              <a:defRPr sz="1260"/>
            </a:lvl2pPr>
            <a:lvl3pPr marL="540068" indent="-180023">
              <a:defRPr sz="1260"/>
            </a:lvl3pPr>
          </a:lstStyle>
          <a:p>
            <a:pPr lvl="0"/>
            <a:r>
              <a:rPr lang="en-US" dirty="0"/>
              <a:t>Click to edit Master text styles</a:t>
            </a:r>
          </a:p>
          <a:p>
            <a:pPr lvl="1"/>
            <a:r>
              <a:rPr lang="en-US" dirty="0"/>
              <a:t>Second level</a:t>
            </a:r>
          </a:p>
          <a:p>
            <a:pPr lvl="2"/>
            <a:r>
              <a:rPr lang="en-US" dirty="0"/>
              <a:t>Third level</a:t>
            </a:r>
          </a:p>
        </p:txBody>
      </p:sp>
      <p:sp>
        <p:nvSpPr>
          <p:cNvPr id="8" name="Footer Placeholder 4"/>
          <p:cNvSpPr>
            <a:spLocks noGrp="1"/>
          </p:cNvSpPr>
          <p:nvPr>
            <p:ph type="ftr" sz="quarter" idx="3"/>
          </p:nvPr>
        </p:nvSpPr>
        <p:spPr>
          <a:xfrm>
            <a:off x="400050" y="6576066"/>
            <a:ext cx="3920490" cy="228600"/>
          </a:xfrm>
          <a:prstGeom prst="rect">
            <a:avLst/>
          </a:prstGeom>
        </p:spPr>
        <p:txBody>
          <a:bodyPr vert="horz" lIns="91440" tIns="45720" rIns="91440" bIns="45720" rtlCol="0" anchor="t"/>
          <a:lstStyle>
            <a:lvl1pPr algn="l">
              <a:defRPr sz="630">
                <a:solidFill>
                  <a:srgbClr val="455560"/>
                </a:solidFill>
                <a:latin typeface="Arial" pitchFamily="34" charset="0"/>
                <a:cs typeface="Arial" pitchFamily="34" charset="0"/>
              </a:defRPr>
            </a:lvl1pPr>
          </a:lstStyle>
          <a:p>
            <a:endParaRPr lang="en-US" dirty="0"/>
          </a:p>
        </p:txBody>
      </p:sp>
      <p:sp>
        <p:nvSpPr>
          <p:cNvPr id="9" name="Slide Number Placeholder 5"/>
          <p:cNvSpPr>
            <a:spLocks noGrp="1"/>
          </p:cNvSpPr>
          <p:nvPr>
            <p:ph type="sldNum" sz="quarter" idx="4"/>
          </p:nvPr>
        </p:nvSpPr>
        <p:spPr>
          <a:xfrm>
            <a:off x="8241030" y="6576066"/>
            <a:ext cx="960120" cy="228600"/>
          </a:xfrm>
          <a:prstGeom prst="rect">
            <a:avLst/>
          </a:prstGeom>
        </p:spPr>
        <p:txBody>
          <a:bodyPr vert="horz" lIns="91440" tIns="45720" rIns="91440" bIns="45720" rtlCol="0" anchor="t"/>
          <a:lstStyle>
            <a:lvl1pPr algn="r">
              <a:defRPr sz="630">
                <a:solidFill>
                  <a:srgbClr val="455560"/>
                </a:solidFill>
                <a:latin typeface="Arial" pitchFamily="34" charset="0"/>
                <a:cs typeface="Arial" pitchFamily="34" charset="0"/>
              </a:defRPr>
            </a:lvl1pPr>
          </a:lstStyle>
          <a:p>
            <a:fld id="{601FD316-713D-4ED1-ADFD-72C1E45E04F4}" type="slidenum">
              <a:rPr lang="en-US" smtClean="0"/>
              <a:pPr/>
              <a:t>‹#›</a:t>
            </a:fld>
            <a:endParaRPr lang="en-US" dirty="0"/>
          </a:p>
        </p:txBody>
      </p:sp>
      <p:sp>
        <p:nvSpPr>
          <p:cNvPr id="10" name="Date Placeholder 10"/>
          <p:cNvSpPr>
            <a:spLocks noGrp="1"/>
          </p:cNvSpPr>
          <p:nvPr>
            <p:ph type="dt" sz="half" idx="2"/>
          </p:nvPr>
        </p:nvSpPr>
        <p:spPr>
          <a:xfrm>
            <a:off x="4506251" y="6576066"/>
            <a:ext cx="3571089" cy="228600"/>
          </a:xfrm>
          <a:prstGeom prst="rect">
            <a:avLst/>
          </a:prstGeom>
        </p:spPr>
        <p:txBody>
          <a:bodyPr vert="horz" lIns="91440" tIns="45720" rIns="91440" bIns="45720" rtlCol="0" anchor="t"/>
          <a:lstStyle>
            <a:lvl1pPr algn="r">
              <a:defRPr sz="630">
                <a:solidFill>
                  <a:srgbClr val="455560"/>
                </a:solidFill>
              </a:defRPr>
            </a:lvl1pPr>
          </a:lstStyle>
          <a:p>
            <a:endParaRPr lang="en-US" dirty="0"/>
          </a:p>
        </p:txBody>
      </p:sp>
      <p:sp>
        <p:nvSpPr>
          <p:cNvPr id="4" name="Title 3">
            <a:extLst>
              <a:ext uri="{FF2B5EF4-FFF2-40B4-BE49-F238E27FC236}">
                <a16:creationId xmlns:a16="http://schemas.microsoft.com/office/drawing/2014/main" id="{606C325E-3F2C-450B-A7E5-80448D1AE978}"/>
              </a:ext>
            </a:extLst>
          </p:cNvPr>
          <p:cNvSpPr>
            <a:spLocks noGrp="1"/>
          </p:cNvSpPr>
          <p:nvPr>
            <p:ph type="title"/>
          </p:nvPr>
        </p:nvSpPr>
        <p:spPr>
          <a:xfrm>
            <a:off x="400050" y="375990"/>
            <a:ext cx="8801100" cy="1066800"/>
          </a:xfrm>
          <a:ln>
            <a:solidFill>
              <a:schemeClr val="bg1"/>
            </a:solidFill>
          </a:ln>
        </p:spPr>
        <p:txBody>
          <a:bodyPr/>
          <a:lstStyle/>
          <a:p>
            <a:r>
              <a:rPr lang="en-US" dirty="0"/>
              <a:t>Click to edit Master title style</a:t>
            </a:r>
          </a:p>
        </p:txBody>
      </p:sp>
      <p:sp>
        <p:nvSpPr>
          <p:cNvPr id="11" name="Rectangle 10">
            <a:extLst>
              <a:ext uri="{FF2B5EF4-FFF2-40B4-BE49-F238E27FC236}">
                <a16:creationId xmlns:a16="http://schemas.microsoft.com/office/drawing/2014/main" id="{7F768D3F-23BD-474D-968E-C4D793F8A367}"/>
              </a:ext>
            </a:extLst>
          </p:cNvPr>
          <p:cNvSpPr/>
          <p:nvPr userDrawn="1"/>
        </p:nvSpPr>
        <p:spPr>
          <a:xfrm>
            <a:off x="0" y="0"/>
            <a:ext cx="9601200" cy="239698"/>
          </a:xfrm>
          <a:prstGeom prst="rect">
            <a:avLst/>
          </a:prstGeom>
          <a:solidFill>
            <a:srgbClr val="144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dirty="0">
              <a:solidFill>
                <a:srgbClr val="FF0000"/>
              </a:solidFill>
            </a:endParaRPr>
          </a:p>
        </p:txBody>
      </p:sp>
    </p:spTree>
    <p:extLst>
      <p:ext uri="{BB962C8B-B14F-4D97-AF65-F5344CB8AC3E}">
        <p14:creationId xmlns:p14="http://schemas.microsoft.com/office/powerpoint/2010/main" val="358234348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No Text for Diagram">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AFDD845-9A9F-4F43-AF95-5B924F5CE663}"/>
              </a:ext>
            </a:extLst>
          </p:cNvPr>
          <p:cNvSpPr>
            <a:spLocks noGrp="1"/>
          </p:cNvSpPr>
          <p:nvPr>
            <p:ph type="dt" sz="half" idx="10"/>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7F77201A-3AB9-4239-AD66-DFD21B1E932A}"/>
              </a:ext>
            </a:extLst>
          </p:cNvPr>
          <p:cNvSpPr>
            <a:spLocks noGrp="1"/>
          </p:cNvSpPr>
          <p:nvPr>
            <p:ph type="sldNum" sz="quarter" idx="12"/>
          </p:nvPr>
        </p:nvSpPr>
        <p:spPr/>
        <p:txBody>
          <a:bodyPr/>
          <a:lstStyle>
            <a:lvl1pPr>
              <a:defRPr>
                <a:solidFill>
                  <a:schemeClr val="tx1"/>
                </a:solidFill>
              </a:defRPr>
            </a:lvl1pPr>
          </a:lstStyle>
          <a:p>
            <a:fld id="{DB123B72-C350-4D21-AB62-89377322142C}" type="slidenum">
              <a:rPr lang="en-US" smtClean="0"/>
              <a:pPr/>
              <a:t>‹#›</a:t>
            </a:fld>
            <a:endParaRPr lang="en-US" dirty="0"/>
          </a:p>
        </p:txBody>
      </p:sp>
      <p:sp>
        <p:nvSpPr>
          <p:cNvPr id="6" name="Text Placeholder 6">
            <a:extLst>
              <a:ext uri="{FF2B5EF4-FFF2-40B4-BE49-F238E27FC236}">
                <a16:creationId xmlns:a16="http://schemas.microsoft.com/office/drawing/2014/main" id="{E0C53D57-A5A6-4DF9-8192-7287D7B3F747}"/>
              </a:ext>
            </a:extLst>
          </p:cNvPr>
          <p:cNvSpPr>
            <a:spLocks noGrp="1"/>
          </p:cNvSpPr>
          <p:nvPr>
            <p:ph type="body" sz="quarter" idx="13" hasCustomPrompt="1"/>
          </p:nvPr>
        </p:nvSpPr>
        <p:spPr>
          <a:xfrm>
            <a:off x="400050" y="190502"/>
            <a:ext cx="7676307" cy="358775"/>
          </a:xfrm>
          <a:prstGeom prst="rect">
            <a:avLst/>
          </a:prstGeom>
          <a:noFill/>
          <a:ln>
            <a:noFill/>
          </a:ln>
        </p:spPr>
        <p:txBody>
          <a:bodyPr vert="horz" lIns="0" tIns="0" rIns="0" bIns="0" spcCol="324000" rtlCol="0" anchor="ctr" anchorCtr="0">
            <a:noAutofit/>
          </a:bodyPr>
          <a:lstStyle>
            <a:lvl1pPr marL="0" indent="0">
              <a:buNone/>
              <a:defRPr lang="en-US" sz="1890" b="1" spc="0" dirty="0" smtClean="0">
                <a:solidFill>
                  <a:schemeClr val="bg1"/>
                </a:solidFill>
              </a:defRPr>
            </a:lvl1pPr>
          </a:lstStyle>
          <a:p>
            <a:pPr marL="181437" lvl="0" indent="-181437"/>
            <a:r>
              <a:rPr lang="en-US" noProof="0" dirty="0"/>
              <a:t>CLICK TO ADD HEADING 1</a:t>
            </a:r>
          </a:p>
        </p:txBody>
      </p:sp>
      <p:sp>
        <p:nvSpPr>
          <p:cNvPr id="8" name="Text Placeholder 8">
            <a:extLst>
              <a:ext uri="{FF2B5EF4-FFF2-40B4-BE49-F238E27FC236}">
                <a16:creationId xmlns:a16="http://schemas.microsoft.com/office/drawing/2014/main" id="{5EDD1948-7279-4715-9802-3E8900EDBF4E}"/>
              </a:ext>
            </a:extLst>
          </p:cNvPr>
          <p:cNvSpPr>
            <a:spLocks noGrp="1"/>
          </p:cNvSpPr>
          <p:nvPr>
            <p:ph type="body" sz="quarter" idx="14" hasCustomPrompt="1"/>
          </p:nvPr>
        </p:nvSpPr>
        <p:spPr>
          <a:xfrm>
            <a:off x="400050" y="570455"/>
            <a:ext cx="7676307" cy="306000"/>
          </a:xfrm>
          <a:prstGeom prst="rect">
            <a:avLst/>
          </a:prstGeom>
          <a:noFill/>
          <a:ln>
            <a:noFill/>
          </a:ln>
        </p:spPr>
        <p:txBody>
          <a:bodyPr vert="horz" lIns="0" tIns="0" rIns="0" bIns="0" spcCol="324000" rtlCol="0" anchor="ctr" anchorCtr="0">
            <a:noAutofit/>
          </a:bodyPr>
          <a:lstStyle>
            <a:lvl1pPr marL="0" indent="0">
              <a:buNone/>
              <a:defRPr lang="en-US" sz="1260" b="0" spc="0" dirty="0" smtClean="0">
                <a:solidFill>
                  <a:schemeClr val="bg1"/>
                </a:solidFill>
              </a:defRPr>
            </a:lvl1pPr>
          </a:lstStyle>
          <a:p>
            <a:pPr marL="181437" lvl="0" indent="-181437"/>
            <a:r>
              <a:rPr lang="en-US" noProof="0" dirty="0"/>
              <a:t>Click to add Heading 2</a:t>
            </a:r>
          </a:p>
        </p:txBody>
      </p:sp>
    </p:spTree>
    <p:extLst>
      <p:ext uri="{BB962C8B-B14F-4D97-AF65-F5344CB8AC3E}">
        <p14:creationId xmlns:p14="http://schemas.microsoft.com/office/powerpoint/2010/main" val="831676080"/>
      </p:ext>
    </p:extLst>
  </p:cSld>
  <p:clrMapOvr>
    <a:masterClrMapping/>
  </p:clrMapOvr>
  <p:extLst>
    <p:ext uri="{DCECCB84-F9BA-43D5-87BE-67443E8EF086}">
      <p15:sldGuideLst xmlns:p15="http://schemas.microsoft.com/office/powerpoint/2012/main">
        <p15:guide id="1" orient="horz" pos="640">
          <p15:clr>
            <a:srgbClr val="FBAE40"/>
          </p15:clr>
        </p15:guide>
        <p15:guide id="2" pos="262">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Two Column Long Text No Intr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AFDD845-9A9F-4F43-AF95-5B924F5CE663}"/>
              </a:ext>
            </a:extLst>
          </p:cNvPr>
          <p:cNvSpPr>
            <a:spLocks noGrp="1"/>
          </p:cNvSpPr>
          <p:nvPr>
            <p:ph type="dt" sz="half" idx="10"/>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7F77201A-3AB9-4239-AD66-DFD21B1E932A}"/>
              </a:ext>
            </a:extLst>
          </p:cNvPr>
          <p:cNvSpPr>
            <a:spLocks noGrp="1"/>
          </p:cNvSpPr>
          <p:nvPr>
            <p:ph type="sldNum" sz="quarter" idx="12"/>
          </p:nvPr>
        </p:nvSpPr>
        <p:spPr/>
        <p:txBody>
          <a:bodyPr/>
          <a:lstStyle>
            <a:lvl1pPr>
              <a:defRPr>
                <a:solidFill>
                  <a:schemeClr val="tx1"/>
                </a:solidFill>
              </a:defRPr>
            </a:lvl1pPr>
          </a:lstStyle>
          <a:p>
            <a:fld id="{DB123B72-C350-4D21-AB62-89377322142C}" type="slidenum">
              <a:rPr lang="en-US" smtClean="0"/>
              <a:pPr/>
              <a:t>‹#›</a:t>
            </a:fld>
            <a:endParaRPr lang="en-US" dirty="0"/>
          </a:p>
        </p:txBody>
      </p:sp>
      <p:sp>
        <p:nvSpPr>
          <p:cNvPr id="6" name="Content Placeholder 5">
            <a:extLst>
              <a:ext uri="{FF2B5EF4-FFF2-40B4-BE49-F238E27FC236}">
                <a16:creationId xmlns:a16="http://schemas.microsoft.com/office/drawing/2014/main" id="{EBAA84E7-7A8D-4C6D-84B0-3ABBD22862BD}"/>
              </a:ext>
            </a:extLst>
          </p:cNvPr>
          <p:cNvSpPr>
            <a:spLocks noGrp="1"/>
          </p:cNvSpPr>
          <p:nvPr>
            <p:ph sz="quarter" idx="17" hasCustomPrompt="1"/>
          </p:nvPr>
        </p:nvSpPr>
        <p:spPr>
          <a:xfrm>
            <a:off x="418133" y="1555755"/>
            <a:ext cx="8799562" cy="4708520"/>
          </a:xfrm>
        </p:spPr>
        <p:txBody>
          <a:bodyPr numCol="2" spcCol="365760"/>
          <a:lstStyle>
            <a:lvl1pPr>
              <a:defRPr/>
            </a:lvl1pPr>
          </a:lstStyle>
          <a:p>
            <a:pPr lvl="0"/>
            <a:r>
              <a:rPr lang="en-US" noProof="0" dirty="0"/>
              <a:t>Click to add text</a:t>
            </a:r>
          </a:p>
          <a:p>
            <a:pPr lvl="1"/>
            <a:r>
              <a:rPr lang="en-US" noProof="0" dirty="0"/>
              <a:t>Second level</a:t>
            </a:r>
          </a:p>
          <a:p>
            <a:pPr lvl="2"/>
            <a:r>
              <a:rPr lang="en-US" noProof="0" dirty="0"/>
              <a:t>Third level</a:t>
            </a:r>
          </a:p>
        </p:txBody>
      </p:sp>
      <p:sp>
        <p:nvSpPr>
          <p:cNvPr id="8" name="Text Placeholder 6">
            <a:extLst>
              <a:ext uri="{FF2B5EF4-FFF2-40B4-BE49-F238E27FC236}">
                <a16:creationId xmlns:a16="http://schemas.microsoft.com/office/drawing/2014/main" id="{7CD0AD9D-805E-4A1C-8738-9252D6086D55}"/>
              </a:ext>
            </a:extLst>
          </p:cNvPr>
          <p:cNvSpPr>
            <a:spLocks noGrp="1"/>
          </p:cNvSpPr>
          <p:nvPr>
            <p:ph type="body" sz="quarter" idx="13" hasCustomPrompt="1"/>
          </p:nvPr>
        </p:nvSpPr>
        <p:spPr>
          <a:xfrm>
            <a:off x="400050" y="190502"/>
            <a:ext cx="7676307" cy="358775"/>
          </a:xfrm>
          <a:prstGeom prst="rect">
            <a:avLst/>
          </a:prstGeom>
          <a:noFill/>
          <a:ln>
            <a:noFill/>
          </a:ln>
        </p:spPr>
        <p:txBody>
          <a:bodyPr vert="horz" lIns="0" tIns="0" rIns="0" bIns="0" spcCol="324000" rtlCol="0" anchor="ctr" anchorCtr="0">
            <a:noAutofit/>
          </a:bodyPr>
          <a:lstStyle>
            <a:lvl1pPr marL="0" indent="0">
              <a:buNone/>
              <a:defRPr lang="en-US" sz="1890" b="1" spc="0" dirty="0" smtClean="0">
                <a:solidFill>
                  <a:schemeClr val="bg1"/>
                </a:solidFill>
              </a:defRPr>
            </a:lvl1pPr>
          </a:lstStyle>
          <a:p>
            <a:pPr marL="181437" lvl="0" indent="-181437"/>
            <a:r>
              <a:rPr lang="en-US" noProof="0" dirty="0"/>
              <a:t>CLICK TO ADD HEADING 1</a:t>
            </a:r>
          </a:p>
        </p:txBody>
      </p:sp>
      <p:sp>
        <p:nvSpPr>
          <p:cNvPr id="10" name="Text Placeholder 8">
            <a:extLst>
              <a:ext uri="{FF2B5EF4-FFF2-40B4-BE49-F238E27FC236}">
                <a16:creationId xmlns:a16="http://schemas.microsoft.com/office/drawing/2014/main" id="{9552BC63-1FBA-48B8-8251-B8DD8C137AC1}"/>
              </a:ext>
            </a:extLst>
          </p:cNvPr>
          <p:cNvSpPr>
            <a:spLocks noGrp="1"/>
          </p:cNvSpPr>
          <p:nvPr>
            <p:ph type="body" sz="quarter" idx="14" hasCustomPrompt="1"/>
          </p:nvPr>
        </p:nvSpPr>
        <p:spPr>
          <a:xfrm>
            <a:off x="400050" y="570455"/>
            <a:ext cx="7676307" cy="306000"/>
          </a:xfrm>
          <a:prstGeom prst="rect">
            <a:avLst/>
          </a:prstGeom>
          <a:noFill/>
          <a:ln>
            <a:noFill/>
          </a:ln>
        </p:spPr>
        <p:txBody>
          <a:bodyPr vert="horz" lIns="0" tIns="0" rIns="0" bIns="0" spcCol="324000" rtlCol="0" anchor="ctr" anchorCtr="0">
            <a:noAutofit/>
          </a:bodyPr>
          <a:lstStyle>
            <a:lvl1pPr marL="0" indent="0">
              <a:buNone/>
              <a:defRPr lang="en-US" sz="1260" b="0" spc="0" dirty="0" smtClean="0">
                <a:solidFill>
                  <a:schemeClr val="bg1"/>
                </a:solidFill>
              </a:defRPr>
            </a:lvl1pPr>
          </a:lstStyle>
          <a:p>
            <a:pPr marL="181437" lvl="0" indent="-181437"/>
            <a:r>
              <a:rPr lang="en-US" noProof="0" dirty="0"/>
              <a:t>Click to add Heading 2</a:t>
            </a:r>
          </a:p>
        </p:txBody>
      </p:sp>
    </p:spTree>
    <p:extLst>
      <p:ext uri="{BB962C8B-B14F-4D97-AF65-F5344CB8AC3E}">
        <p14:creationId xmlns:p14="http://schemas.microsoft.com/office/powerpoint/2010/main" val="2217661479"/>
      </p:ext>
    </p:extLst>
  </p:cSld>
  <p:clrMapOvr>
    <a:masterClrMapping/>
  </p:clrMapOvr>
  <p:extLst>
    <p:ext uri="{DCECCB84-F9BA-43D5-87BE-67443E8EF086}">
      <p15:sldGuideLst xmlns:p15="http://schemas.microsoft.com/office/powerpoint/2012/main">
        <p15:guide id="1" orient="horz" pos="640">
          <p15:clr>
            <a:srgbClr val="FBAE40"/>
          </p15:clr>
        </p15:guide>
        <p15:guide id="2" pos="262">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Full 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E288E84-60FE-4B4E-A4CD-75C16886AA89}"/>
              </a:ext>
            </a:extLst>
          </p:cNvPr>
          <p:cNvGraphicFramePr>
            <a:graphicFrameLocks noChangeAspect="1"/>
          </p:cNvGraphicFramePr>
          <p:nvPr userDrawn="1">
            <p:custDataLst>
              <p:tags r:id="rId1"/>
            </p:custDataLst>
            <p:extLst>
              <p:ext uri="{D42A27DB-BD31-4B8C-83A1-F6EECF244321}">
                <p14:modId xmlns:p14="http://schemas.microsoft.com/office/powerpoint/2010/main" val="1052247318"/>
              </p:ext>
            </p:extLst>
          </p:nvPr>
        </p:nvGraphicFramePr>
        <p:xfrm>
          <a:off x="1251" y="1588"/>
          <a:ext cx="1251" cy="1588"/>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a:extLst>
                          <a:ext uri="{FF2B5EF4-FFF2-40B4-BE49-F238E27FC236}">
                            <a16:creationId xmlns:a16="http://schemas.microsoft.com/office/drawing/2014/main" id="{7E288E84-60FE-4B4E-A4CD-75C16886AA89}"/>
                          </a:ext>
                        </a:extLst>
                      </p:cNvPr>
                      <p:cNvPicPr/>
                      <p:nvPr/>
                    </p:nvPicPr>
                    <p:blipFill>
                      <a:blip r:embed="rId4"/>
                      <a:stretch>
                        <a:fillRect/>
                      </a:stretch>
                    </p:blipFill>
                    <p:spPr>
                      <a:xfrm>
                        <a:off x="1251" y="1588"/>
                        <a:ext cx="1251" cy="1588"/>
                      </a:xfrm>
                      <a:prstGeom prst="rect">
                        <a:avLst/>
                      </a:prstGeom>
                    </p:spPr>
                  </p:pic>
                </p:oleObj>
              </mc:Fallback>
            </mc:AlternateContent>
          </a:graphicData>
        </a:graphic>
      </p:graphicFrame>
      <p:sp>
        <p:nvSpPr>
          <p:cNvPr id="22" name="Slide Number Placeholder 4">
            <a:extLst>
              <a:ext uri="{FF2B5EF4-FFF2-40B4-BE49-F238E27FC236}">
                <a16:creationId xmlns:a16="http://schemas.microsoft.com/office/drawing/2014/main" id="{A9813B7F-786D-014F-8941-534D39DA221C}"/>
              </a:ext>
            </a:extLst>
          </p:cNvPr>
          <p:cNvSpPr>
            <a:spLocks noGrp="1"/>
          </p:cNvSpPr>
          <p:nvPr>
            <p:ph type="sldNum" sz="quarter" idx="12"/>
          </p:nvPr>
        </p:nvSpPr>
        <p:spPr>
          <a:xfrm>
            <a:off x="9266158" y="6454781"/>
            <a:ext cx="335043" cy="174625"/>
          </a:xfrm>
          <a:prstGeom prst="rect">
            <a:avLst/>
          </a:prstGeom>
        </p:spPr>
        <p:txBody>
          <a:bodyPr lIns="0" tIns="0" rIns="0" bIns="0" anchor="b" anchorCtr="0"/>
          <a:lstStyle>
            <a:lvl1pPr algn="l">
              <a:defRPr sz="630">
                <a:solidFill>
                  <a:schemeClr val="tx1"/>
                </a:solidFill>
              </a:defRPr>
            </a:lvl1pPr>
          </a:lstStyle>
          <a:p>
            <a:fld id="{CB7FE98A-78B1-495F-8A5C-53E48422F91F}" type="slidenum">
              <a:rPr lang="en-US" smtClean="0"/>
              <a:pPr/>
              <a:t>‹#›</a:t>
            </a:fld>
            <a:endParaRPr lang="en-US" dirty="0"/>
          </a:p>
        </p:txBody>
      </p:sp>
      <p:sp>
        <p:nvSpPr>
          <p:cNvPr id="17" name="Footer Placeholder 6">
            <a:extLst>
              <a:ext uri="{FF2B5EF4-FFF2-40B4-BE49-F238E27FC236}">
                <a16:creationId xmlns:a16="http://schemas.microsoft.com/office/drawing/2014/main" id="{5E3F2D95-1F91-8643-8D1D-4E808AC639EB}"/>
              </a:ext>
            </a:extLst>
          </p:cNvPr>
          <p:cNvSpPr>
            <a:spLocks noGrp="1"/>
          </p:cNvSpPr>
          <p:nvPr>
            <p:ph type="ftr" sz="quarter" idx="3"/>
          </p:nvPr>
        </p:nvSpPr>
        <p:spPr>
          <a:xfrm>
            <a:off x="142930" y="180000"/>
            <a:ext cx="1632294" cy="177453"/>
          </a:xfrm>
          <a:prstGeom prst="rect">
            <a:avLst/>
          </a:prstGeom>
        </p:spPr>
        <p:txBody>
          <a:bodyPr vert="horz" lIns="91440" tIns="45720" rIns="91440" bIns="45720" rtlCol="0" anchor="ctr"/>
          <a:lstStyle>
            <a:lvl1pPr algn="l">
              <a:defRPr sz="551">
                <a:solidFill>
                  <a:schemeClr val="accent1"/>
                </a:solidFill>
              </a:defRPr>
            </a:lvl1pPr>
          </a:lstStyle>
          <a:p>
            <a:endParaRPr lang="en-US" dirty="0"/>
          </a:p>
        </p:txBody>
      </p:sp>
      <p:sp>
        <p:nvSpPr>
          <p:cNvPr id="21" name="Freeform 15">
            <a:extLst>
              <a:ext uri="{FF2B5EF4-FFF2-40B4-BE49-F238E27FC236}">
                <a16:creationId xmlns:a16="http://schemas.microsoft.com/office/drawing/2014/main" id="{F1DF828B-67C4-4FF0-8BA6-5281F2E69E11}"/>
              </a:ext>
            </a:extLst>
          </p:cNvPr>
          <p:cNvSpPr/>
          <p:nvPr userDrawn="1"/>
        </p:nvSpPr>
        <p:spPr>
          <a:xfrm rot="10800000" flipH="1" flipV="1">
            <a:off x="5107673" y="1"/>
            <a:ext cx="4493527" cy="916148"/>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dirty="0"/>
          </a:p>
        </p:txBody>
      </p:sp>
      <p:sp>
        <p:nvSpPr>
          <p:cNvPr id="28" name="Freeform 16">
            <a:extLst>
              <a:ext uri="{FF2B5EF4-FFF2-40B4-BE49-F238E27FC236}">
                <a16:creationId xmlns:a16="http://schemas.microsoft.com/office/drawing/2014/main" id="{B4787EFD-9E24-4773-ADFE-B266BCCB31AA}"/>
              </a:ext>
            </a:extLst>
          </p:cNvPr>
          <p:cNvSpPr/>
          <p:nvPr userDrawn="1"/>
        </p:nvSpPr>
        <p:spPr>
          <a:xfrm rot="5400000" flipH="1">
            <a:off x="81000" y="5805000"/>
            <a:ext cx="972000" cy="113400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dirty="0"/>
          </a:p>
        </p:txBody>
      </p:sp>
      <p:pic>
        <p:nvPicPr>
          <p:cNvPr id="13" name="Picture 12" descr="A picture containing text, clipart&#10;&#10;Description automatically generated">
            <a:extLst>
              <a:ext uri="{FF2B5EF4-FFF2-40B4-BE49-F238E27FC236}">
                <a16:creationId xmlns:a16="http://schemas.microsoft.com/office/drawing/2014/main" id="{592B78A9-2D16-4181-BCCA-C428AD514CC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06190" y="6487570"/>
            <a:ext cx="572257" cy="135324"/>
          </a:xfrm>
          <a:prstGeom prst="rect">
            <a:avLst/>
          </a:prstGeom>
        </p:spPr>
      </p:pic>
      <p:sp>
        <p:nvSpPr>
          <p:cNvPr id="14" name="Text Placeholder 3">
            <a:extLst>
              <a:ext uri="{FF2B5EF4-FFF2-40B4-BE49-F238E27FC236}">
                <a16:creationId xmlns:a16="http://schemas.microsoft.com/office/drawing/2014/main" id="{1477523A-F006-427A-BBD3-C50D3A84C655}"/>
              </a:ext>
            </a:extLst>
          </p:cNvPr>
          <p:cNvSpPr>
            <a:spLocks noGrp="1"/>
          </p:cNvSpPr>
          <p:nvPr>
            <p:ph type="body" sz="quarter" idx="13" hasCustomPrompt="1"/>
          </p:nvPr>
        </p:nvSpPr>
        <p:spPr>
          <a:xfrm>
            <a:off x="659288" y="1062602"/>
            <a:ext cx="8281830" cy="274431"/>
          </a:xfrm>
          <a:prstGeom prst="rect">
            <a:avLst/>
          </a:prstGeom>
        </p:spPr>
        <p:txBody>
          <a:bodyPr lIns="0" tIns="0" rIns="0" bIns="0">
            <a:noAutofit/>
          </a:bodyPr>
          <a:lstStyle>
            <a:lvl1pPr>
              <a:defRPr sz="1418"/>
            </a:lvl1pPr>
          </a:lstStyle>
          <a:p>
            <a:r>
              <a:rPr lang="en-US" dirty="0"/>
              <a:t>Subhead location</a:t>
            </a:r>
          </a:p>
        </p:txBody>
      </p:sp>
      <p:sp>
        <p:nvSpPr>
          <p:cNvPr id="15" name="Title 2">
            <a:extLst>
              <a:ext uri="{FF2B5EF4-FFF2-40B4-BE49-F238E27FC236}">
                <a16:creationId xmlns:a16="http://schemas.microsoft.com/office/drawing/2014/main" id="{5AABF8F2-FCE8-43A8-86A5-C7831B77477A}"/>
              </a:ext>
            </a:extLst>
          </p:cNvPr>
          <p:cNvSpPr>
            <a:spLocks noGrp="1"/>
          </p:cNvSpPr>
          <p:nvPr>
            <p:ph type="title" hasCustomPrompt="1"/>
          </p:nvPr>
        </p:nvSpPr>
        <p:spPr>
          <a:xfrm>
            <a:off x="660083" y="590053"/>
            <a:ext cx="6744715" cy="373839"/>
          </a:xfrm>
          <a:prstGeom prst="rect">
            <a:avLst/>
          </a:prstGeom>
        </p:spPr>
        <p:txBody>
          <a:bodyPr vert="horz" lIns="0" tIns="0" rIns="0" bIns="0">
            <a:noAutofit/>
          </a:bodyPr>
          <a:lstStyle>
            <a:lvl1pPr>
              <a:defRPr sz="2048"/>
            </a:lvl1pPr>
          </a:lstStyle>
          <a:p>
            <a:r>
              <a:rPr lang="en-US" dirty="0"/>
              <a:t>Click to add title</a:t>
            </a:r>
            <a:endParaRPr lang="en-US" sz="1063" spc="0" dirty="0"/>
          </a:p>
        </p:txBody>
      </p:sp>
      <p:sp>
        <p:nvSpPr>
          <p:cNvPr id="16" name="Text Placeholder 2">
            <a:extLst>
              <a:ext uri="{FF2B5EF4-FFF2-40B4-BE49-F238E27FC236}">
                <a16:creationId xmlns:a16="http://schemas.microsoft.com/office/drawing/2014/main" id="{A15C2658-0ECA-41DF-97E1-4123E6BD4F43}"/>
              </a:ext>
            </a:extLst>
          </p:cNvPr>
          <p:cNvSpPr>
            <a:spLocks noGrp="1"/>
          </p:cNvSpPr>
          <p:nvPr>
            <p:ph type="body" sz="quarter" idx="20"/>
          </p:nvPr>
        </p:nvSpPr>
        <p:spPr>
          <a:xfrm>
            <a:off x="679963" y="1609252"/>
            <a:ext cx="8261154" cy="4562948"/>
          </a:xfrm>
          <a:prstGeom prst="rect">
            <a:avLst/>
          </a:prstGeom>
        </p:spPr>
        <p:txBody>
          <a:bodyPr lIns="0" numCol="1">
            <a:noAutofit/>
          </a:bodyPr>
          <a:lstStyle>
            <a:lvl1pPr marL="144018" indent="-144018">
              <a:lnSpc>
                <a:spcPct val="150000"/>
              </a:lnSpc>
              <a:spcBef>
                <a:spcPts val="315"/>
              </a:spcBef>
              <a:buClr>
                <a:schemeClr val="accent2"/>
              </a:buClr>
              <a:buFont typeface="Arial" panose="020B0604020202020204" pitchFamily="34" charset="0"/>
              <a:buChar char="•"/>
              <a:defRPr sz="945"/>
            </a:lvl1pPr>
            <a:lvl2pPr marL="288036" indent="-144018">
              <a:buClr>
                <a:schemeClr val="accent2"/>
              </a:buClr>
              <a:buSzPct val="100000"/>
              <a:buFont typeface="System Font Regular"/>
              <a:buChar char="–"/>
              <a:defRPr sz="945"/>
            </a:lvl2pPr>
            <a:lvl3pPr marL="432054" indent="-144018">
              <a:buClr>
                <a:schemeClr val="accent2"/>
              </a:buClr>
              <a:buSzPct val="75000"/>
              <a:buFont typeface="Courier New" panose="02070309020205020404" pitchFamily="49" charset="0"/>
              <a:buChar char="o"/>
              <a:defRPr sz="945"/>
            </a:lvl3pPr>
            <a:lvl4pPr marL="576072" indent="-144018">
              <a:buClr>
                <a:schemeClr val="accent2"/>
              </a:buClr>
              <a:buFont typeface="System Font Regular"/>
              <a:buChar char="–"/>
              <a:defRPr sz="945"/>
            </a:lvl4pPr>
            <a:lvl5pPr marL="720090" indent="-144018">
              <a:buClr>
                <a:schemeClr val="accent2"/>
              </a:buClr>
              <a:buFont typeface="System Font Regular"/>
              <a:buChar char="-"/>
              <a:defRPr sz="94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60958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Blank">
    <p:bg>
      <p:bgRef idx="1001">
        <a:schemeClr val="bg2"/>
      </p:bgRef>
    </p:bg>
    <p:spTree>
      <p:nvGrpSpPr>
        <p:cNvPr id="1" name=""/>
        <p:cNvGrpSpPr/>
        <p:nvPr/>
      </p:nvGrpSpPr>
      <p:grpSpPr>
        <a:xfrm>
          <a:off x="0" y="0"/>
          <a:ext cx="0" cy="0"/>
          <a:chOff x="0" y="0"/>
          <a:chExt cx="0" cy="0"/>
        </a:xfrm>
      </p:grpSpPr>
      <p:cxnSp>
        <p:nvCxnSpPr>
          <p:cNvPr id="72" name="Straight Connector 71">
            <a:extLst>
              <a:ext uri="{FF2B5EF4-FFF2-40B4-BE49-F238E27FC236}">
                <a16:creationId xmlns:a16="http://schemas.microsoft.com/office/drawing/2014/main" id="{84B42083-40A0-7F4A-B4BC-E010280B7328}"/>
              </a:ext>
            </a:extLst>
          </p:cNvPr>
          <p:cNvCxnSpPr>
            <a:cxnSpLocks/>
          </p:cNvCxnSpPr>
          <p:nvPr userDrawn="1"/>
        </p:nvCxnSpPr>
        <p:spPr>
          <a:xfrm>
            <a:off x="2236717" y="5851199"/>
            <a:ext cx="2447113" cy="0"/>
          </a:xfrm>
          <a:prstGeom prst="line">
            <a:avLst/>
          </a:prstGeom>
          <a:noFill/>
          <a:ln w="6350" cap="flat" cmpd="sng" algn="ctr">
            <a:solidFill>
              <a:schemeClr val="tx1"/>
            </a:solidFill>
            <a:prstDash val="solid"/>
            <a:miter lim="800000"/>
          </a:ln>
          <a:effectLst/>
        </p:spPr>
      </p:cxnSp>
      <p:cxnSp>
        <p:nvCxnSpPr>
          <p:cNvPr id="37" name="Straight Connector 36">
            <a:extLst>
              <a:ext uri="{FF2B5EF4-FFF2-40B4-BE49-F238E27FC236}">
                <a16:creationId xmlns:a16="http://schemas.microsoft.com/office/drawing/2014/main" id="{66026FA5-D652-2042-B9DD-D9F8CD735A49}"/>
              </a:ext>
            </a:extLst>
          </p:cNvPr>
          <p:cNvCxnSpPr>
            <a:cxnSpLocks/>
          </p:cNvCxnSpPr>
          <p:nvPr userDrawn="1"/>
        </p:nvCxnSpPr>
        <p:spPr>
          <a:xfrm>
            <a:off x="3580448" y="3595570"/>
            <a:ext cx="0" cy="1679447"/>
          </a:xfrm>
          <a:prstGeom prst="line">
            <a:avLst/>
          </a:prstGeom>
          <a:noFill/>
          <a:ln w="6350" cap="flat" cmpd="sng" algn="ctr">
            <a:solidFill>
              <a:schemeClr val="tx1"/>
            </a:solidFill>
            <a:prstDash val="solid"/>
            <a:miter lim="800000"/>
          </a:ln>
          <a:effectLst/>
        </p:spPr>
      </p:cxnSp>
      <p:sp>
        <p:nvSpPr>
          <p:cNvPr id="91" name="Text Placeholder 2">
            <a:extLst>
              <a:ext uri="{FF2B5EF4-FFF2-40B4-BE49-F238E27FC236}">
                <a16:creationId xmlns:a16="http://schemas.microsoft.com/office/drawing/2014/main" id="{D5AD1AFD-558A-9B4C-9913-63C08DE971D0}"/>
              </a:ext>
            </a:extLst>
          </p:cNvPr>
          <p:cNvSpPr>
            <a:spLocks noGrp="1"/>
          </p:cNvSpPr>
          <p:nvPr>
            <p:ph type="body" sz="quarter" idx="13" hasCustomPrompt="1"/>
          </p:nvPr>
        </p:nvSpPr>
        <p:spPr>
          <a:xfrm>
            <a:off x="3140791" y="515894"/>
            <a:ext cx="864179" cy="1097371"/>
          </a:xfrm>
          <a:prstGeom prst="ellipse">
            <a:avLst/>
          </a:prstGeom>
          <a:solidFill>
            <a:schemeClr val="accent2"/>
          </a:solidFill>
        </p:spPr>
        <p:txBody>
          <a:bodyPr lIns="0" tIns="0" rIns="0" bIns="0" numCol="1" anchor="ctr" anchorCtr="0"/>
          <a:lstStyle>
            <a:lvl1pPr algn="ctr">
              <a:defRPr sz="788">
                <a:latin typeface="+mj-lt"/>
              </a:defRPr>
            </a:lvl1pPr>
          </a:lstStyle>
          <a:p>
            <a:pPr lvl="0"/>
            <a:r>
              <a:rPr lang="en-US"/>
              <a:t>Company </a:t>
            </a:r>
          </a:p>
        </p:txBody>
      </p:sp>
      <p:sp>
        <p:nvSpPr>
          <p:cNvPr id="92" name="Text Placeholder 2">
            <a:extLst>
              <a:ext uri="{FF2B5EF4-FFF2-40B4-BE49-F238E27FC236}">
                <a16:creationId xmlns:a16="http://schemas.microsoft.com/office/drawing/2014/main" id="{FC21B944-0C09-FC4E-9776-B7229A21721C}"/>
              </a:ext>
            </a:extLst>
          </p:cNvPr>
          <p:cNvSpPr>
            <a:spLocks noGrp="1"/>
          </p:cNvSpPr>
          <p:nvPr>
            <p:ph type="body" sz="quarter" idx="14" hasCustomPrompt="1"/>
          </p:nvPr>
        </p:nvSpPr>
        <p:spPr>
          <a:xfrm>
            <a:off x="3140791" y="1701371"/>
            <a:ext cx="864179" cy="1097371"/>
          </a:xfrm>
          <a:prstGeom prst="ellipse">
            <a:avLst/>
          </a:prstGeom>
          <a:solidFill>
            <a:schemeClr val="accent1">
              <a:lumMod val="50000"/>
            </a:schemeClr>
          </a:solidFill>
        </p:spPr>
        <p:txBody>
          <a:bodyPr lIns="0" tIns="0" rIns="0" bIns="0" numCol="1" anchor="ctr" anchorCtr="0">
            <a:noAutofit/>
          </a:bodyPr>
          <a:lstStyle>
            <a:lvl1pPr algn="ctr">
              <a:defRPr sz="788">
                <a:latin typeface="+mj-lt"/>
              </a:defRPr>
            </a:lvl1pPr>
          </a:lstStyle>
          <a:p>
            <a:pPr lvl="0"/>
            <a:r>
              <a:rPr lang="en-US"/>
              <a:t>Stakeholder </a:t>
            </a:r>
          </a:p>
        </p:txBody>
      </p:sp>
      <p:sp>
        <p:nvSpPr>
          <p:cNvPr id="93" name="Text Placeholder 2">
            <a:extLst>
              <a:ext uri="{FF2B5EF4-FFF2-40B4-BE49-F238E27FC236}">
                <a16:creationId xmlns:a16="http://schemas.microsoft.com/office/drawing/2014/main" id="{7AF5CE68-5B6A-B64E-BC8D-C9B5227690ED}"/>
              </a:ext>
            </a:extLst>
          </p:cNvPr>
          <p:cNvSpPr>
            <a:spLocks noGrp="1"/>
          </p:cNvSpPr>
          <p:nvPr>
            <p:ph type="body" sz="quarter" idx="15" hasCustomPrompt="1"/>
          </p:nvPr>
        </p:nvSpPr>
        <p:spPr>
          <a:xfrm>
            <a:off x="3140791" y="2886848"/>
            <a:ext cx="864179" cy="1097371"/>
          </a:xfrm>
          <a:prstGeom prst="ellipse">
            <a:avLst/>
          </a:prstGeom>
          <a:solidFill>
            <a:schemeClr val="bg1">
              <a:lumMod val="75000"/>
            </a:schemeClr>
          </a:solidFill>
        </p:spPr>
        <p:txBody>
          <a:bodyPr lIns="0" tIns="0" rIns="0" bIns="0" numCol="1" anchor="ctr" anchorCtr="0">
            <a:noAutofit/>
          </a:bodyPr>
          <a:lstStyle>
            <a:lvl1pPr algn="ctr">
              <a:defRPr sz="788">
                <a:latin typeface="+mj-lt"/>
              </a:defRPr>
            </a:lvl1pPr>
          </a:lstStyle>
          <a:p>
            <a:pPr lvl="0"/>
            <a:r>
              <a:rPr lang="en-US"/>
              <a:t>Managing Director </a:t>
            </a:r>
          </a:p>
        </p:txBody>
      </p:sp>
      <p:sp>
        <p:nvSpPr>
          <p:cNvPr id="94" name="Text Placeholder 2">
            <a:extLst>
              <a:ext uri="{FF2B5EF4-FFF2-40B4-BE49-F238E27FC236}">
                <a16:creationId xmlns:a16="http://schemas.microsoft.com/office/drawing/2014/main" id="{188F6849-45E1-824E-BEC0-1C964B180A4A}"/>
              </a:ext>
            </a:extLst>
          </p:cNvPr>
          <p:cNvSpPr>
            <a:spLocks noGrp="1"/>
          </p:cNvSpPr>
          <p:nvPr>
            <p:ph type="body" sz="quarter" idx="16" hasCustomPrompt="1"/>
          </p:nvPr>
        </p:nvSpPr>
        <p:spPr>
          <a:xfrm>
            <a:off x="3140791" y="4072325"/>
            <a:ext cx="864179" cy="1097371"/>
          </a:xfrm>
          <a:prstGeom prst="ellipse">
            <a:avLst/>
          </a:prstGeom>
          <a:solidFill>
            <a:schemeClr val="bg1">
              <a:lumMod val="60000"/>
              <a:lumOff val="40000"/>
            </a:schemeClr>
          </a:solidFill>
        </p:spPr>
        <p:txBody>
          <a:bodyPr lIns="0" tIns="0" rIns="0" bIns="0" numCol="1" anchor="ctr" anchorCtr="0">
            <a:noAutofit/>
          </a:bodyPr>
          <a:lstStyle>
            <a:lvl1pPr algn="ctr">
              <a:defRPr sz="788">
                <a:latin typeface="+mj-lt"/>
              </a:defRPr>
            </a:lvl1pPr>
          </a:lstStyle>
          <a:p>
            <a:pPr lvl="0"/>
            <a:r>
              <a:rPr lang="en-US"/>
              <a:t>Director </a:t>
            </a:r>
          </a:p>
        </p:txBody>
      </p:sp>
      <p:sp>
        <p:nvSpPr>
          <p:cNvPr id="95" name="Text Placeholder 2">
            <a:extLst>
              <a:ext uri="{FF2B5EF4-FFF2-40B4-BE49-F238E27FC236}">
                <a16:creationId xmlns:a16="http://schemas.microsoft.com/office/drawing/2014/main" id="{A9ECA2BD-3D20-F848-ABF6-197ECD467748}"/>
              </a:ext>
            </a:extLst>
          </p:cNvPr>
          <p:cNvSpPr>
            <a:spLocks noGrp="1"/>
          </p:cNvSpPr>
          <p:nvPr>
            <p:ph type="body" sz="quarter" idx="17" hasCustomPrompt="1"/>
          </p:nvPr>
        </p:nvSpPr>
        <p:spPr>
          <a:xfrm>
            <a:off x="3140791" y="5257802"/>
            <a:ext cx="864179" cy="1097371"/>
          </a:xfrm>
          <a:prstGeom prst="ellipse">
            <a:avLst/>
          </a:prstGeom>
          <a:solidFill>
            <a:schemeClr val="bg1">
              <a:lumMod val="60000"/>
              <a:lumOff val="40000"/>
            </a:schemeClr>
          </a:solidFill>
        </p:spPr>
        <p:txBody>
          <a:bodyPr lIns="0" tIns="0" rIns="0" bIns="0" numCol="1" anchor="ctr" anchorCtr="0">
            <a:noAutofit/>
          </a:bodyPr>
          <a:lstStyle>
            <a:lvl1pPr algn="ctr">
              <a:defRPr sz="788">
                <a:latin typeface="+mj-lt"/>
              </a:defRPr>
            </a:lvl1pPr>
          </a:lstStyle>
          <a:p>
            <a:pPr lvl="0"/>
            <a:r>
              <a:rPr lang="en-US"/>
              <a:t>Vice President </a:t>
            </a:r>
          </a:p>
        </p:txBody>
      </p:sp>
      <p:pic>
        <p:nvPicPr>
          <p:cNvPr id="14" name="Graphic 13">
            <a:extLst>
              <a:ext uri="{FF2B5EF4-FFF2-40B4-BE49-F238E27FC236}">
                <a16:creationId xmlns:a16="http://schemas.microsoft.com/office/drawing/2014/main" id="{DB8FBEF3-D2E0-7942-B21B-5228C09189E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98575" y="6394779"/>
            <a:ext cx="650081" cy="323287"/>
          </a:xfrm>
          <a:prstGeom prst="rect">
            <a:avLst/>
          </a:prstGeom>
        </p:spPr>
      </p:pic>
      <p:sp>
        <p:nvSpPr>
          <p:cNvPr id="18" name="Slide Number Placeholder 4">
            <a:extLst>
              <a:ext uri="{FF2B5EF4-FFF2-40B4-BE49-F238E27FC236}">
                <a16:creationId xmlns:a16="http://schemas.microsoft.com/office/drawing/2014/main" id="{BAA7C75E-F4D7-2145-9AB9-7F45EDF0EDAA}"/>
              </a:ext>
            </a:extLst>
          </p:cNvPr>
          <p:cNvSpPr>
            <a:spLocks noGrp="1"/>
          </p:cNvSpPr>
          <p:nvPr>
            <p:ph type="sldNum" sz="quarter" idx="12"/>
          </p:nvPr>
        </p:nvSpPr>
        <p:spPr>
          <a:xfrm>
            <a:off x="9266158" y="6454777"/>
            <a:ext cx="335042" cy="174625"/>
          </a:xfrm>
          <a:prstGeom prst="rect">
            <a:avLst/>
          </a:prstGeom>
        </p:spPr>
        <p:txBody>
          <a:bodyPr lIns="0" tIns="0" rIns="0" bIns="0" anchor="b" anchorCtr="0"/>
          <a:lstStyle>
            <a:lvl1pPr algn="l">
              <a:defRPr sz="708">
                <a:solidFill>
                  <a:schemeClr val="tx1"/>
                </a:solidFill>
              </a:defRPr>
            </a:lvl1pPr>
          </a:lstStyle>
          <a:p>
            <a:fld id="{CB7FE98A-78B1-495F-8A5C-53E48422F91F}" type="slidenum">
              <a:rPr lang="en-US" smtClean="0"/>
              <a:pPr/>
              <a:t>‹#›</a:t>
            </a:fld>
            <a:endParaRPr lang="en-US"/>
          </a:p>
        </p:txBody>
      </p:sp>
      <p:cxnSp>
        <p:nvCxnSpPr>
          <p:cNvPr id="38" name="Straight Connector 37">
            <a:extLst>
              <a:ext uri="{FF2B5EF4-FFF2-40B4-BE49-F238E27FC236}">
                <a16:creationId xmlns:a16="http://schemas.microsoft.com/office/drawing/2014/main" id="{2EDCA55B-282B-234E-8999-D0FBF2852386}"/>
              </a:ext>
            </a:extLst>
          </p:cNvPr>
          <p:cNvCxnSpPr>
            <a:cxnSpLocks/>
          </p:cNvCxnSpPr>
          <p:nvPr userDrawn="1"/>
        </p:nvCxnSpPr>
        <p:spPr>
          <a:xfrm>
            <a:off x="2017550" y="3470792"/>
            <a:ext cx="1108916" cy="0"/>
          </a:xfrm>
          <a:prstGeom prst="line">
            <a:avLst/>
          </a:prstGeom>
          <a:noFill/>
          <a:ln w="6350" cap="flat" cmpd="sng" algn="ctr">
            <a:solidFill>
              <a:schemeClr val="tx1"/>
            </a:solidFill>
            <a:prstDash val="solid"/>
            <a:miter lim="800000"/>
          </a:ln>
          <a:effectLst/>
        </p:spPr>
      </p:cxnSp>
      <p:cxnSp>
        <p:nvCxnSpPr>
          <p:cNvPr id="41" name="Straight Connector 40">
            <a:extLst>
              <a:ext uri="{FF2B5EF4-FFF2-40B4-BE49-F238E27FC236}">
                <a16:creationId xmlns:a16="http://schemas.microsoft.com/office/drawing/2014/main" id="{252D8D81-7C07-D543-9D3B-86F79436BDE3}"/>
              </a:ext>
            </a:extLst>
          </p:cNvPr>
          <p:cNvCxnSpPr>
            <a:cxnSpLocks/>
          </p:cNvCxnSpPr>
          <p:nvPr userDrawn="1"/>
        </p:nvCxnSpPr>
        <p:spPr>
          <a:xfrm flipV="1">
            <a:off x="3580448" y="2680824"/>
            <a:ext cx="0" cy="225363"/>
          </a:xfrm>
          <a:prstGeom prst="line">
            <a:avLst/>
          </a:prstGeom>
          <a:noFill/>
          <a:ln w="6350" cap="flat" cmpd="sng" algn="ctr">
            <a:solidFill>
              <a:schemeClr val="tx1"/>
            </a:solidFill>
            <a:prstDash val="solid"/>
            <a:miter lim="800000"/>
            <a:tailEnd type="triangle"/>
          </a:ln>
          <a:effectLst/>
        </p:spPr>
      </p:cxnSp>
      <p:cxnSp>
        <p:nvCxnSpPr>
          <p:cNvPr id="42" name="Straight Arrow Connector 41">
            <a:extLst>
              <a:ext uri="{FF2B5EF4-FFF2-40B4-BE49-F238E27FC236}">
                <a16:creationId xmlns:a16="http://schemas.microsoft.com/office/drawing/2014/main" id="{29B8F300-1253-D142-808B-09199CCEEBFE}"/>
              </a:ext>
            </a:extLst>
          </p:cNvPr>
          <p:cNvCxnSpPr>
            <a:cxnSpLocks/>
          </p:cNvCxnSpPr>
          <p:nvPr userDrawn="1"/>
        </p:nvCxnSpPr>
        <p:spPr>
          <a:xfrm flipV="1">
            <a:off x="3580448" y="1495100"/>
            <a:ext cx="0" cy="217986"/>
          </a:xfrm>
          <a:prstGeom prst="straightConnector1">
            <a:avLst/>
          </a:prstGeom>
          <a:noFill/>
          <a:ln w="6350" cap="flat" cmpd="sng" algn="ctr">
            <a:solidFill>
              <a:schemeClr val="tx1"/>
            </a:solidFill>
            <a:prstDash val="solid"/>
            <a:miter lim="800000"/>
            <a:tailEnd type="triangle"/>
          </a:ln>
          <a:effectLst/>
        </p:spPr>
      </p:cxnSp>
      <p:cxnSp>
        <p:nvCxnSpPr>
          <p:cNvPr id="69" name="Straight Arrow Connector 68">
            <a:extLst>
              <a:ext uri="{FF2B5EF4-FFF2-40B4-BE49-F238E27FC236}">
                <a16:creationId xmlns:a16="http://schemas.microsoft.com/office/drawing/2014/main" id="{6F93761E-E6C0-0F4A-8F6A-A9F52D8ED0EB}"/>
              </a:ext>
            </a:extLst>
          </p:cNvPr>
          <p:cNvCxnSpPr>
            <a:cxnSpLocks/>
          </p:cNvCxnSpPr>
          <p:nvPr userDrawn="1"/>
        </p:nvCxnSpPr>
        <p:spPr>
          <a:xfrm flipH="1">
            <a:off x="2242306" y="2240078"/>
            <a:ext cx="865931" cy="0"/>
          </a:xfrm>
          <a:prstGeom prst="straightConnector1">
            <a:avLst/>
          </a:prstGeom>
          <a:noFill/>
          <a:ln w="6350" cap="flat" cmpd="sng" algn="ctr">
            <a:solidFill>
              <a:schemeClr val="tx1"/>
            </a:solidFill>
            <a:prstDash val="solid"/>
            <a:miter lim="800000"/>
            <a:tailEnd type="triangle"/>
          </a:ln>
          <a:effectLst/>
        </p:spPr>
      </p:cxnSp>
      <p:cxnSp>
        <p:nvCxnSpPr>
          <p:cNvPr id="74" name="Straight Connector 73">
            <a:extLst>
              <a:ext uri="{FF2B5EF4-FFF2-40B4-BE49-F238E27FC236}">
                <a16:creationId xmlns:a16="http://schemas.microsoft.com/office/drawing/2014/main" id="{F0B7189C-74AB-C141-A03E-A8B29C4935C5}"/>
              </a:ext>
            </a:extLst>
          </p:cNvPr>
          <p:cNvCxnSpPr>
            <a:cxnSpLocks/>
          </p:cNvCxnSpPr>
          <p:nvPr userDrawn="1"/>
        </p:nvCxnSpPr>
        <p:spPr>
          <a:xfrm>
            <a:off x="3992398" y="1104508"/>
            <a:ext cx="2259580" cy="0"/>
          </a:xfrm>
          <a:prstGeom prst="line">
            <a:avLst/>
          </a:prstGeom>
          <a:noFill/>
          <a:ln w="6350" cap="flat" cmpd="sng" algn="ctr">
            <a:solidFill>
              <a:schemeClr val="tx1"/>
            </a:solidFill>
            <a:prstDash val="dash"/>
            <a:headEnd type="none" w="med" len="med"/>
            <a:tailEnd type="oval" w="sm" len="sm"/>
          </a:ln>
          <a:effectLst/>
        </p:spPr>
      </p:cxnSp>
      <p:grpSp>
        <p:nvGrpSpPr>
          <p:cNvPr id="75" name="Group 74">
            <a:extLst>
              <a:ext uri="{FF2B5EF4-FFF2-40B4-BE49-F238E27FC236}">
                <a16:creationId xmlns:a16="http://schemas.microsoft.com/office/drawing/2014/main" id="{F8FE68DF-48C4-3844-9AAF-424024F991E8}"/>
              </a:ext>
            </a:extLst>
          </p:cNvPr>
          <p:cNvGrpSpPr/>
          <p:nvPr userDrawn="1"/>
        </p:nvGrpSpPr>
        <p:grpSpPr>
          <a:xfrm>
            <a:off x="4028858" y="2219477"/>
            <a:ext cx="2223120" cy="2396307"/>
            <a:chOff x="5609106" y="2397600"/>
            <a:chExt cx="2329913" cy="2396307"/>
          </a:xfrm>
        </p:grpSpPr>
        <p:cxnSp>
          <p:nvCxnSpPr>
            <p:cNvPr id="76" name="Straight Connector 75">
              <a:extLst>
                <a:ext uri="{FF2B5EF4-FFF2-40B4-BE49-F238E27FC236}">
                  <a16:creationId xmlns:a16="http://schemas.microsoft.com/office/drawing/2014/main" id="{BEFA5AA1-C041-714E-9620-A3DBC87023AD}"/>
                </a:ext>
              </a:extLst>
            </p:cNvPr>
            <p:cNvCxnSpPr>
              <a:cxnSpLocks/>
            </p:cNvCxnSpPr>
            <p:nvPr/>
          </p:nvCxnSpPr>
          <p:spPr>
            <a:xfrm>
              <a:off x="5609106" y="2397600"/>
              <a:ext cx="2329913" cy="0"/>
            </a:xfrm>
            <a:prstGeom prst="line">
              <a:avLst/>
            </a:prstGeom>
            <a:noFill/>
            <a:ln w="6350" cap="flat" cmpd="sng" algn="ctr">
              <a:solidFill>
                <a:schemeClr val="tx1"/>
              </a:solidFill>
              <a:prstDash val="dash"/>
              <a:headEnd type="none" w="med" len="med"/>
              <a:tailEnd type="oval" w="sm" len="sm"/>
            </a:ln>
            <a:effectLst/>
          </p:spPr>
        </p:cxnSp>
        <p:cxnSp>
          <p:nvCxnSpPr>
            <p:cNvPr id="77" name="Straight Connector 76">
              <a:extLst>
                <a:ext uri="{FF2B5EF4-FFF2-40B4-BE49-F238E27FC236}">
                  <a16:creationId xmlns:a16="http://schemas.microsoft.com/office/drawing/2014/main" id="{926CFC75-2E6E-E146-BDFC-EAE799454D96}"/>
                </a:ext>
              </a:extLst>
            </p:cNvPr>
            <p:cNvCxnSpPr>
              <a:cxnSpLocks/>
            </p:cNvCxnSpPr>
            <p:nvPr/>
          </p:nvCxnSpPr>
          <p:spPr>
            <a:xfrm>
              <a:off x="5609106" y="3616740"/>
              <a:ext cx="2329913" cy="0"/>
            </a:xfrm>
            <a:prstGeom prst="line">
              <a:avLst/>
            </a:prstGeom>
            <a:noFill/>
            <a:ln w="6350" cap="flat" cmpd="sng" algn="ctr">
              <a:solidFill>
                <a:schemeClr val="tx1"/>
              </a:solidFill>
              <a:prstDash val="dash"/>
              <a:headEnd type="none" w="med" len="med"/>
              <a:tailEnd type="oval" w="sm" len="sm"/>
            </a:ln>
            <a:effectLst/>
          </p:spPr>
        </p:cxnSp>
        <p:cxnSp>
          <p:nvCxnSpPr>
            <p:cNvPr id="78" name="Straight Connector 77">
              <a:extLst>
                <a:ext uri="{FF2B5EF4-FFF2-40B4-BE49-F238E27FC236}">
                  <a16:creationId xmlns:a16="http://schemas.microsoft.com/office/drawing/2014/main" id="{66C6A333-65B2-8948-B9C5-7130E12A233A}"/>
                </a:ext>
              </a:extLst>
            </p:cNvPr>
            <p:cNvCxnSpPr>
              <a:cxnSpLocks/>
            </p:cNvCxnSpPr>
            <p:nvPr/>
          </p:nvCxnSpPr>
          <p:spPr>
            <a:xfrm>
              <a:off x="5609106" y="4793907"/>
              <a:ext cx="2329913" cy="0"/>
            </a:xfrm>
            <a:prstGeom prst="line">
              <a:avLst/>
            </a:prstGeom>
            <a:noFill/>
            <a:ln w="6350" cap="flat" cmpd="sng" algn="ctr">
              <a:solidFill>
                <a:schemeClr val="tx1"/>
              </a:solidFill>
              <a:prstDash val="dash"/>
              <a:headEnd type="none" w="med" len="med"/>
              <a:tailEnd type="oval" w="sm" len="sm"/>
            </a:ln>
            <a:effectLst/>
          </p:spPr>
        </p:cxnSp>
      </p:grpSp>
      <p:cxnSp>
        <p:nvCxnSpPr>
          <p:cNvPr id="79" name="Straight Connector 78">
            <a:extLst>
              <a:ext uri="{FF2B5EF4-FFF2-40B4-BE49-F238E27FC236}">
                <a16:creationId xmlns:a16="http://schemas.microsoft.com/office/drawing/2014/main" id="{373D91A4-239D-0549-9602-AEA1C03602F2}"/>
              </a:ext>
            </a:extLst>
          </p:cNvPr>
          <p:cNvCxnSpPr>
            <a:cxnSpLocks/>
          </p:cNvCxnSpPr>
          <p:nvPr userDrawn="1"/>
        </p:nvCxnSpPr>
        <p:spPr>
          <a:xfrm>
            <a:off x="5377888" y="5865320"/>
            <a:ext cx="874087" cy="0"/>
          </a:xfrm>
          <a:prstGeom prst="line">
            <a:avLst/>
          </a:prstGeom>
          <a:noFill/>
          <a:ln w="6350" cap="flat" cmpd="sng" algn="ctr">
            <a:solidFill>
              <a:schemeClr val="tx1"/>
            </a:solidFill>
            <a:prstDash val="dash"/>
            <a:headEnd type="none" w="med" len="med"/>
            <a:tailEnd type="oval" w="sm" len="sm"/>
          </a:ln>
          <a:effectLst/>
        </p:spPr>
      </p:cxnSp>
      <p:sp>
        <p:nvSpPr>
          <p:cNvPr id="82" name="Rectangle: Rounded Corners 107">
            <a:extLst>
              <a:ext uri="{FF2B5EF4-FFF2-40B4-BE49-F238E27FC236}">
                <a16:creationId xmlns:a16="http://schemas.microsoft.com/office/drawing/2014/main" id="{730196F8-6D94-2B45-8E2C-1BF713833C43}"/>
              </a:ext>
            </a:extLst>
          </p:cNvPr>
          <p:cNvSpPr>
            <a:spLocks noChangeAspect="1"/>
          </p:cNvSpPr>
          <p:nvPr userDrawn="1"/>
        </p:nvSpPr>
        <p:spPr>
          <a:xfrm>
            <a:off x="4511130" y="5275015"/>
            <a:ext cx="864108" cy="1097280"/>
          </a:xfrm>
          <a:prstGeom prst="ellipse">
            <a:avLst/>
          </a:prstGeom>
          <a:solidFill>
            <a:schemeClr val="bg1">
              <a:lumMod val="60000"/>
              <a:lumOff val="40000"/>
            </a:schemeClr>
          </a:solidFill>
          <a:ln w="12700" cap="flat" cmpd="sng" algn="ctr">
            <a:noFill/>
            <a:prstDash val="solid"/>
            <a:miter lim="800000"/>
          </a:ln>
          <a:effectLst/>
        </p:spPr>
        <p:txBody>
          <a:bodyPr wrap="none" rtlCol="0" anchor="ctr"/>
          <a:lstStyle/>
          <a:p>
            <a:pPr algn="ctr" defTabSz="1080082">
              <a:defRPr/>
            </a:pPr>
            <a:r>
              <a:rPr lang="en-GB" sz="788" b="1" kern="0">
                <a:solidFill>
                  <a:prstClr val="white"/>
                </a:solidFill>
              </a:rPr>
              <a:t>Name</a:t>
            </a:r>
          </a:p>
          <a:p>
            <a:pPr algn="ctr" defTabSz="1080082">
              <a:defRPr/>
            </a:pPr>
            <a:r>
              <a:rPr lang="en-GB" sz="788" kern="0">
                <a:solidFill>
                  <a:prstClr val="white"/>
                </a:solidFill>
              </a:rPr>
              <a:t>Senior Associate </a:t>
            </a:r>
          </a:p>
        </p:txBody>
      </p:sp>
      <p:sp>
        <p:nvSpPr>
          <p:cNvPr id="85" name="Title 2">
            <a:extLst>
              <a:ext uri="{FF2B5EF4-FFF2-40B4-BE49-F238E27FC236}">
                <a16:creationId xmlns:a16="http://schemas.microsoft.com/office/drawing/2014/main" id="{FE67C653-A938-3C44-B936-E1ABC326923A}"/>
              </a:ext>
            </a:extLst>
          </p:cNvPr>
          <p:cNvSpPr>
            <a:spLocks noGrp="1"/>
          </p:cNvSpPr>
          <p:nvPr>
            <p:ph type="title" hasCustomPrompt="1"/>
          </p:nvPr>
        </p:nvSpPr>
        <p:spPr>
          <a:xfrm>
            <a:off x="594075" y="590049"/>
            <a:ext cx="2371841" cy="373839"/>
          </a:xfrm>
          <a:prstGeom prst="rect">
            <a:avLst/>
          </a:prstGeom>
        </p:spPr>
        <p:txBody>
          <a:bodyPr>
            <a:noAutofit/>
          </a:bodyPr>
          <a:lstStyle>
            <a:lvl1pPr>
              <a:defRPr sz="2205"/>
            </a:lvl1pPr>
          </a:lstStyle>
          <a:p>
            <a:r>
              <a:rPr lang="en-US"/>
              <a:t>Click to add title</a:t>
            </a:r>
            <a:endParaRPr lang="en-US" sz="1418" spc="0"/>
          </a:p>
        </p:txBody>
      </p:sp>
      <p:sp>
        <p:nvSpPr>
          <p:cNvPr id="97" name="Text Placeholder 2">
            <a:extLst>
              <a:ext uri="{FF2B5EF4-FFF2-40B4-BE49-F238E27FC236}">
                <a16:creationId xmlns:a16="http://schemas.microsoft.com/office/drawing/2014/main" id="{FDAA6FEE-F031-174C-B1E9-09FBDEF8F096}"/>
              </a:ext>
            </a:extLst>
          </p:cNvPr>
          <p:cNvSpPr>
            <a:spLocks noGrp="1"/>
          </p:cNvSpPr>
          <p:nvPr>
            <p:ph type="body" sz="quarter" idx="18" hasCustomPrompt="1"/>
          </p:nvPr>
        </p:nvSpPr>
        <p:spPr>
          <a:xfrm>
            <a:off x="1339628" y="2886848"/>
            <a:ext cx="864179" cy="1097371"/>
          </a:xfrm>
          <a:prstGeom prst="ellipse">
            <a:avLst/>
          </a:prstGeom>
          <a:solidFill>
            <a:schemeClr val="bg1">
              <a:lumMod val="60000"/>
              <a:lumOff val="40000"/>
            </a:schemeClr>
          </a:solidFill>
        </p:spPr>
        <p:txBody>
          <a:bodyPr lIns="0" tIns="0" rIns="0" bIns="0" numCol="1" anchor="ctr" anchorCtr="0">
            <a:noAutofit/>
          </a:bodyPr>
          <a:lstStyle>
            <a:lvl1pPr algn="ctr">
              <a:defRPr sz="788">
                <a:latin typeface="+mj-lt"/>
              </a:defRPr>
            </a:lvl1pPr>
          </a:lstStyle>
          <a:p>
            <a:pPr lvl="0"/>
            <a:r>
              <a:rPr lang="en-US"/>
              <a:t>Managing Director </a:t>
            </a:r>
          </a:p>
        </p:txBody>
      </p:sp>
      <p:sp>
        <p:nvSpPr>
          <p:cNvPr id="99" name="Text Placeholder 2">
            <a:extLst>
              <a:ext uri="{FF2B5EF4-FFF2-40B4-BE49-F238E27FC236}">
                <a16:creationId xmlns:a16="http://schemas.microsoft.com/office/drawing/2014/main" id="{12F57F91-5B83-9345-A46E-D8C879DAD753}"/>
              </a:ext>
            </a:extLst>
          </p:cNvPr>
          <p:cNvSpPr>
            <a:spLocks noGrp="1"/>
          </p:cNvSpPr>
          <p:nvPr>
            <p:ph type="body" sz="quarter" idx="19" hasCustomPrompt="1"/>
          </p:nvPr>
        </p:nvSpPr>
        <p:spPr>
          <a:xfrm>
            <a:off x="1339628" y="1701371"/>
            <a:ext cx="864179" cy="1097371"/>
          </a:xfrm>
          <a:prstGeom prst="ellipse">
            <a:avLst/>
          </a:prstGeom>
          <a:solidFill>
            <a:schemeClr val="accent1">
              <a:lumMod val="50000"/>
            </a:schemeClr>
          </a:solidFill>
        </p:spPr>
        <p:txBody>
          <a:bodyPr lIns="0" tIns="0" rIns="0" bIns="0" numCol="1" anchor="ctr" anchorCtr="0">
            <a:noAutofit/>
          </a:bodyPr>
          <a:lstStyle>
            <a:lvl1pPr algn="ctr">
              <a:defRPr sz="788">
                <a:latin typeface="+mj-lt"/>
              </a:defRPr>
            </a:lvl1pPr>
          </a:lstStyle>
          <a:p>
            <a:pPr lvl="0"/>
            <a:r>
              <a:rPr lang="en-US"/>
              <a:t>Stakeholder </a:t>
            </a:r>
          </a:p>
        </p:txBody>
      </p:sp>
      <p:sp>
        <p:nvSpPr>
          <p:cNvPr id="101" name="Text Placeholder 2">
            <a:extLst>
              <a:ext uri="{FF2B5EF4-FFF2-40B4-BE49-F238E27FC236}">
                <a16:creationId xmlns:a16="http://schemas.microsoft.com/office/drawing/2014/main" id="{7110FF2A-7DB9-B946-87DC-95D0BB01A038}"/>
              </a:ext>
            </a:extLst>
          </p:cNvPr>
          <p:cNvSpPr>
            <a:spLocks noGrp="1"/>
          </p:cNvSpPr>
          <p:nvPr>
            <p:ph type="body" sz="quarter" idx="20" hasCustomPrompt="1"/>
          </p:nvPr>
        </p:nvSpPr>
        <p:spPr>
          <a:xfrm>
            <a:off x="1339628" y="5257802"/>
            <a:ext cx="864179" cy="1097371"/>
          </a:xfrm>
          <a:prstGeom prst="ellipse">
            <a:avLst/>
          </a:prstGeom>
          <a:solidFill>
            <a:schemeClr val="bg1">
              <a:lumMod val="60000"/>
              <a:lumOff val="40000"/>
            </a:schemeClr>
          </a:solidFill>
        </p:spPr>
        <p:txBody>
          <a:bodyPr lIns="0" tIns="0" rIns="0" bIns="0" numCol="1" anchor="ctr" anchorCtr="0">
            <a:noAutofit/>
          </a:bodyPr>
          <a:lstStyle>
            <a:lvl1pPr algn="ctr">
              <a:defRPr sz="788">
                <a:latin typeface="+mj-lt"/>
              </a:defRPr>
            </a:lvl1pPr>
          </a:lstStyle>
          <a:p>
            <a:pPr lvl="0"/>
            <a:r>
              <a:rPr lang="en-US"/>
              <a:t>Vice President </a:t>
            </a:r>
          </a:p>
        </p:txBody>
      </p:sp>
      <p:sp>
        <p:nvSpPr>
          <p:cNvPr id="2" name="TextBox 1">
            <a:extLst>
              <a:ext uri="{FF2B5EF4-FFF2-40B4-BE49-F238E27FC236}">
                <a16:creationId xmlns:a16="http://schemas.microsoft.com/office/drawing/2014/main" id="{2EF197ED-DBA2-1743-910B-BC8F93341CAD}"/>
              </a:ext>
            </a:extLst>
          </p:cNvPr>
          <p:cNvSpPr txBox="1"/>
          <p:nvPr userDrawn="1"/>
        </p:nvSpPr>
        <p:spPr>
          <a:xfrm>
            <a:off x="6382616" y="835876"/>
            <a:ext cx="2461399" cy="492443"/>
          </a:xfrm>
          <a:prstGeom prst="rect">
            <a:avLst/>
          </a:prstGeom>
          <a:noFill/>
        </p:spPr>
        <p:txBody>
          <a:bodyPr wrap="square" rtlCol="0" anchor="ctr">
            <a:spAutoFit/>
          </a:bodyPr>
          <a:lstStyle/>
          <a:p>
            <a:r>
              <a:rPr lang="en-US" sz="1260" b="0" i="0" kern="1200">
                <a:solidFill>
                  <a:schemeClr val="tx1"/>
                </a:solidFill>
                <a:effectLst/>
                <a:latin typeface="+mn-lt"/>
                <a:ea typeface="+mn-ea"/>
                <a:cs typeface="+mn-cs"/>
              </a:rPr>
              <a:t>Lorem ipsum dolor sit </a:t>
            </a:r>
            <a:r>
              <a:rPr lang="en-US" sz="1260" b="0" i="0" kern="1200" err="1">
                <a:solidFill>
                  <a:schemeClr val="tx1"/>
                </a:solidFill>
                <a:effectLst/>
                <a:latin typeface="+mn-lt"/>
                <a:ea typeface="+mn-ea"/>
                <a:cs typeface="+mn-cs"/>
              </a:rPr>
              <a:t>amet</a:t>
            </a:r>
            <a:r>
              <a:rPr lang="en-US" sz="1260" b="0" i="0" kern="1200">
                <a:solidFill>
                  <a:schemeClr val="tx1"/>
                </a:solidFill>
                <a:effectLst/>
                <a:latin typeface="+mn-lt"/>
                <a:ea typeface="+mn-ea"/>
                <a:cs typeface="+mn-cs"/>
              </a:rPr>
              <a:t>.</a:t>
            </a:r>
          </a:p>
          <a:p>
            <a:pPr marL="273776" lvl="1" indent="-182517">
              <a:buFont typeface="Arial" panose="020B0604020202020204" pitchFamily="34" charset="0"/>
              <a:buChar char="•"/>
              <a:tabLst/>
            </a:pPr>
            <a:r>
              <a:rPr lang="en-US" sz="1260" b="0" i="0" kern="1200">
                <a:solidFill>
                  <a:schemeClr val="tx1"/>
                </a:solidFill>
                <a:effectLst/>
                <a:latin typeface="+mn-lt"/>
                <a:ea typeface="+mn-ea"/>
                <a:cs typeface="+mn-cs"/>
              </a:rPr>
              <a:t>Sub bullet</a:t>
            </a:r>
            <a:endParaRPr lang="en-US" sz="1260"/>
          </a:p>
        </p:txBody>
      </p:sp>
      <p:sp>
        <p:nvSpPr>
          <p:cNvPr id="33" name="TextBox 32">
            <a:extLst>
              <a:ext uri="{FF2B5EF4-FFF2-40B4-BE49-F238E27FC236}">
                <a16:creationId xmlns:a16="http://schemas.microsoft.com/office/drawing/2014/main" id="{E50A0D0A-640C-104C-AC9A-BFBCC9333CDA}"/>
              </a:ext>
            </a:extLst>
          </p:cNvPr>
          <p:cNvSpPr txBox="1"/>
          <p:nvPr userDrawn="1"/>
        </p:nvSpPr>
        <p:spPr>
          <a:xfrm>
            <a:off x="6382616" y="1951168"/>
            <a:ext cx="2461399" cy="492443"/>
          </a:xfrm>
          <a:prstGeom prst="rect">
            <a:avLst/>
          </a:prstGeom>
          <a:noFill/>
        </p:spPr>
        <p:txBody>
          <a:bodyPr wrap="square" rtlCol="0" anchor="ctr">
            <a:spAutoFit/>
          </a:bodyPr>
          <a:lstStyle/>
          <a:p>
            <a:r>
              <a:rPr lang="en-US" sz="1260" b="0" i="0" kern="1200">
                <a:solidFill>
                  <a:schemeClr val="tx1"/>
                </a:solidFill>
                <a:effectLst/>
                <a:latin typeface="+mn-lt"/>
                <a:ea typeface="+mn-ea"/>
                <a:cs typeface="+mn-cs"/>
              </a:rPr>
              <a:t>Lorem ipsum dolor sit </a:t>
            </a:r>
            <a:r>
              <a:rPr lang="en-US" sz="1260" b="0" i="0" kern="1200" err="1">
                <a:solidFill>
                  <a:schemeClr val="tx1"/>
                </a:solidFill>
                <a:effectLst/>
                <a:latin typeface="+mn-lt"/>
                <a:ea typeface="+mn-ea"/>
                <a:cs typeface="+mn-cs"/>
              </a:rPr>
              <a:t>amet</a:t>
            </a:r>
            <a:r>
              <a:rPr lang="en-US" sz="1260" b="0" i="0" kern="1200">
                <a:solidFill>
                  <a:schemeClr val="tx1"/>
                </a:solidFill>
                <a:effectLst/>
                <a:latin typeface="+mn-lt"/>
                <a:ea typeface="+mn-ea"/>
                <a:cs typeface="+mn-cs"/>
              </a:rPr>
              <a:t>.</a:t>
            </a:r>
          </a:p>
          <a:p>
            <a:pPr marL="273776" lvl="1" indent="-182517">
              <a:buFont typeface="Arial" panose="020B0604020202020204" pitchFamily="34" charset="0"/>
              <a:buChar char="•"/>
              <a:tabLst/>
            </a:pPr>
            <a:r>
              <a:rPr lang="en-US" sz="1260" b="0" i="0" kern="1200">
                <a:solidFill>
                  <a:schemeClr val="tx1"/>
                </a:solidFill>
                <a:effectLst/>
                <a:latin typeface="+mn-lt"/>
                <a:ea typeface="+mn-ea"/>
                <a:cs typeface="+mn-cs"/>
              </a:rPr>
              <a:t>Sub bullet</a:t>
            </a:r>
            <a:endParaRPr lang="en-US" sz="1260"/>
          </a:p>
        </p:txBody>
      </p:sp>
      <p:sp>
        <p:nvSpPr>
          <p:cNvPr id="34" name="TextBox 33">
            <a:extLst>
              <a:ext uri="{FF2B5EF4-FFF2-40B4-BE49-F238E27FC236}">
                <a16:creationId xmlns:a16="http://schemas.microsoft.com/office/drawing/2014/main" id="{A99E8297-B6E3-0942-BF46-11B5D7B2EEB1}"/>
              </a:ext>
            </a:extLst>
          </p:cNvPr>
          <p:cNvSpPr txBox="1"/>
          <p:nvPr userDrawn="1"/>
        </p:nvSpPr>
        <p:spPr>
          <a:xfrm>
            <a:off x="6382616" y="3144046"/>
            <a:ext cx="2461399" cy="492443"/>
          </a:xfrm>
          <a:prstGeom prst="rect">
            <a:avLst/>
          </a:prstGeom>
          <a:noFill/>
        </p:spPr>
        <p:txBody>
          <a:bodyPr wrap="square" rtlCol="0" anchor="ctr">
            <a:spAutoFit/>
          </a:bodyPr>
          <a:lstStyle/>
          <a:p>
            <a:r>
              <a:rPr lang="en-US" sz="1260" b="0" i="0" kern="1200">
                <a:solidFill>
                  <a:schemeClr val="tx1"/>
                </a:solidFill>
                <a:effectLst/>
                <a:latin typeface="+mn-lt"/>
                <a:ea typeface="+mn-ea"/>
                <a:cs typeface="+mn-cs"/>
              </a:rPr>
              <a:t>Lorem ipsum dolor sit </a:t>
            </a:r>
            <a:r>
              <a:rPr lang="en-US" sz="1260" b="0" i="0" kern="1200" err="1">
                <a:solidFill>
                  <a:schemeClr val="tx1"/>
                </a:solidFill>
                <a:effectLst/>
                <a:latin typeface="+mn-lt"/>
                <a:ea typeface="+mn-ea"/>
                <a:cs typeface="+mn-cs"/>
              </a:rPr>
              <a:t>amet</a:t>
            </a:r>
            <a:r>
              <a:rPr lang="en-US" sz="1260" b="0" i="0" kern="1200">
                <a:solidFill>
                  <a:schemeClr val="tx1"/>
                </a:solidFill>
                <a:effectLst/>
                <a:latin typeface="+mn-lt"/>
                <a:ea typeface="+mn-ea"/>
                <a:cs typeface="+mn-cs"/>
              </a:rPr>
              <a:t>.</a:t>
            </a:r>
          </a:p>
          <a:p>
            <a:pPr marL="273776" lvl="1" indent="-182517">
              <a:buFont typeface="Arial" panose="020B0604020202020204" pitchFamily="34" charset="0"/>
              <a:buChar char="•"/>
              <a:tabLst/>
            </a:pPr>
            <a:r>
              <a:rPr lang="en-US" sz="1260" b="0" i="0" kern="1200">
                <a:solidFill>
                  <a:schemeClr val="tx1"/>
                </a:solidFill>
                <a:effectLst/>
                <a:latin typeface="+mn-lt"/>
                <a:ea typeface="+mn-ea"/>
                <a:cs typeface="+mn-cs"/>
              </a:rPr>
              <a:t>Sub bullet</a:t>
            </a:r>
            <a:endParaRPr lang="en-US" sz="1260"/>
          </a:p>
        </p:txBody>
      </p:sp>
      <p:sp>
        <p:nvSpPr>
          <p:cNvPr id="35" name="TextBox 34">
            <a:extLst>
              <a:ext uri="{FF2B5EF4-FFF2-40B4-BE49-F238E27FC236}">
                <a16:creationId xmlns:a16="http://schemas.microsoft.com/office/drawing/2014/main" id="{F710183D-DA43-3F40-A73E-69F7EA13B6D2}"/>
              </a:ext>
            </a:extLst>
          </p:cNvPr>
          <p:cNvSpPr txBox="1"/>
          <p:nvPr userDrawn="1"/>
        </p:nvSpPr>
        <p:spPr>
          <a:xfrm>
            <a:off x="6382616" y="4329994"/>
            <a:ext cx="2461399" cy="492443"/>
          </a:xfrm>
          <a:prstGeom prst="rect">
            <a:avLst/>
          </a:prstGeom>
          <a:noFill/>
        </p:spPr>
        <p:txBody>
          <a:bodyPr wrap="square" rtlCol="0" anchor="ctr">
            <a:spAutoFit/>
          </a:bodyPr>
          <a:lstStyle/>
          <a:p>
            <a:r>
              <a:rPr lang="en-US" sz="1260" b="0" i="0" kern="1200">
                <a:solidFill>
                  <a:schemeClr val="tx1"/>
                </a:solidFill>
                <a:effectLst/>
                <a:latin typeface="+mn-lt"/>
                <a:ea typeface="+mn-ea"/>
                <a:cs typeface="+mn-cs"/>
              </a:rPr>
              <a:t>Lorem ipsum dolor sit </a:t>
            </a:r>
            <a:r>
              <a:rPr lang="en-US" sz="1260" b="0" i="0" kern="1200" err="1">
                <a:solidFill>
                  <a:schemeClr val="tx1"/>
                </a:solidFill>
                <a:effectLst/>
                <a:latin typeface="+mn-lt"/>
                <a:ea typeface="+mn-ea"/>
                <a:cs typeface="+mn-cs"/>
              </a:rPr>
              <a:t>amet</a:t>
            </a:r>
            <a:r>
              <a:rPr lang="en-US" sz="1260" b="0" i="0" kern="1200">
                <a:solidFill>
                  <a:schemeClr val="tx1"/>
                </a:solidFill>
                <a:effectLst/>
                <a:latin typeface="+mn-lt"/>
                <a:ea typeface="+mn-ea"/>
                <a:cs typeface="+mn-cs"/>
              </a:rPr>
              <a:t>.</a:t>
            </a:r>
          </a:p>
          <a:p>
            <a:pPr marL="273776" lvl="1" indent="-182517">
              <a:buFont typeface="Arial" panose="020B0604020202020204" pitchFamily="34" charset="0"/>
              <a:buChar char="•"/>
              <a:tabLst/>
            </a:pPr>
            <a:r>
              <a:rPr lang="en-US" sz="1260" b="0" i="0" kern="1200">
                <a:solidFill>
                  <a:schemeClr val="tx1"/>
                </a:solidFill>
                <a:effectLst/>
                <a:latin typeface="+mn-lt"/>
                <a:ea typeface="+mn-ea"/>
                <a:cs typeface="+mn-cs"/>
              </a:rPr>
              <a:t>Sub bullet</a:t>
            </a:r>
            <a:endParaRPr lang="en-US" sz="1260"/>
          </a:p>
        </p:txBody>
      </p:sp>
      <p:sp>
        <p:nvSpPr>
          <p:cNvPr id="36" name="TextBox 35">
            <a:extLst>
              <a:ext uri="{FF2B5EF4-FFF2-40B4-BE49-F238E27FC236}">
                <a16:creationId xmlns:a16="http://schemas.microsoft.com/office/drawing/2014/main" id="{C9ABC78E-E516-B24F-9A22-75966080B0A6}"/>
              </a:ext>
            </a:extLst>
          </p:cNvPr>
          <p:cNvSpPr txBox="1"/>
          <p:nvPr userDrawn="1"/>
        </p:nvSpPr>
        <p:spPr>
          <a:xfrm>
            <a:off x="6382616" y="5575516"/>
            <a:ext cx="2461399" cy="492443"/>
          </a:xfrm>
          <a:prstGeom prst="rect">
            <a:avLst/>
          </a:prstGeom>
          <a:noFill/>
        </p:spPr>
        <p:txBody>
          <a:bodyPr wrap="square" rtlCol="0" anchor="ctr">
            <a:spAutoFit/>
          </a:bodyPr>
          <a:lstStyle/>
          <a:p>
            <a:r>
              <a:rPr lang="en-US" sz="1260" b="0" i="0" kern="1200">
                <a:solidFill>
                  <a:schemeClr val="tx1"/>
                </a:solidFill>
                <a:effectLst/>
                <a:latin typeface="+mn-lt"/>
                <a:ea typeface="+mn-ea"/>
                <a:cs typeface="+mn-cs"/>
              </a:rPr>
              <a:t>Lorem ipsum dolor sit </a:t>
            </a:r>
            <a:r>
              <a:rPr lang="en-US" sz="1260" b="0" i="0" kern="1200" err="1">
                <a:solidFill>
                  <a:schemeClr val="tx1"/>
                </a:solidFill>
                <a:effectLst/>
                <a:latin typeface="+mn-lt"/>
                <a:ea typeface="+mn-ea"/>
                <a:cs typeface="+mn-cs"/>
              </a:rPr>
              <a:t>amet</a:t>
            </a:r>
            <a:r>
              <a:rPr lang="en-US" sz="1260" b="0" i="0" kern="1200">
                <a:solidFill>
                  <a:schemeClr val="tx1"/>
                </a:solidFill>
                <a:effectLst/>
                <a:latin typeface="+mn-lt"/>
                <a:ea typeface="+mn-ea"/>
                <a:cs typeface="+mn-cs"/>
              </a:rPr>
              <a:t>.</a:t>
            </a:r>
          </a:p>
          <a:p>
            <a:pPr marL="273776" lvl="1" indent="-182517">
              <a:buFont typeface="Arial" panose="020B0604020202020204" pitchFamily="34" charset="0"/>
              <a:buChar char="•"/>
              <a:tabLst/>
            </a:pPr>
            <a:r>
              <a:rPr lang="en-US" sz="1260" b="0" i="0" kern="1200">
                <a:solidFill>
                  <a:schemeClr val="tx1"/>
                </a:solidFill>
                <a:effectLst/>
                <a:latin typeface="+mn-lt"/>
                <a:ea typeface="+mn-ea"/>
                <a:cs typeface="+mn-cs"/>
              </a:rPr>
              <a:t>Sub bullet</a:t>
            </a:r>
            <a:endParaRPr lang="en-US" sz="1260"/>
          </a:p>
        </p:txBody>
      </p:sp>
      <p:sp>
        <p:nvSpPr>
          <p:cNvPr id="32" name="Footer Placeholder 6">
            <a:extLst>
              <a:ext uri="{FF2B5EF4-FFF2-40B4-BE49-F238E27FC236}">
                <a16:creationId xmlns:a16="http://schemas.microsoft.com/office/drawing/2014/main" id="{B73D535A-22C9-6141-8735-B4C4D443D3E9}"/>
              </a:ext>
            </a:extLst>
          </p:cNvPr>
          <p:cNvSpPr>
            <a:spLocks noGrp="1"/>
          </p:cNvSpPr>
          <p:nvPr>
            <p:ph type="ftr" sz="quarter" idx="3"/>
          </p:nvPr>
        </p:nvSpPr>
        <p:spPr>
          <a:xfrm>
            <a:off x="142928" y="179996"/>
            <a:ext cx="1632294" cy="177453"/>
          </a:xfrm>
          <a:prstGeom prst="rect">
            <a:avLst/>
          </a:prstGeom>
        </p:spPr>
        <p:txBody>
          <a:bodyPr vert="horz" lIns="91440" tIns="45720" rIns="91440" bIns="45720" rtlCol="0" anchor="ctr"/>
          <a:lstStyle>
            <a:lvl1pPr algn="l">
              <a:defRPr sz="630">
                <a:solidFill>
                  <a:schemeClr val="tx1"/>
                </a:solidFill>
              </a:defRPr>
            </a:lvl1pPr>
          </a:lstStyle>
          <a:p>
            <a:endParaRPr lang="en-US"/>
          </a:p>
        </p:txBody>
      </p:sp>
    </p:spTree>
    <p:extLst>
      <p:ext uri="{BB962C8B-B14F-4D97-AF65-F5344CB8AC3E}">
        <p14:creationId xmlns:p14="http://schemas.microsoft.com/office/powerpoint/2010/main" val="3746093795"/>
      </p:ext>
    </p:extLst>
  </p:cSld>
  <p:clrMapOvr>
    <a:overrideClrMapping bg1="dk1" tx1="lt1" bg2="dk2" tx2="lt2" accent1="accent1" accent2="accent2" accent3="accent3" accent4="accent4" accent5="accent5" accent6="accent6" hlink="hlink" folHlink="folHlink"/>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1"/>
            <a:ext cx="96012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5001" y="1"/>
            <a:ext cx="9596201"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0045" y="4960137"/>
            <a:ext cx="6120765"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780848" y="4960137"/>
            <a:ext cx="2520315"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1FD316-713D-4ED1-ADFD-72C1E45E04F4}" type="slidenum">
              <a:rPr lang="en-US" smtClean="0"/>
              <a:pPr/>
              <a:t>‹#›</a:t>
            </a:fld>
            <a:endParaRPr lang="en-US" dirty="0"/>
          </a:p>
        </p:txBody>
      </p:sp>
      <p:cxnSp>
        <p:nvCxnSpPr>
          <p:cNvPr id="8" name="Straight Connector 7"/>
          <p:cNvCxnSpPr/>
          <p:nvPr/>
        </p:nvCxnSpPr>
        <p:spPr>
          <a:xfrm flipV="1">
            <a:off x="6604639"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525365"/>
      </p:ext>
    </p:extLst>
  </p:cSld>
  <p:clrMapOvr>
    <a:masterClrMapping/>
  </p:clrMapOvr>
  <p:hf sldNum="0" hdr="0" ftr="0" dt="0"/>
</p:sldLayout>
</file>

<file path=ppt/slideLayouts/slideLayout2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1FD316-713D-4ED1-ADFD-72C1E45E04F4}" type="slidenum">
              <a:rPr lang="en-US" smtClean="0"/>
              <a:pPr/>
              <a:t>‹#›</a:t>
            </a:fld>
            <a:endParaRPr lang="en-US" dirty="0"/>
          </a:p>
        </p:txBody>
      </p:sp>
    </p:spTree>
    <p:extLst>
      <p:ext uri="{BB962C8B-B14F-4D97-AF65-F5344CB8AC3E}">
        <p14:creationId xmlns:p14="http://schemas.microsoft.com/office/powerpoint/2010/main" val="2190135120"/>
      </p:ext>
    </p:extLst>
  </p:cSld>
  <p:clrMapOvr>
    <a:masterClrMapping/>
  </p:clrMapOvr>
  <p:hf sldNum="0" hdr="0" ftr="0" dt="0"/>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96012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5001" y="1"/>
            <a:ext cx="9596201"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0045" y="4960137"/>
            <a:ext cx="6120765"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780848" y="4960137"/>
            <a:ext cx="2520315"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1FD316-713D-4ED1-ADFD-72C1E45E04F4}" type="slidenum">
              <a:rPr lang="en-US" smtClean="0"/>
              <a:pPr/>
              <a:t>‹#›</a:t>
            </a:fld>
            <a:endParaRPr lang="en-US" dirty="0"/>
          </a:p>
        </p:txBody>
      </p:sp>
      <p:cxnSp>
        <p:nvCxnSpPr>
          <p:cNvPr id="8" name="Straight Connector 7"/>
          <p:cNvCxnSpPr/>
          <p:nvPr/>
        </p:nvCxnSpPr>
        <p:spPr>
          <a:xfrm flipV="1">
            <a:off x="6604639"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7117120"/>
      </p:ext>
    </p:extLst>
  </p:cSld>
  <p:clrMapOvr>
    <a:masterClrMapping/>
  </p:clrMapOvr>
  <p:hf sldNum="0" hdr="0" ftr="0" dt="0"/>
</p:sldLayout>
</file>

<file path=ppt/slideLayouts/slideLayout2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06501" y="585216"/>
            <a:ext cx="7654557"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06501" y="2286000"/>
            <a:ext cx="3744468"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6590" y="2286000"/>
            <a:ext cx="3744468"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1FD316-713D-4ED1-ADFD-72C1E45E04F4}" type="slidenum">
              <a:rPr lang="en-US" smtClean="0"/>
              <a:pPr/>
              <a:t>‹#›</a:t>
            </a:fld>
            <a:endParaRPr lang="en-US" dirty="0"/>
          </a:p>
        </p:txBody>
      </p:sp>
    </p:spTree>
    <p:extLst>
      <p:ext uri="{BB962C8B-B14F-4D97-AF65-F5344CB8AC3E}">
        <p14:creationId xmlns:p14="http://schemas.microsoft.com/office/powerpoint/2010/main" val="1871767056"/>
      </p:ext>
    </p:extLst>
  </p:cSld>
  <p:clrMapOvr>
    <a:masterClrMapping/>
  </p:clrMapOvr>
  <p:hf sldNum="0" hdr="0" ftr="0" dt="0"/>
</p:sldLayout>
</file>

<file path=ppt/slideLayouts/slideLayout2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06501" y="585216"/>
            <a:ext cx="7654557"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806501" y="2179636"/>
            <a:ext cx="3744468"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06501" y="2967788"/>
            <a:ext cx="3744468"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6590" y="2179636"/>
            <a:ext cx="3744468"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716590" y="2967788"/>
            <a:ext cx="3744468"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1FD316-713D-4ED1-ADFD-72C1E45E04F4}" type="slidenum">
              <a:rPr lang="en-US" smtClean="0"/>
              <a:pPr/>
              <a:t>‹#›</a:t>
            </a:fld>
            <a:endParaRPr lang="en-US" dirty="0"/>
          </a:p>
        </p:txBody>
      </p:sp>
    </p:spTree>
    <p:extLst>
      <p:ext uri="{BB962C8B-B14F-4D97-AF65-F5344CB8AC3E}">
        <p14:creationId xmlns:p14="http://schemas.microsoft.com/office/powerpoint/2010/main" val="1142776285"/>
      </p:ext>
    </p:extLst>
  </p:cSld>
  <p:clrMapOvr>
    <a:masterClrMapping/>
  </p:clrMapOvr>
  <p:hf sldNum="0" hdr="0" ftr="0" dt="0"/>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1FD316-713D-4ED1-ADFD-72C1E45E04F4}" type="slidenum">
              <a:rPr lang="en-US" smtClean="0"/>
              <a:pPr/>
              <a:t>‹#›</a:t>
            </a:fld>
            <a:endParaRPr lang="en-US" dirty="0"/>
          </a:p>
        </p:txBody>
      </p:sp>
    </p:spTree>
    <p:extLst>
      <p:ext uri="{BB962C8B-B14F-4D97-AF65-F5344CB8AC3E}">
        <p14:creationId xmlns:p14="http://schemas.microsoft.com/office/powerpoint/2010/main" val="2048695736"/>
      </p:ext>
    </p:extLst>
  </p:cSld>
  <p:clrMapOvr>
    <a:masterClrMapping/>
  </p:clrMapOvr>
  <p:hf sldNum="0" hdr="0" ftr="0" dt="0"/>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1FD316-713D-4ED1-ADFD-72C1E45E04F4}" type="slidenum">
              <a:rPr lang="en-US" smtClean="0"/>
              <a:pPr/>
              <a:t>‹#›</a:t>
            </a:fld>
            <a:endParaRPr lang="en-US" dirty="0"/>
          </a:p>
        </p:txBody>
      </p:sp>
    </p:spTree>
    <p:extLst>
      <p:ext uri="{BB962C8B-B14F-4D97-AF65-F5344CB8AC3E}">
        <p14:creationId xmlns:p14="http://schemas.microsoft.com/office/powerpoint/2010/main" val="3012013257"/>
      </p:ext>
    </p:extLst>
  </p:cSld>
  <p:clrMapOvr>
    <a:masterClrMapping/>
  </p:clrMapOvr>
  <p:hf sldNum="0" hdr="0" ftr="0" dt="0"/>
</p:sldLayout>
</file>

<file path=ppt/slideLayouts/slideLayout2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806501" y="471509"/>
            <a:ext cx="3456432"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500562" y="822960"/>
            <a:ext cx="4471759"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6501" y="2257506"/>
            <a:ext cx="3456432"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1FD316-713D-4ED1-ADFD-72C1E45E04F4}" type="slidenum">
              <a:rPr lang="en-US" smtClean="0"/>
              <a:pPr/>
              <a:t>‹#›</a:t>
            </a:fld>
            <a:endParaRPr lang="en-US" dirty="0"/>
          </a:p>
        </p:txBody>
      </p:sp>
    </p:spTree>
    <p:extLst>
      <p:ext uri="{BB962C8B-B14F-4D97-AF65-F5344CB8AC3E}">
        <p14:creationId xmlns:p14="http://schemas.microsoft.com/office/powerpoint/2010/main" val="3833975127"/>
      </p:ext>
    </p:extLst>
  </p:cSld>
  <p:clrMapOvr>
    <a:masterClrMapping/>
  </p:clrMapOvr>
  <p:hf sldNum="0" hdr="0" ftr="0" dt="0"/>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0045" y="4960138"/>
            <a:ext cx="6120765"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598800"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780848" y="4960138"/>
            <a:ext cx="2520315"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1FD316-713D-4ED1-ADFD-72C1E45E04F4}" type="slidenum">
              <a:rPr lang="en-US" smtClean="0"/>
              <a:pPr/>
              <a:t>‹#›</a:t>
            </a:fld>
            <a:endParaRPr lang="en-US" dirty="0"/>
          </a:p>
        </p:txBody>
      </p:sp>
      <p:cxnSp>
        <p:nvCxnSpPr>
          <p:cNvPr id="8" name="Straight Connector 7"/>
          <p:cNvCxnSpPr/>
          <p:nvPr/>
        </p:nvCxnSpPr>
        <p:spPr>
          <a:xfrm flipV="1">
            <a:off x="6604639"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4400952"/>
      </p:ext>
    </p:extLst>
  </p:cSld>
  <p:clrMapOvr>
    <a:masterClrMapping/>
  </p:clrMapOvr>
  <p:hf sldNum="0" hdr="0" ftr="0" dt="0"/>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1FD316-713D-4ED1-ADFD-72C1E45E04F4}" type="slidenum">
              <a:rPr lang="en-US" smtClean="0"/>
              <a:pPr/>
              <a:t>‹#›</a:t>
            </a:fld>
            <a:endParaRPr lang="en-US" dirty="0"/>
          </a:p>
        </p:txBody>
      </p:sp>
    </p:spTree>
    <p:extLst>
      <p:ext uri="{BB962C8B-B14F-4D97-AF65-F5344CB8AC3E}">
        <p14:creationId xmlns:p14="http://schemas.microsoft.com/office/powerpoint/2010/main" val="406723976"/>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266158" y="6454777"/>
            <a:ext cx="335042" cy="174625"/>
          </a:xfrm>
          <a:prstGeom prst="rect">
            <a:avLst/>
          </a:prstGeom>
        </p:spPr>
        <p:txBody>
          <a:bodyPr lIns="0" tIns="0" rIns="0" bIns="0" anchor="b" anchorCtr="0"/>
          <a:lstStyle>
            <a:lvl1pPr algn="l">
              <a:defRPr sz="708">
                <a:solidFill>
                  <a:schemeClr val="tx1"/>
                </a:solidFill>
              </a:defRPr>
            </a:lvl1pPr>
          </a:lstStyle>
          <a:p>
            <a:fld id="{CB7FE98A-78B1-495F-8A5C-53E48422F91F}" type="slidenum">
              <a:rPr lang="en-US" smtClean="0"/>
              <a:pPr/>
              <a:t>‹#›</a:t>
            </a:fld>
            <a:endParaRPr lang="en-US"/>
          </a:p>
        </p:txBody>
      </p:sp>
      <p:pic>
        <p:nvPicPr>
          <p:cNvPr id="22" name="Picture 21" descr="A picture containing text, clipart&#10;&#10;Description automatically generated">
            <a:extLst>
              <a:ext uri="{FF2B5EF4-FFF2-40B4-BE49-F238E27FC236}">
                <a16:creationId xmlns:a16="http://schemas.microsoft.com/office/drawing/2014/main" id="{9413284D-1E7B-9640-8727-0AC9E8F0F6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68784" y="6481064"/>
            <a:ext cx="509664" cy="148336"/>
          </a:xfrm>
          <a:prstGeom prst="rect">
            <a:avLst/>
          </a:prstGeom>
        </p:spPr>
      </p:pic>
      <p:sp>
        <p:nvSpPr>
          <p:cNvPr id="9" name="Freeform 8">
            <a:extLst>
              <a:ext uri="{FF2B5EF4-FFF2-40B4-BE49-F238E27FC236}">
                <a16:creationId xmlns:a16="http://schemas.microsoft.com/office/drawing/2014/main" id="{B48CDD86-4933-7740-A32C-630997F8BB3C}"/>
              </a:ext>
            </a:extLst>
          </p:cNvPr>
          <p:cNvSpPr/>
          <p:nvPr userDrawn="1"/>
        </p:nvSpPr>
        <p:spPr>
          <a:xfrm rot="10800000" flipH="1" flipV="1">
            <a:off x="5495949" y="-14991"/>
            <a:ext cx="4123955"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0" name="Freeform 9">
            <a:extLst>
              <a:ext uri="{FF2B5EF4-FFF2-40B4-BE49-F238E27FC236}">
                <a16:creationId xmlns:a16="http://schemas.microsoft.com/office/drawing/2014/main" id="{BF04941C-6AFD-0A49-B757-EFEBB513B4C1}"/>
              </a:ext>
            </a:extLst>
          </p:cNvPr>
          <p:cNvSpPr/>
          <p:nvPr userDrawn="1"/>
        </p:nvSpPr>
        <p:spPr>
          <a:xfrm rot="5400000" flipH="1">
            <a:off x="-96116" y="5801801"/>
            <a:ext cx="1164452" cy="9896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grpSp>
        <p:nvGrpSpPr>
          <p:cNvPr id="12" name="Group 11">
            <a:extLst>
              <a:ext uri="{FF2B5EF4-FFF2-40B4-BE49-F238E27FC236}">
                <a16:creationId xmlns:a16="http://schemas.microsoft.com/office/drawing/2014/main" id="{6D74156A-1243-E74B-98C0-39C4641CCB4E}"/>
              </a:ext>
            </a:extLst>
          </p:cNvPr>
          <p:cNvGrpSpPr/>
          <p:nvPr userDrawn="1"/>
        </p:nvGrpSpPr>
        <p:grpSpPr>
          <a:xfrm>
            <a:off x="1097858" y="2181516"/>
            <a:ext cx="7405486" cy="3493145"/>
            <a:chOff x="5352827" y="4083873"/>
            <a:chExt cx="14545616" cy="5403134"/>
          </a:xfrm>
        </p:grpSpPr>
        <p:sp>
          <p:nvSpPr>
            <p:cNvPr id="13" name="Freeform 12">
              <a:extLst>
                <a:ext uri="{FF2B5EF4-FFF2-40B4-BE49-F238E27FC236}">
                  <a16:creationId xmlns:a16="http://schemas.microsoft.com/office/drawing/2014/main" id="{5578D583-3293-BC48-AB87-3456547CD0E1}"/>
                </a:ext>
              </a:extLst>
            </p:cNvPr>
            <p:cNvSpPr/>
            <p:nvPr/>
          </p:nvSpPr>
          <p:spPr>
            <a:xfrm>
              <a:off x="14904223" y="4520198"/>
              <a:ext cx="4994220" cy="45720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tx1">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866"/>
            </a:p>
          </p:txBody>
        </p:sp>
        <p:sp>
          <p:nvSpPr>
            <p:cNvPr id="14" name="Freeform 13">
              <a:extLst>
                <a:ext uri="{FF2B5EF4-FFF2-40B4-BE49-F238E27FC236}">
                  <a16:creationId xmlns:a16="http://schemas.microsoft.com/office/drawing/2014/main" id="{FB242317-79C8-A14E-8AE7-D6F5AD5BB4BD}"/>
                </a:ext>
              </a:extLst>
            </p:cNvPr>
            <p:cNvSpPr/>
            <p:nvPr/>
          </p:nvSpPr>
          <p:spPr>
            <a:xfrm flipV="1">
              <a:off x="14904223" y="8505456"/>
              <a:ext cx="4994220" cy="45720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tx1">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866"/>
            </a:p>
          </p:txBody>
        </p:sp>
        <p:sp>
          <p:nvSpPr>
            <p:cNvPr id="15" name="Freeform 14">
              <a:extLst>
                <a:ext uri="{FF2B5EF4-FFF2-40B4-BE49-F238E27FC236}">
                  <a16:creationId xmlns:a16="http://schemas.microsoft.com/office/drawing/2014/main" id="{3D94F1FF-0468-5748-B851-E26F8196F092}"/>
                </a:ext>
              </a:extLst>
            </p:cNvPr>
            <p:cNvSpPr/>
            <p:nvPr/>
          </p:nvSpPr>
          <p:spPr>
            <a:xfrm flipH="1">
              <a:off x="5352827" y="4520198"/>
              <a:ext cx="4761180" cy="45720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tx1">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sz="866"/>
            </a:p>
          </p:txBody>
        </p:sp>
        <p:sp>
          <p:nvSpPr>
            <p:cNvPr id="16" name="Freeform 15">
              <a:extLst>
                <a:ext uri="{FF2B5EF4-FFF2-40B4-BE49-F238E27FC236}">
                  <a16:creationId xmlns:a16="http://schemas.microsoft.com/office/drawing/2014/main" id="{625141FE-EBEB-8A4E-BC9D-FF1F6099E58D}"/>
                </a:ext>
              </a:extLst>
            </p:cNvPr>
            <p:cNvSpPr/>
            <p:nvPr/>
          </p:nvSpPr>
          <p:spPr>
            <a:xfrm flipH="1" flipV="1">
              <a:off x="5352827" y="8505456"/>
              <a:ext cx="4761180" cy="45720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tx1">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sz="866"/>
            </a:p>
          </p:txBody>
        </p:sp>
        <p:sp>
          <p:nvSpPr>
            <p:cNvPr id="17" name="Oval 16">
              <a:extLst>
                <a:ext uri="{FF2B5EF4-FFF2-40B4-BE49-F238E27FC236}">
                  <a16:creationId xmlns:a16="http://schemas.microsoft.com/office/drawing/2014/main" id="{A7CA0A4A-A66E-5F47-9D58-C31A303D9E3C}"/>
                </a:ext>
              </a:extLst>
            </p:cNvPr>
            <p:cNvSpPr/>
            <p:nvPr/>
          </p:nvSpPr>
          <p:spPr>
            <a:xfrm>
              <a:off x="10147224" y="4396143"/>
              <a:ext cx="4778594" cy="4778594"/>
            </a:xfrm>
            <a:prstGeom prst="ellipse">
              <a:avLst/>
            </a:prstGeom>
            <a:noFill/>
            <a:ln w="19050" cmpd="sng">
              <a:solidFill>
                <a:schemeClr val="accent1"/>
              </a:solidFill>
            </a:ln>
            <a:effectLst/>
          </p:spPr>
          <p:style>
            <a:lnRef idx="0">
              <a:scrgbClr r="0" g="0" b="0"/>
            </a:lnRef>
            <a:fillRef idx="1">
              <a:scrgbClr r="0" g="0" b="0"/>
            </a:fillRef>
            <a:effectRef idx="2">
              <a:scrgbClr r="0" g="0" b="0"/>
            </a:effectRef>
            <a:fontRef idx="minor">
              <a:schemeClr val="dk1">
                <a:hueOff val="0"/>
                <a:satOff val="0"/>
                <a:lumOff val="0"/>
                <a:alphaOff val="0"/>
              </a:schemeClr>
            </a:fontRef>
          </p:style>
        </p:sp>
        <p:sp>
          <p:nvSpPr>
            <p:cNvPr id="18" name="Freeform 17">
              <a:extLst>
                <a:ext uri="{FF2B5EF4-FFF2-40B4-BE49-F238E27FC236}">
                  <a16:creationId xmlns:a16="http://schemas.microsoft.com/office/drawing/2014/main" id="{B05D046F-06CD-784A-B0C3-4E8E630CAC01}"/>
                </a:ext>
              </a:extLst>
            </p:cNvPr>
            <p:cNvSpPr/>
            <p:nvPr/>
          </p:nvSpPr>
          <p:spPr>
            <a:xfrm>
              <a:off x="9834954" y="4083873"/>
              <a:ext cx="2294478" cy="2294478"/>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1">
                <a:lumMod val="5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450318" tIns="450318" rIns="450318" bIns="450318" numCol="1" spcCol="1270" anchor="ctr" anchorCtr="0">
              <a:noAutofit/>
            </a:bodyPr>
            <a:lstStyle/>
            <a:p>
              <a:pPr algn="ctr" defTabSz="1050073">
                <a:lnSpc>
                  <a:spcPct val="90000"/>
                </a:lnSpc>
                <a:spcBef>
                  <a:spcPct val="0"/>
                </a:spcBef>
                <a:spcAft>
                  <a:spcPct val="35000"/>
                </a:spcAft>
              </a:pPr>
              <a:endParaRPr lang="en-US" sz="1260">
                <a:solidFill>
                  <a:srgbClr val="FFFFFF"/>
                </a:solidFill>
                <a:latin typeface="+mj-lt"/>
              </a:endParaRPr>
            </a:p>
          </p:txBody>
        </p:sp>
        <p:sp>
          <p:nvSpPr>
            <p:cNvPr id="19" name="Freeform 18">
              <a:extLst>
                <a:ext uri="{FF2B5EF4-FFF2-40B4-BE49-F238E27FC236}">
                  <a16:creationId xmlns:a16="http://schemas.microsoft.com/office/drawing/2014/main" id="{B554CE89-E8E8-9043-89D1-5473090C1166}"/>
                </a:ext>
              </a:extLst>
            </p:cNvPr>
            <p:cNvSpPr/>
            <p:nvPr/>
          </p:nvSpPr>
          <p:spPr>
            <a:xfrm>
              <a:off x="12943610" y="4083873"/>
              <a:ext cx="2294478" cy="2294478"/>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450318" tIns="450318" rIns="450318" bIns="450318" numCol="1" spcCol="1270" anchor="ctr" anchorCtr="0">
              <a:noAutofit/>
            </a:bodyPr>
            <a:lstStyle/>
            <a:p>
              <a:pPr algn="ctr" defTabSz="1050073">
                <a:lnSpc>
                  <a:spcPct val="90000"/>
                </a:lnSpc>
                <a:spcBef>
                  <a:spcPct val="0"/>
                </a:spcBef>
                <a:spcAft>
                  <a:spcPct val="35000"/>
                </a:spcAft>
              </a:pPr>
              <a:endParaRPr lang="en-US" sz="1260">
                <a:solidFill>
                  <a:srgbClr val="FFFFFF"/>
                </a:solidFill>
                <a:latin typeface="+mj-lt"/>
              </a:endParaRPr>
            </a:p>
          </p:txBody>
        </p:sp>
        <p:sp>
          <p:nvSpPr>
            <p:cNvPr id="20" name="Freeform 19">
              <a:extLst>
                <a:ext uri="{FF2B5EF4-FFF2-40B4-BE49-F238E27FC236}">
                  <a16:creationId xmlns:a16="http://schemas.microsoft.com/office/drawing/2014/main" id="{8D2B43C8-AA08-4141-B5B3-25172FEF8066}"/>
                </a:ext>
              </a:extLst>
            </p:cNvPr>
            <p:cNvSpPr/>
            <p:nvPr/>
          </p:nvSpPr>
          <p:spPr>
            <a:xfrm>
              <a:off x="9834954" y="7192529"/>
              <a:ext cx="2294478" cy="2294478"/>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1">
                <a:lumMod val="60000"/>
                <a:lumOff val="4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450318" tIns="450318" rIns="450318" bIns="450318" numCol="1" spcCol="1270" anchor="ctr" anchorCtr="0">
              <a:noAutofit/>
            </a:bodyPr>
            <a:lstStyle/>
            <a:p>
              <a:pPr algn="ctr" defTabSz="1050073">
                <a:lnSpc>
                  <a:spcPct val="90000"/>
                </a:lnSpc>
                <a:spcBef>
                  <a:spcPct val="0"/>
                </a:spcBef>
                <a:spcAft>
                  <a:spcPct val="35000"/>
                </a:spcAft>
              </a:pPr>
              <a:endParaRPr lang="en-US" sz="1260">
                <a:solidFill>
                  <a:srgbClr val="FFFFFF"/>
                </a:solidFill>
                <a:latin typeface="+mj-lt"/>
              </a:endParaRPr>
            </a:p>
          </p:txBody>
        </p:sp>
        <p:sp>
          <p:nvSpPr>
            <p:cNvPr id="23" name="Freeform 22">
              <a:extLst>
                <a:ext uri="{FF2B5EF4-FFF2-40B4-BE49-F238E27FC236}">
                  <a16:creationId xmlns:a16="http://schemas.microsoft.com/office/drawing/2014/main" id="{A51D8C18-7517-B64A-9D01-2715F781BAD1}"/>
                </a:ext>
              </a:extLst>
            </p:cNvPr>
            <p:cNvSpPr/>
            <p:nvPr/>
          </p:nvSpPr>
          <p:spPr>
            <a:xfrm>
              <a:off x="12943610" y="7192529"/>
              <a:ext cx="2294478" cy="2294478"/>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2"/>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450318" tIns="450318" rIns="450318" bIns="450318" numCol="1" spcCol="1270" anchor="ctr" anchorCtr="0">
              <a:noAutofit/>
            </a:bodyPr>
            <a:lstStyle/>
            <a:p>
              <a:pPr algn="ctr" defTabSz="1050073">
                <a:lnSpc>
                  <a:spcPct val="90000"/>
                </a:lnSpc>
                <a:spcBef>
                  <a:spcPct val="0"/>
                </a:spcBef>
                <a:spcAft>
                  <a:spcPct val="35000"/>
                </a:spcAft>
              </a:pPr>
              <a:endParaRPr lang="en-US" sz="1260">
                <a:solidFill>
                  <a:srgbClr val="FFFFFF"/>
                </a:solidFill>
                <a:latin typeface="+mj-lt"/>
              </a:endParaRPr>
            </a:p>
          </p:txBody>
        </p:sp>
        <p:cxnSp>
          <p:nvCxnSpPr>
            <p:cNvPr id="29" name="Straight Connector 28">
              <a:extLst>
                <a:ext uri="{FF2B5EF4-FFF2-40B4-BE49-F238E27FC236}">
                  <a16:creationId xmlns:a16="http://schemas.microsoft.com/office/drawing/2014/main" id="{395D552A-AE8B-6C4C-AA57-8C33997CEB29}"/>
                </a:ext>
              </a:extLst>
            </p:cNvPr>
            <p:cNvCxnSpPr/>
            <p:nvPr/>
          </p:nvCxnSpPr>
          <p:spPr>
            <a:xfrm>
              <a:off x="12541597" y="4423236"/>
              <a:ext cx="0" cy="47244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28475DA-9458-1146-A6D8-BF8DD72A4629}"/>
                </a:ext>
              </a:extLst>
            </p:cNvPr>
            <p:cNvCxnSpPr/>
            <p:nvPr/>
          </p:nvCxnSpPr>
          <p:spPr>
            <a:xfrm rot="5400000">
              <a:off x="12536517" y="4423236"/>
              <a:ext cx="0" cy="47244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33" name="Text Placeholder 3">
            <a:extLst>
              <a:ext uri="{FF2B5EF4-FFF2-40B4-BE49-F238E27FC236}">
                <a16:creationId xmlns:a16="http://schemas.microsoft.com/office/drawing/2014/main" id="{82635B15-9049-AD4A-949D-17EB436076DE}"/>
              </a:ext>
            </a:extLst>
          </p:cNvPr>
          <p:cNvSpPr>
            <a:spLocks noGrp="1"/>
          </p:cNvSpPr>
          <p:nvPr>
            <p:ph type="body" sz="quarter" idx="14" hasCustomPrompt="1"/>
          </p:nvPr>
        </p:nvSpPr>
        <p:spPr>
          <a:xfrm>
            <a:off x="1527691" y="2069317"/>
            <a:ext cx="1440180" cy="433387"/>
          </a:xfrm>
          <a:prstGeom prst="rect">
            <a:avLst/>
          </a:prstGeom>
        </p:spPr>
        <p:txBody>
          <a:bodyPr numCol="1"/>
          <a:lstStyle>
            <a:lvl1pPr algn="r">
              <a:defRPr sz="1260">
                <a:latin typeface="+mj-lt"/>
              </a:defRPr>
            </a:lvl1pPr>
          </a:lstStyle>
          <a:p>
            <a:pPr lvl="0"/>
            <a:r>
              <a:rPr lang="en-US"/>
              <a:t>Segment 1</a:t>
            </a:r>
          </a:p>
        </p:txBody>
      </p:sp>
      <p:sp>
        <p:nvSpPr>
          <p:cNvPr id="41" name="Text Placeholder 3">
            <a:extLst>
              <a:ext uri="{FF2B5EF4-FFF2-40B4-BE49-F238E27FC236}">
                <a16:creationId xmlns:a16="http://schemas.microsoft.com/office/drawing/2014/main" id="{190C4932-394D-1041-B91C-94B9B0306726}"/>
              </a:ext>
            </a:extLst>
          </p:cNvPr>
          <p:cNvSpPr>
            <a:spLocks noGrp="1"/>
          </p:cNvSpPr>
          <p:nvPr>
            <p:ph type="body" sz="quarter" idx="16" hasCustomPrompt="1"/>
          </p:nvPr>
        </p:nvSpPr>
        <p:spPr>
          <a:xfrm>
            <a:off x="1527691" y="4948818"/>
            <a:ext cx="1440180" cy="433387"/>
          </a:xfrm>
          <a:prstGeom prst="rect">
            <a:avLst/>
          </a:prstGeom>
        </p:spPr>
        <p:txBody>
          <a:bodyPr numCol="1"/>
          <a:lstStyle>
            <a:lvl1pPr algn="r">
              <a:defRPr sz="1260">
                <a:latin typeface="+mj-lt"/>
              </a:defRPr>
            </a:lvl1pPr>
          </a:lstStyle>
          <a:p>
            <a:pPr lvl="0"/>
            <a:r>
              <a:rPr lang="en-US"/>
              <a:t>Segment 3</a:t>
            </a:r>
          </a:p>
        </p:txBody>
      </p:sp>
      <p:sp>
        <p:nvSpPr>
          <p:cNvPr id="43" name="Text Placeholder 3">
            <a:extLst>
              <a:ext uri="{FF2B5EF4-FFF2-40B4-BE49-F238E27FC236}">
                <a16:creationId xmlns:a16="http://schemas.microsoft.com/office/drawing/2014/main" id="{14137843-33C3-9D4E-907B-6BE86DE857A0}"/>
              </a:ext>
            </a:extLst>
          </p:cNvPr>
          <p:cNvSpPr>
            <a:spLocks noGrp="1"/>
          </p:cNvSpPr>
          <p:nvPr>
            <p:ph type="body" sz="quarter" idx="18" hasCustomPrompt="1"/>
          </p:nvPr>
        </p:nvSpPr>
        <p:spPr>
          <a:xfrm>
            <a:off x="6531778" y="2069317"/>
            <a:ext cx="1440180" cy="433387"/>
          </a:xfrm>
          <a:prstGeom prst="rect">
            <a:avLst/>
          </a:prstGeom>
        </p:spPr>
        <p:txBody>
          <a:bodyPr numCol="1"/>
          <a:lstStyle>
            <a:lvl1pPr algn="l">
              <a:defRPr sz="1260">
                <a:latin typeface="+mj-lt"/>
              </a:defRPr>
            </a:lvl1pPr>
          </a:lstStyle>
          <a:p>
            <a:pPr lvl="0"/>
            <a:r>
              <a:rPr lang="en-US"/>
              <a:t>Segment 2</a:t>
            </a:r>
          </a:p>
        </p:txBody>
      </p:sp>
      <p:sp>
        <p:nvSpPr>
          <p:cNvPr id="45" name="Text Placeholder 3">
            <a:extLst>
              <a:ext uri="{FF2B5EF4-FFF2-40B4-BE49-F238E27FC236}">
                <a16:creationId xmlns:a16="http://schemas.microsoft.com/office/drawing/2014/main" id="{E0ADD46E-E1B0-A14C-A777-353C440A2030}"/>
              </a:ext>
            </a:extLst>
          </p:cNvPr>
          <p:cNvSpPr>
            <a:spLocks noGrp="1"/>
          </p:cNvSpPr>
          <p:nvPr>
            <p:ph type="body" sz="quarter" idx="20" hasCustomPrompt="1"/>
          </p:nvPr>
        </p:nvSpPr>
        <p:spPr>
          <a:xfrm>
            <a:off x="6531778" y="4948818"/>
            <a:ext cx="1440180" cy="433387"/>
          </a:xfrm>
          <a:prstGeom prst="rect">
            <a:avLst/>
          </a:prstGeom>
        </p:spPr>
        <p:txBody>
          <a:bodyPr numCol="1"/>
          <a:lstStyle>
            <a:lvl1pPr algn="l">
              <a:defRPr sz="1260">
                <a:latin typeface="+mj-lt"/>
              </a:defRPr>
            </a:lvl1pPr>
          </a:lstStyle>
          <a:p>
            <a:pPr lvl="0"/>
            <a:r>
              <a:rPr lang="en-US"/>
              <a:t>Segment 4</a:t>
            </a:r>
          </a:p>
        </p:txBody>
      </p:sp>
      <p:sp>
        <p:nvSpPr>
          <p:cNvPr id="47" name="Text Placeholder 3">
            <a:extLst>
              <a:ext uri="{FF2B5EF4-FFF2-40B4-BE49-F238E27FC236}">
                <a16:creationId xmlns:a16="http://schemas.microsoft.com/office/drawing/2014/main" id="{1124820E-4A28-CC49-8AD3-06351E336B04}"/>
              </a:ext>
            </a:extLst>
          </p:cNvPr>
          <p:cNvSpPr>
            <a:spLocks noGrp="1"/>
          </p:cNvSpPr>
          <p:nvPr>
            <p:ph type="body" sz="quarter" idx="22" hasCustomPrompt="1"/>
          </p:nvPr>
        </p:nvSpPr>
        <p:spPr>
          <a:xfrm>
            <a:off x="3378885" y="2180492"/>
            <a:ext cx="1155309" cy="1467060"/>
          </a:xfrm>
          <a:prstGeom prst="rect">
            <a:avLst/>
          </a:prstGeom>
        </p:spPr>
        <p:txBody>
          <a:bodyPr numCol="1" anchor="ctr"/>
          <a:lstStyle>
            <a:lvl1pPr algn="ctr">
              <a:defRPr sz="1260">
                <a:solidFill>
                  <a:schemeClr val="bg1"/>
                </a:solidFill>
                <a:latin typeface="+mj-lt"/>
              </a:defRPr>
            </a:lvl1pPr>
          </a:lstStyle>
          <a:p>
            <a:pPr lvl="0"/>
            <a:r>
              <a:rPr lang="en-US"/>
              <a:t>Segment 1</a:t>
            </a:r>
          </a:p>
        </p:txBody>
      </p:sp>
      <p:sp>
        <p:nvSpPr>
          <p:cNvPr id="48" name="Text Placeholder 3">
            <a:extLst>
              <a:ext uri="{FF2B5EF4-FFF2-40B4-BE49-F238E27FC236}">
                <a16:creationId xmlns:a16="http://schemas.microsoft.com/office/drawing/2014/main" id="{B12080EA-33EE-C943-A2DC-FC208444D53B}"/>
              </a:ext>
            </a:extLst>
          </p:cNvPr>
          <p:cNvSpPr>
            <a:spLocks noGrp="1"/>
          </p:cNvSpPr>
          <p:nvPr>
            <p:ph type="body" sz="quarter" idx="23" hasCustomPrompt="1"/>
          </p:nvPr>
        </p:nvSpPr>
        <p:spPr>
          <a:xfrm>
            <a:off x="4972710" y="2180492"/>
            <a:ext cx="1155309" cy="1467060"/>
          </a:xfrm>
          <a:prstGeom prst="rect">
            <a:avLst/>
          </a:prstGeom>
        </p:spPr>
        <p:txBody>
          <a:bodyPr numCol="1" anchor="ctr"/>
          <a:lstStyle>
            <a:lvl1pPr algn="ctr">
              <a:defRPr sz="1260">
                <a:solidFill>
                  <a:schemeClr val="bg1"/>
                </a:solidFill>
                <a:latin typeface="+mj-lt"/>
              </a:defRPr>
            </a:lvl1pPr>
          </a:lstStyle>
          <a:p>
            <a:pPr lvl="0"/>
            <a:r>
              <a:rPr lang="en-US"/>
              <a:t>Segment 2</a:t>
            </a:r>
          </a:p>
        </p:txBody>
      </p:sp>
      <p:sp>
        <p:nvSpPr>
          <p:cNvPr id="49" name="Text Placeholder 3">
            <a:extLst>
              <a:ext uri="{FF2B5EF4-FFF2-40B4-BE49-F238E27FC236}">
                <a16:creationId xmlns:a16="http://schemas.microsoft.com/office/drawing/2014/main" id="{20F2F0F3-D332-9A43-B8CA-7032FCE287B2}"/>
              </a:ext>
            </a:extLst>
          </p:cNvPr>
          <p:cNvSpPr>
            <a:spLocks noGrp="1"/>
          </p:cNvSpPr>
          <p:nvPr>
            <p:ph type="body" sz="quarter" idx="24" hasCustomPrompt="1"/>
          </p:nvPr>
        </p:nvSpPr>
        <p:spPr>
          <a:xfrm>
            <a:off x="3378885" y="4191000"/>
            <a:ext cx="1155309" cy="1467060"/>
          </a:xfrm>
          <a:prstGeom prst="rect">
            <a:avLst/>
          </a:prstGeom>
        </p:spPr>
        <p:txBody>
          <a:bodyPr numCol="1" anchor="ctr"/>
          <a:lstStyle>
            <a:lvl1pPr algn="ctr">
              <a:defRPr sz="1260">
                <a:solidFill>
                  <a:schemeClr val="bg1"/>
                </a:solidFill>
                <a:latin typeface="+mj-lt"/>
              </a:defRPr>
            </a:lvl1pPr>
          </a:lstStyle>
          <a:p>
            <a:pPr lvl="0"/>
            <a:r>
              <a:rPr lang="en-US"/>
              <a:t>Segment 3</a:t>
            </a:r>
          </a:p>
        </p:txBody>
      </p:sp>
      <p:sp>
        <p:nvSpPr>
          <p:cNvPr id="50" name="Text Placeholder 3">
            <a:extLst>
              <a:ext uri="{FF2B5EF4-FFF2-40B4-BE49-F238E27FC236}">
                <a16:creationId xmlns:a16="http://schemas.microsoft.com/office/drawing/2014/main" id="{958958B9-1A2A-DD4B-B52F-45DD8A8EDFFF}"/>
              </a:ext>
            </a:extLst>
          </p:cNvPr>
          <p:cNvSpPr>
            <a:spLocks noGrp="1"/>
          </p:cNvSpPr>
          <p:nvPr>
            <p:ph type="body" sz="quarter" idx="25" hasCustomPrompt="1"/>
          </p:nvPr>
        </p:nvSpPr>
        <p:spPr>
          <a:xfrm>
            <a:off x="4972710" y="4191000"/>
            <a:ext cx="1155309" cy="1467060"/>
          </a:xfrm>
          <a:prstGeom prst="rect">
            <a:avLst/>
          </a:prstGeom>
        </p:spPr>
        <p:txBody>
          <a:bodyPr numCol="1" anchor="ctr"/>
          <a:lstStyle>
            <a:lvl1pPr algn="ctr">
              <a:defRPr sz="1260">
                <a:solidFill>
                  <a:schemeClr val="bg1"/>
                </a:solidFill>
                <a:latin typeface="+mj-lt"/>
              </a:defRPr>
            </a:lvl1pPr>
          </a:lstStyle>
          <a:p>
            <a:pPr lvl="0"/>
            <a:r>
              <a:rPr lang="en-US"/>
              <a:t>Segment 4</a:t>
            </a:r>
          </a:p>
        </p:txBody>
      </p:sp>
      <p:sp>
        <p:nvSpPr>
          <p:cNvPr id="52" name="Text Placeholder 50">
            <a:extLst>
              <a:ext uri="{FF2B5EF4-FFF2-40B4-BE49-F238E27FC236}">
                <a16:creationId xmlns:a16="http://schemas.microsoft.com/office/drawing/2014/main" id="{931CC39D-C096-1649-8C0E-3281A819E3D6}"/>
              </a:ext>
            </a:extLst>
          </p:cNvPr>
          <p:cNvSpPr>
            <a:spLocks noGrp="1"/>
          </p:cNvSpPr>
          <p:nvPr>
            <p:ph type="body" sz="quarter" idx="26" hasCustomPrompt="1"/>
          </p:nvPr>
        </p:nvSpPr>
        <p:spPr>
          <a:xfrm>
            <a:off x="2666132" y="3738563"/>
            <a:ext cx="728841" cy="241300"/>
          </a:xfrm>
          <a:prstGeom prst="rect">
            <a:avLst/>
          </a:prstGeom>
        </p:spPr>
        <p:txBody>
          <a:bodyPr numCol="1"/>
          <a:lstStyle>
            <a:lvl1pPr algn="r">
              <a:defRPr/>
            </a:lvl1pPr>
          </a:lstStyle>
          <a:p>
            <a:pPr lvl="0"/>
            <a:r>
              <a:rPr lang="en-US"/>
              <a:t>X axis</a:t>
            </a:r>
          </a:p>
        </p:txBody>
      </p:sp>
      <p:sp>
        <p:nvSpPr>
          <p:cNvPr id="54" name="Text Placeholder 50">
            <a:extLst>
              <a:ext uri="{FF2B5EF4-FFF2-40B4-BE49-F238E27FC236}">
                <a16:creationId xmlns:a16="http://schemas.microsoft.com/office/drawing/2014/main" id="{B22068C2-4206-424F-A165-268E3E9D118F}"/>
              </a:ext>
            </a:extLst>
          </p:cNvPr>
          <p:cNvSpPr>
            <a:spLocks noGrp="1"/>
          </p:cNvSpPr>
          <p:nvPr>
            <p:ph type="body" sz="quarter" idx="27" hasCustomPrompt="1"/>
          </p:nvPr>
        </p:nvSpPr>
        <p:spPr>
          <a:xfrm>
            <a:off x="4388462" y="1967802"/>
            <a:ext cx="728841" cy="241300"/>
          </a:xfrm>
          <a:prstGeom prst="rect">
            <a:avLst/>
          </a:prstGeom>
        </p:spPr>
        <p:txBody>
          <a:bodyPr numCol="1"/>
          <a:lstStyle>
            <a:lvl1pPr algn="ctr">
              <a:defRPr/>
            </a:lvl1pPr>
          </a:lstStyle>
          <a:p>
            <a:pPr lvl="0"/>
            <a:r>
              <a:rPr lang="en-US"/>
              <a:t>Y axis</a:t>
            </a:r>
          </a:p>
        </p:txBody>
      </p:sp>
      <p:sp>
        <p:nvSpPr>
          <p:cNvPr id="55" name="Title 2">
            <a:extLst>
              <a:ext uri="{FF2B5EF4-FFF2-40B4-BE49-F238E27FC236}">
                <a16:creationId xmlns:a16="http://schemas.microsoft.com/office/drawing/2014/main" id="{FF947EAE-84BA-5C4D-809B-2A5AF473EFE9}"/>
              </a:ext>
            </a:extLst>
          </p:cNvPr>
          <p:cNvSpPr>
            <a:spLocks noGrp="1"/>
          </p:cNvSpPr>
          <p:nvPr>
            <p:ph type="title" hasCustomPrompt="1"/>
          </p:nvPr>
        </p:nvSpPr>
        <p:spPr>
          <a:xfrm>
            <a:off x="594074" y="590049"/>
            <a:ext cx="6030754" cy="373839"/>
          </a:xfrm>
          <a:prstGeom prst="rect">
            <a:avLst/>
          </a:prstGeom>
        </p:spPr>
        <p:txBody>
          <a:bodyPr>
            <a:noAutofit/>
          </a:bodyPr>
          <a:lstStyle>
            <a:lvl1pPr>
              <a:defRPr sz="2205"/>
            </a:lvl1pPr>
          </a:lstStyle>
          <a:p>
            <a:r>
              <a:rPr lang="en-US"/>
              <a:t>Click to add title</a:t>
            </a:r>
            <a:endParaRPr lang="en-US" sz="1418" spc="0"/>
          </a:p>
        </p:txBody>
      </p:sp>
      <p:sp>
        <p:nvSpPr>
          <p:cNvPr id="3" name="Text Placeholder 2">
            <a:extLst>
              <a:ext uri="{FF2B5EF4-FFF2-40B4-BE49-F238E27FC236}">
                <a16:creationId xmlns:a16="http://schemas.microsoft.com/office/drawing/2014/main" id="{25F70E16-F2E7-8843-93AC-6112A05028F8}"/>
              </a:ext>
            </a:extLst>
          </p:cNvPr>
          <p:cNvSpPr>
            <a:spLocks noGrp="1"/>
          </p:cNvSpPr>
          <p:nvPr>
            <p:ph type="body" sz="quarter" idx="28"/>
          </p:nvPr>
        </p:nvSpPr>
        <p:spPr>
          <a:xfrm>
            <a:off x="919719" y="2576342"/>
            <a:ext cx="2052562" cy="973137"/>
          </a:xfrm>
          <a:prstGeom prst="rect">
            <a:avLst/>
          </a:prstGeom>
        </p:spPr>
        <p:txBody>
          <a:bodyPr/>
          <a:lstStyle>
            <a:lvl1pPr algn="r">
              <a:defRPr sz="1103"/>
            </a:lvl1pPr>
            <a:lvl2pPr marL="226271" indent="-135012" algn="r">
              <a:buClr>
                <a:schemeClr val="accent2"/>
              </a:buClr>
              <a:buFont typeface="Arial" panose="020B0604020202020204" pitchFamily="34" charset="0"/>
              <a:buChar char="•"/>
              <a:defRPr sz="1103"/>
            </a:lvl2pPr>
          </a:lstStyle>
          <a:p>
            <a:pPr lvl="0"/>
            <a:r>
              <a:rPr lang="en-US"/>
              <a:t>Click to edit Master text styles</a:t>
            </a:r>
          </a:p>
          <a:p>
            <a:pPr lvl="1"/>
            <a:r>
              <a:rPr lang="en-US"/>
              <a:t>Second level</a:t>
            </a:r>
          </a:p>
        </p:txBody>
      </p:sp>
      <p:sp>
        <p:nvSpPr>
          <p:cNvPr id="51" name="Text Placeholder 2">
            <a:extLst>
              <a:ext uri="{FF2B5EF4-FFF2-40B4-BE49-F238E27FC236}">
                <a16:creationId xmlns:a16="http://schemas.microsoft.com/office/drawing/2014/main" id="{1D41EFF0-88D3-AD48-9A8B-D7AFF3500766}"/>
              </a:ext>
            </a:extLst>
          </p:cNvPr>
          <p:cNvSpPr>
            <a:spLocks noGrp="1"/>
          </p:cNvSpPr>
          <p:nvPr>
            <p:ph type="body" sz="quarter" idx="29"/>
          </p:nvPr>
        </p:nvSpPr>
        <p:spPr>
          <a:xfrm>
            <a:off x="919719" y="5444837"/>
            <a:ext cx="2052562" cy="973137"/>
          </a:xfrm>
          <a:prstGeom prst="rect">
            <a:avLst/>
          </a:prstGeom>
        </p:spPr>
        <p:txBody>
          <a:bodyPr/>
          <a:lstStyle>
            <a:lvl1pPr algn="r">
              <a:defRPr sz="1103"/>
            </a:lvl1pPr>
            <a:lvl2pPr marL="226271" indent="-135012" algn="r">
              <a:buClr>
                <a:schemeClr val="accent2"/>
              </a:buClr>
              <a:buFont typeface="Arial" panose="020B0604020202020204" pitchFamily="34" charset="0"/>
              <a:buChar char="•"/>
              <a:defRPr sz="1103"/>
            </a:lvl2pPr>
          </a:lstStyle>
          <a:p>
            <a:pPr lvl="0"/>
            <a:r>
              <a:rPr lang="en-US"/>
              <a:t>Click to edit Master text styles</a:t>
            </a:r>
          </a:p>
          <a:p>
            <a:pPr lvl="1"/>
            <a:r>
              <a:rPr lang="en-US"/>
              <a:t>Second level</a:t>
            </a:r>
          </a:p>
        </p:txBody>
      </p:sp>
      <p:sp>
        <p:nvSpPr>
          <p:cNvPr id="53" name="Text Placeholder 2">
            <a:extLst>
              <a:ext uri="{FF2B5EF4-FFF2-40B4-BE49-F238E27FC236}">
                <a16:creationId xmlns:a16="http://schemas.microsoft.com/office/drawing/2014/main" id="{1B06AE93-3069-EC4F-90BF-64892662467C}"/>
              </a:ext>
            </a:extLst>
          </p:cNvPr>
          <p:cNvSpPr>
            <a:spLocks noGrp="1"/>
          </p:cNvSpPr>
          <p:nvPr>
            <p:ph type="body" sz="quarter" idx="30"/>
          </p:nvPr>
        </p:nvSpPr>
        <p:spPr>
          <a:xfrm>
            <a:off x="6527725" y="2576342"/>
            <a:ext cx="2020671" cy="973137"/>
          </a:xfrm>
          <a:prstGeom prst="rect">
            <a:avLst/>
          </a:prstGeom>
        </p:spPr>
        <p:txBody>
          <a:bodyPr/>
          <a:lstStyle>
            <a:lvl1pPr algn="l">
              <a:defRPr sz="1103"/>
            </a:lvl1pPr>
            <a:lvl2pPr marL="226271" indent="-135012" algn="l">
              <a:buClr>
                <a:schemeClr val="accent2"/>
              </a:buClr>
              <a:buFont typeface="Arial" panose="020B0604020202020204" pitchFamily="34" charset="0"/>
              <a:buChar char="•"/>
              <a:defRPr sz="1103"/>
            </a:lvl2pPr>
          </a:lstStyle>
          <a:p>
            <a:pPr lvl="0"/>
            <a:r>
              <a:rPr lang="en-US"/>
              <a:t>Click to edit Master text styles</a:t>
            </a:r>
          </a:p>
          <a:p>
            <a:pPr lvl="1"/>
            <a:r>
              <a:rPr lang="en-US"/>
              <a:t>Second level</a:t>
            </a:r>
          </a:p>
        </p:txBody>
      </p:sp>
      <p:sp>
        <p:nvSpPr>
          <p:cNvPr id="56" name="Text Placeholder 2">
            <a:extLst>
              <a:ext uri="{FF2B5EF4-FFF2-40B4-BE49-F238E27FC236}">
                <a16:creationId xmlns:a16="http://schemas.microsoft.com/office/drawing/2014/main" id="{BF351ED7-ED0B-274E-ADE3-DBC69B2743DD}"/>
              </a:ext>
            </a:extLst>
          </p:cNvPr>
          <p:cNvSpPr>
            <a:spLocks noGrp="1"/>
          </p:cNvSpPr>
          <p:nvPr>
            <p:ph type="body" sz="quarter" idx="31"/>
          </p:nvPr>
        </p:nvSpPr>
        <p:spPr>
          <a:xfrm>
            <a:off x="6527725" y="5444837"/>
            <a:ext cx="2020671" cy="973137"/>
          </a:xfrm>
          <a:prstGeom prst="rect">
            <a:avLst/>
          </a:prstGeom>
        </p:spPr>
        <p:txBody>
          <a:bodyPr/>
          <a:lstStyle>
            <a:lvl1pPr algn="l">
              <a:defRPr sz="1103"/>
            </a:lvl1pPr>
            <a:lvl2pPr marL="226271" indent="-135012" algn="l">
              <a:buClr>
                <a:schemeClr val="accent2"/>
              </a:buClr>
              <a:buFont typeface="Arial" panose="020B0604020202020204" pitchFamily="34" charset="0"/>
              <a:buChar char="•"/>
              <a:defRPr sz="1103"/>
            </a:lvl2pPr>
          </a:lstStyle>
          <a:p>
            <a:pPr lvl="0"/>
            <a:r>
              <a:rPr lang="en-US"/>
              <a:t>Click to edit Master text styles</a:t>
            </a:r>
          </a:p>
          <a:p>
            <a:pPr lvl="1"/>
            <a:r>
              <a:rPr lang="en-US"/>
              <a:t>Second level</a:t>
            </a:r>
          </a:p>
        </p:txBody>
      </p:sp>
      <p:sp>
        <p:nvSpPr>
          <p:cNvPr id="35" name="Footer Placeholder 6">
            <a:extLst>
              <a:ext uri="{FF2B5EF4-FFF2-40B4-BE49-F238E27FC236}">
                <a16:creationId xmlns:a16="http://schemas.microsoft.com/office/drawing/2014/main" id="{6BF7FB78-5951-634A-86A7-F503E3FA53DB}"/>
              </a:ext>
            </a:extLst>
          </p:cNvPr>
          <p:cNvSpPr>
            <a:spLocks noGrp="1"/>
          </p:cNvSpPr>
          <p:nvPr>
            <p:ph type="ftr" sz="quarter" idx="3"/>
          </p:nvPr>
        </p:nvSpPr>
        <p:spPr>
          <a:xfrm>
            <a:off x="142928" y="179996"/>
            <a:ext cx="1632294" cy="177453"/>
          </a:xfrm>
          <a:prstGeom prst="rect">
            <a:avLst/>
          </a:prstGeom>
        </p:spPr>
        <p:txBody>
          <a:bodyPr vert="horz" lIns="91440" tIns="45720" rIns="91440" bIns="45720" rtlCol="0" anchor="ctr"/>
          <a:lstStyle>
            <a:lvl1pPr algn="l">
              <a:defRPr sz="630">
                <a:solidFill>
                  <a:schemeClr val="accent1"/>
                </a:solidFill>
              </a:defRPr>
            </a:lvl1pPr>
          </a:lstStyle>
          <a:p>
            <a:endParaRPr lang="en-US"/>
          </a:p>
        </p:txBody>
      </p:sp>
      <p:sp>
        <p:nvSpPr>
          <p:cNvPr id="36" name="Text Placeholder 3">
            <a:extLst>
              <a:ext uri="{FF2B5EF4-FFF2-40B4-BE49-F238E27FC236}">
                <a16:creationId xmlns:a16="http://schemas.microsoft.com/office/drawing/2014/main" id="{06903224-4E32-2349-A541-DBBFDB77725A}"/>
              </a:ext>
            </a:extLst>
          </p:cNvPr>
          <p:cNvSpPr>
            <a:spLocks noGrp="1"/>
          </p:cNvSpPr>
          <p:nvPr>
            <p:ph type="body" sz="quarter" idx="13"/>
          </p:nvPr>
        </p:nvSpPr>
        <p:spPr>
          <a:xfrm>
            <a:off x="593282" y="987951"/>
            <a:ext cx="6030753" cy="274431"/>
          </a:xfrm>
          <a:prstGeom prst="rect">
            <a:avLst/>
          </a:prstGeom>
        </p:spPr>
        <p:txBody>
          <a:bodyPr/>
          <a:lstStyle>
            <a:lvl1pPr>
              <a:defRPr sz="1575"/>
            </a:lvl1pPr>
          </a:lstStyle>
          <a:p>
            <a:r>
              <a:rPr lang="en-US"/>
              <a:t>Subhead location</a:t>
            </a:r>
          </a:p>
        </p:txBody>
      </p:sp>
    </p:spTree>
    <p:extLst>
      <p:ext uri="{BB962C8B-B14F-4D97-AF65-F5344CB8AC3E}">
        <p14:creationId xmlns:p14="http://schemas.microsoft.com/office/powerpoint/2010/main" val="32748391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60" y="762000"/>
            <a:ext cx="2070259"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80099" y="762000"/>
            <a:ext cx="5970746"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1FD316-713D-4ED1-ADFD-72C1E45E04F4}" type="slidenum">
              <a:rPr lang="en-US" smtClean="0"/>
              <a:pPr/>
              <a:t>‹#›</a:t>
            </a:fld>
            <a:endParaRPr lang="en-US" dirty="0"/>
          </a:p>
        </p:txBody>
      </p:sp>
      <p:cxnSp>
        <p:nvCxnSpPr>
          <p:cNvPr id="7" name="Straight Connector 6"/>
          <p:cNvCxnSpPr/>
          <p:nvPr/>
        </p:nvCxnSpPr>
        <p:spPr>
          <a:xfrm rot="5400000" flipV="1">
            <a:off x="7920990" y="156418"/>
            <a:ext cx="0" cy="72009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595597"/>
      </p:ext>
    </p:extLst>
  </p:cSld>
  <p:clrMapOvr>
    <a:masterClrMapping/>
  </p:clrMapOvr>
  <p:hf sldNum="0" hdr="0" ftr="0" dt="0"/>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userDrawn="1">
  <p:cSld name="Title and Content (Medium Font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228600" indent="-228600">
              <a:defRPr sz="1600"/>
            </a:lvl1pPr>
            <a:lvl2pPr marL="457200" indent="-228600">
              <a:defRPr sz="1600"/>
            </a:lvl2pPr>
            <a:lvl3pPr marL="685800" indent="-228600">
              <a:defRPr sz="1600"/>
            </a:lvl3pPr>
          </a:lstStyle>
          <a:p>
            <a:pPr lvl="0"/>
            <a:r>
              <a:rPr lang="en-US" dirty="0"/>
              <a:t>Click to edit Master text styles</a:t>
            </a:r>
          </a:p>
          <a:p>
            <a:pPr lvl="1"/>
            <a:r>
              <a:rPr lang="en-US" dirty="0"/>
              <a:t>Second level</a:t>
            </a:r>
          </a:p>
          <a:p>
            <a:pPr lvl="2"/>
            <a:r>
              <a:rPr lang="en-US" dirty="0"/>
              <a:t>Third level</a:t>
            </a:r>
          </a:p>
        </p:txBody>
      </p:sp>
      <p:sp>
        <p:nvSpPr>
          <p:cNvPr id="9" name="Slide Number Placeholder 5"/>
          <p:cNvSpPr>
            <a:spLocks noGrp="1"/>
          </p:cNvSpPr>
          <p:nvPr>
            <p:ph type="sldNum" sz="quarter" idx="4"/>
          </p:nvPr>
        </p:nvSpPr>
        <p:spPr>
          <a:xfrm>
            <a:off x="8241030" y="6576066"/>
            <a:ext cx="960120" cy="228600"/>
          </a:xfrm>
          <a:prstGeom prst="rect">
            <a:avLst/>
          </a:prstGeom>
        </p:spPr>
        <p:txBody>
          <a:bodyPr vert="horz" lIns="91440" tIns="45720" rIns="91440" bIns="45720" rtlCol="0" anchor="t"/>
          <a:lstStyle>
            <a:lvl1pPr algn="r">
              <a:defRPr sz="800">
                <a:solidFill>
                  <a:srgbClr val="455560"/>
                </a:solidFill>
                <a:latin typeface="Arial" pitchFamily="34" charset="0"/>
                <a:cs typeface="Arial" pitchFamily="34" charset="0"/>
              </a:defRPr>
            </a:lvl1pPr>
          </a:lstStyle>
          <a:p>
            <a:fld id="{601FD316-713D-4ED1-ADFD-72C1E45E04F4}" type="slidenum">
              <a:rPr lang="en-US" smtClean="0"/>
              <a:pPr/>
              <a:t>‹#›</a:t>
            </a:fld>
            <a:endParaRPr lang="en-US" dirty="0"/>
          </a:p>
        </p:txBody>
      </p:sp>
      <p:sp>
        <p:nvSpPr>
          <p:cNvPr id="10" name="Date Placeholder 10"/>
          <p:cNvSpPr>
            <a:spLocks noGrp="1"/>
          </p:cNvSpPr>
          <p:nvPr>
            <p:ph type="dt" sz="half" idx="2"/>
          </p:nvPr>
        </p:nvSpPr>
        <p:spPr>
          <a:xfrm>
            <a:off x="4506251" y="6576066"/>
            <a:ext cx="3571089" cy="228600"/>
          </a:xfrm>
          <a:prstGeom prst="rect">
            <a:avLst/>
          </a:prstGeom>
        </p:spPr>
        <p:txBody>
          <a:bodyPr vert="horz" lIns="91440" tIns="45720" rIns="91440" bIns="45720" rtlCol="0" anchor="t"/>
          <a:lstStyle>
            <a:lvl1pPr algn="r">
              <a:defRPr sz="800">
                <a:solidFill>
                  <a:srgbClr val="455560"/>
                </a:solidFill>
              </a:defRPr>
            </a:lvl1pPr>
          </a:lstStyle>
          <a:p>
            <a:endParaRPr lang="en-US" dirty="0"/>
          </a:p>
        </p:txBody>
      </p:sp>
      <p:sp>
        <p:nvSpPr>
          <p:cNvPr id="4" name="Title 3">
            <a:extLst>
              <a:ext uri="{FF2B5EF4-FFF2-40B4-BE49-F238E27FC236}">
                <a16:creationId xmlns:a16="http://schemas.microsoft.com/office/drawing/2014/main" id="{606C325E-3F2C-450B-A7E5-80448D1AE978}"/>
              </a:ext>
            </a:extLst>
          </p:cNvPr>
          <p:cNvSpPr>
            <a:spLocks noGrp="1"/>
          </p:cNvSpPr>
          <p:nvPr>
            <p:ph type="title"/>
          </p:nvPr>
        </p:nvSpPr>
        <p:spPr>
          <a:xfrm>
            <a:off x="400050" y="375990"/>
            <a:ext cx="8801100" cy="1066800"/>
          </a:xfrm>
          <a:ln>
            <a:solidFill>
              <a:schemeClr val="bg1"/>
            </a:solidFill>
          </a:ln>
        </p:spPr>
        <p:txBody>
          <a:bodyPr/>
          <a:lstStyle/>
          <a:p>
            <a:r>
              <a:rPr lang="en-US" dirty="0"/>
              <a:t>Click to edit Master title style</a:t>
            </a:r>
          </a:p>
        </p:txBody>
      </p:sp>
      <p:sp>
        <p:nvSpPr>
          <p:cNvPr id="11" name="Rectangle 10">
            <a:extLst>
              <a:ext uri="{FF2B5EF4-FFF2-40B4-BE49-F238E27FC236}">
                <a16:creationId xmlns:a16="http://schemas.microsoft.com/office/drawing/2014/main" id="{7F768D3F-23BD-474D-968E-C4D793F8A367}"/>
              </a:ext>
            </a:extLst>
          </p:cNvPr>
          <p:cNvSpPr/>
          <p:nvPr userDrawn="1"/>
        </p:nvSpPr>
        <p:spPr>
          <a:xfrm>
            <a:off x="0" y="0"/>
            <a:ext cx="9601200" cy="239698"/>
          </a:xfrm>
          <a:prstGeom prst="rect">
            <a:avLst/>
          </a:prstGeom>
          <a:solidFill>
            <a:srgbClr val="144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324978229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CEDD8CF5-B766-0540-9E25-329C831C97DF}"/>
              </a:ext>
            </a:extLst>
          </p:cNvPr>
          <p:cNvSpPr/>
          <p:nvPr userDrawn="1"/>
        </p:nvSpPr>
        <p:spPr>
          <a:xfrm rot="10800000" flipH="1" flipV="1">
            <a:off x="5505950" y="-14991"/>
            <a:ext cx="4112057"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dirty="0"/>
          </a:p>
        </p:txBody>
      </p:sp>
      <p:sp>
        <p:nvSpPr>
          <p:cNvPr id="18" name="Freeform 17">
            <a:extLst>
              <a:ext uri="{FF2B5EF4-FFF2-40B4-BE49-F238E27FC236}">
                <a16:creationId xmlns:a16="http://schemas.microsoft.com/office/drawing/2014/main" id="{1BE2B9BD-CF20-3943-8CE4-F8A4E19DECBC}"/>
              </a:ext>
            </a:extLst>
          </p:cNvPr>
          <p:cNvSpPr/>
          <p:nvPr userDrawn="1"/>
        </p:nvSpPr>
        <p:spPr>
          <a:xfrm rot="5400000" flipH="1">
            <a:off x="-96041" y="5806249"/>
            <a:ext cx="1151802" cy="9871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dirty="0"/>
          </a:p>
        </p:txBody>
      </p:sp>
    </p:spTree>
    <p:extLst>
      <p:ext uri="{BB962C8B-B14F-4D97-AF65-F5344CB8AC3E}">
        <p14:creationId xmlns:p14="http://schemas.microsoft.com/office/powerpoint/2010/main" val="325002500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userDrawn="1">
  <p:cSld name="Bullets with Subtitle">
    <p:spTree>
      <p:nvGrpSpPr>
        <p:cNvPr id="1" name=""/>
        <p:cNvGrpSpPr/>
        <p:nvPr/>
      </p:nvGrpSpPr>
      <p:grpSpPr>
        <a:xfrm>
          <a:off x="0" y="0"/>
          <a:ext cx="0" cy="0"/>
          <a:chOff x="0" y="0"/>
          <a:chExt cx="0" cy="0"/>
        </a:xfrm>
      </p:grpSpPr>
      <p:sp>
        <p:nvSpPr>
          <p:cNvPr id="17" name="Content Placeholder 8"/>
          <p:cNvSpPr>
            <a:spLocks noGrp="1"/>
          </p:cNvSpPr>
          <p:nvPr>
            <p:ph sz="quarter" idx="12"/>
          </p:nvPr>
        </p:nvSpPr>
        <p:spPr>
          <a:xfrm>
            <a:off x="326029" y="997012"/>
            <a:ext cx="8922267" cy="4480560"/>
          </a:xfrm>
          <a:prstGeom prst="rect">
            <a:avLst/>
          </a:prstGeom>
        </p:spPr>
        <p:txBody>
          <a:bodyPr/>
          <a:lstStyle>
            <a:lvl1pPr>
              <a:defRPr sz="971">
                <a:solidFill>
                  <a:schemeClr val="tx1"/>
                </a:solidFill>
              </a:defRPr>
            </a:lvl1pPr>
            <a:lvl2pPr>
              <a:defRPr sz="971">
                <a:solidFill>
                  <a:schemeClr val="tx1"/>
                </a:solidFill>
              </a:defRPr>
            </a:lvl2pPr>
            <a:lvl3pPr>
              <a:defRPr sz="971">
                <a:solidFill>
                  <a:schemeClr val="tx1"/>
                </a:solidFill>
              </a:defRPr>
            </a:lvl3pPr>
            <a:lvl4pPr>
              <a:defRPr sz="971">
                <a:solidFill>
                  <a:schemeClr val="tx1"/>
                </a:solidFill>
              </a:defRPr>
            </a:lvl4pPr>
            <a:lvl5pPr>
              <a:defRPr sz="971">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3"/>
          <p:cNvSpPr>
            <a:spLocks noGrp="1"/>
          </p:cNvSpPr>
          <p:nvPr>
            <p:ph type="title"/>
          </p:nvPr>
        </p:nvSpPr>
        <p:spPr>
          <a:xfrm>
            <a:off x="312805" y="631797"/>
            <a:ext cx="8279466" cy="279479"/>
          </a:xfrm>
          <a:prstGeom prst="rect">
            <a:avLst/>
          </a:prstGeom>
        </p:spPr>
        <p:txBody>
          <a:bodyPr vert="horz" lIns="91440" tIns="45720" rIns="91440" bIns="45720" rtlCol="0" anchor="ctr">
            <a:noAutofit/>
          </a:bodyPr>
          <a:lstStyle>
            <a:lvl1pPr>
              <a:defRPr sz="1412"/>
            </a:lvl1pPr>
          </a:lstStyle>
          <a:p>
            <a:r>
              <a:rPr lang="en-US" dirty="0"/>
              <a:t>Click to edit Master title style</a:t>
            </a:r>
          </a:p>
        </p:txBody>
      </p:sp>
    </p:spTree>
    <p:extLst>
      <p:ext uri="{BB962C8B-B14F-4D97-AF65-F5344CB8AC3E}">
        <p14:creationId xmlns:p14="http://schemas.microsoft.com/office/powerpoint/2010/main" val="282857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One Line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0060" y="2895600"/>
            <a:ext cx="6400800" cy="685800"/>
          </a:xfrm>
        </p:spPr>
        <p:txBody>
          <a:bodyPr anchor="t">
            <a:normAutofit/>
          </a:bodyPr>
          <a:lstStyle>
            <a:lvl1pPr algn="l">
              <a:defRPr sz="3600" baseline="0">
                <a:solidFill>
                  <a:srgbClr val="EE3124"/>
                </a:solidFill>
                <a:latin typeface="Arial" pitchFamily="34" charset="0"/>
                <a:cs typeface="Arial" pitchFamily="34" charset="0"/>
              </a:defRPr>
            </a:lvl1pPr>
          </a:lstStyle>
          <a:p>
            <a:r>
              <a:rPr lang="en-US" dirty="0"/>
              <a:t>Presentation Title</a:t>
            </a:r>
          </a:p>
        </p:txBody>
      </p:sp>
      <p:sp>
        <p:nvSpPr>
          <p:cNvPr id="3" name="Subtitle 2"/>
          <p:cNvSpPr>
            <a:spLocks noGrp="1"/>
          </p:cNvSpPr>
          <p:nvPr>
            <p:ph type="subTitle" idx="1" hasCustomPrompt="1"/>
          </p:nvPr>
        </p:nvSpPr>
        <p:spPr>
          <a:xfrm>
            <a:off x="480060" y="3657600"/>
            <a:ext cx="6400800" cy="609600"/>
          </a:xfrm>
        </p:spPr>
        <p:txBody>
          <a:bodyPr>
            <a:normAutofit/>
          </a:bodyPr>
          <a:lstStyle>
            <a:lvl1pPr marL="0" indent="0" algn="l">
              <a:buNone/>
              <a:defRPr sz="2400" baseline="0">
                <a:solidFill>
                  <a:srgbClr val="455560"/>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a:t>
            </a:r>
          </a:p>
        </p:txBody>
      </p:sp>
      <p:sp>
        <p:nvSpPr>
          <p:cNvPr id="9" name="Rectangle 8"/>
          <p:cNvSpPr/>
          <p:nvPr userDrawn="1"/>
        </p:nvSpPr>
        <p:spPr>
          <a:xfrm>
            <a:off x="0" y="0"/>
            <a:ext cx="9601200" cy="239698"/>
          </a:xfrm>
          <a:prstGeom prst="rect">
            <a:avLst/>
          </a:prstGeom>
          <a:solidFill>
            <a:srgbClr val="144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2" name="Straight Connector 11"/>
          <p:cNvCxnSpPr/>
          <p:nvPr userDrawn="1"/>
        </p:nvCxnSpPr>
        <p:spPr>
          <a:xfrm>
            <a:off x="480060" y="2743200"/>
            <a:ext cx="6400800" cy="0"/>
          </a:xfrm>
          <a:prstGeom prst="line">
            <a:avLst/>
          </a:prstGeom>
          <a:ln w="6350">
            <a:solidFill>
              <a:srgbClr val="43B049"/>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 clipart, window&#10;&#10;Description automatically generated">
            <a:extLst>
              <a:ext uri="{FF2B5EF4-FFF2-40B4-BE49-F238E27FC236}">
                <a16:creationId xmlns:a16="http://schemas.microsoft.com/office/drawing/2014/main" id="{FAE3A34F-552E-45AB-87E0-55485E05E0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2641" y="392097"/>
            <a:ext cx="2743200" cy="639719"/>
          </a:xfrm>
          <a:prstGeom prst="rect">
            <a:avLst/>
          </a:prstGeom>
        </p:spPr>
      </p:pic>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One Line Title Client Log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0060" y="2895600"/>
            <a:ext cx="6400800" cy="685800"/>
          </a:xfrm>
        </p:spPr>
        <p:txBody>
          <a:bodyPr anchor="t">
            <a:normAutofit/>
          </a:bodyPr>
          <a:lstStyle>
            <a:lvl1pPr algn="l">
              <a:defRPr sz="3600" baseline="0">
                <a:solidFill>
                  <a:srgbClr val="EE3124"/>
                </a:solidFill>
                <a:latin typeface="Arial" pitchFamily="34" charset="0"/>
                <a:cs typeface="Arial" pitchFamily="34" charset="0"/>
              </a:defRPr>
            </a:lvl1pPr>
          </a:lstStyle>
          <a:p>
            <a:r>
              <a:rPr lang="en-US" dirty="0"/>
              <a:t>Presentation Title</a:t>
            </a:r>
          </a:p>
        </p:txBody>
      </p:sp>
      <p:sp>
        <p:nvSpPr>
          <p:cNvPr id="3" name="Subtitle 2"/>
          <p:cNvSpPr>
            <a:spLocks noGrp="1"/>
          </p:cNvSpPr>
          <p:nvPr>
            <p:ph type="subTitle" idx="1" hasCustomPrompt="1"/>
          </p:nvPr>
        </p:nvSpPr>
        <p:spPr>
          <a:xfrm>
            <a:off x="480060" y="3657600"/>
            <a:ext cx="6400800" cy="609600"/>
          </a:xfrm>
        </p:spPr>
        <p:txBody>
          <a:bodyPr>
            <a:normAutofit/>
          </a:bodyPr>
          <a:lstStyle>
            <a:lvl1pPr marL="0" indent="0" algn="l">
              <a:buNone/>
              <a:defRPr sz="2400" baseline="0">
                <a:solidFill>
                  <a:srgbClr val="455560"/>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With Client Logo</a:t>
            </a:r>
          </a:p>
        </p:txBody>
      </p:sp>
      <p:sp>
        <p:nvSpPr>
          <p:cNvPr id="9" name="Rectangle 8"/>
          <p:cNvSpPr/>
          <p:nvPr userDrawn="1"/>
        </p:nvSpPr>
        <p:spPr>
          <a:xfrm>
            <a:off x="0" y="0"/>
            <a:ext cx="9601200" cy="114300"/>
          </a:xfrm>
          <a:prstGeom prst="rect">
            <a:avLst/>
          </a:prstGeom>
          <a:solidFill>
            <a:srgbClr val="EE3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2" name="Straight Connector 11"/>
          <p:cNvCxnSpPr/>
          <p:nvPr userDrawn="1"/>
        </p:nvCxnSpPr>
        <p:spPr>
          <a:xfrm>
            <a:off x="480060" y="2743200"/>
            <a:ext cx="6400800" cy="0"/>
          </a:xfrm>
          <a:prstGeom prst="line">
            <a:avLst/>
          </a:prstGeom>
          <a:ln w="6350">
            <a:solidFill>
              <a:srgbClr val="13B5E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7200900" y="2743200"/>
            <a:ext cx="1920240" cy="0"/>
          </a:xfrm>
          <a:prstGeom prst="line">
            <a:avLst/>
          </a:prstGeom>
          <a:ln w="6350">
            <a:solidFill>
              <a:srgbClr val="13B5EA"/>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0" hasCustomPrompt="1"/>
          </p:nvPr>
        </p:nvSpPr>
        <p:spPr>
          <a:xfrm>
            <a:off x="7200899" y="2895600"/>
            <a:ext cx="1491853" cy="520700"/>
          </a:xfrm>
        </p:spPr>
        <p:txBody>
          <a:bodyPr>
            <a:noAutofit/>
          </a:bodyPr>
          <a:lstStyle>
            <a:lvl1pPr>
              <a:buNone/>
              <a:defRPr sz="1200">
                <a:solidFill>
                  <a:srgbClr val="455560"/>
                </a:solidFill>
              </a:defRPr>
            </a:lvl1pPr>
            <a:lvl2pPr>
              <a:buNone/>
              <a:defRPr sz="1200">
                <a:solidFill>
                  <a:srgbClr val="EE3124"/>
                </a:solidFill>
              </a:defRPr>
            </a:lvl2pPr>
            <a:lvl3pPr>
              <a:buNone/>
              <a:defRPr sz="1200">
                <a:solidFill>
                  <a:srgbClr val="EE3124"/>
                </a:solidFill>
              </a:defRPr>
            </a:lvl3pPr>
            <a:lvl4pPr>
              <a:buNone/>
              <a:defRPr sz="1200">
                <a:solidFill>
                  <a:srgbClr val="EE3124"/>
                </a:solidFill>
              </a:defRPr>
            </a:lvl4pPr>
            <a:lvl5pPr>
              <a:buNone/>
              <a:defRPr sz="1200">
                <a:solidFill>
                  <a:srgbClr val="EE3124"/>
                </a:solidFill>
              </a:defRPr>
            </a:lvl5pPr>
          </a:lstStyle>
          <a:p>
            <a:pPr lvl="0"/>
            <a:r>
              <a:rPr lang="en-US" dirty="0"/>
              <a:t>Insert Date</a:t>
            </a:r>
          </a:p>
        </p:txBody>
      </p:sp>
      <p:pic>
        <p:nvPicPr>
          <p:cNvPr id="16" name="Picture 34" descr="Untitled-1"/>
          <p:cNvPicPr>
            <a:picLocks noChangeAspect="1" noChangeArrowheads="1"/>
          </p:cNvPicPr>
          <p:nvPr userDrawn="1"/>
        </p:nvPicPr>
        <p:blipFill>
          <a:blip r:embed="rId2" cstate="print"/>
          <a:srcRect/>
          <a:stretch>
            <a:fillRect/>
          </a:stretch>
        </p:blipFill>
        <p:spPr bwMode="auto">
          <a:xfrm>
            <a:off x="7178437" y="3941374"/>
            <a:ext cx="1586865" cy="353378"/>
          </a:xfrm>
          <a:prstGeom prst="rect">
            <a:avLst/>
          </a:prstGeom>
          <a:noFill/>
        </p:spPr>
      </p:pic>
      <p:sp>
        <p:nvSpPr>
          <p:cNvPr id="20" name="TextBox 19"/>
          <p:cNvSpPr txBox="1"/>
          <p:nvPr userDrawn="1"/>
        </p:nvSpPr>
        <p:spPr>
          <a:xfrm>
            <a:off x="7193514" y="3657601"/>
            <a:ext cx="1558349" cy="123111"/>
          </a:xfrm>
          <a:prstGeom prst="rect">
            <a:avLst/>
          </a:prstGeom>
          <a:noFill/>
        </p:spPr>
        <p:txBody>
          <a:bodyPr wrap="square" lIns="0" tIns="0" rIns="0" bIns="0" rtlCol="0">
            <a:spAutoFit/>
          </a:bodyPr>
          <a:lstStyle/>
          <a:p>
            <a:r>
              <a:rPr lang="en-US" sz="800" dirty="0">
                <a:solidFill>
                  <a:srgbClr val="455560"/>
                </a:solidFill>
              </a:rPr>
              <a:t>Prepared For</a:t>
            </a:r>
          </a:p>
        </p:txBody>
      </p:sp>
      <p:pic>
        <p:nvPicPr>
          <p:cNvPr id="14" name="Picture 13" descr="dp_logo_rgb.tif"/>
          <p:cNvPicPr>
            <a:picLocks noChangeAspect="1"/>
          </p:cNvPicPr>
          <p:nvPr userDrawn="1"/>
        </p:nvPicPr>
        <p:blipFill>
          <a:blip r:embed="rId3" cstate="print"/>
          <a:stretch>
            <a:fillRect/>
          </a:stretch>
        </p:blipFill>
        <p:spPr>
          <a:xfrm>
            <a:off x="6397283" y="523904"/>
            <a:ext cx="2743200" cy="295656"/>
          </a:xfrm>
          <a:prstGeom prst="rect">
            <a:avLst/>
          </a:prstGeom>
        </p:spPr>
      </p:pic>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DPS, LLC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0060" y="2895600"/>
            <a:ext cx="6400800" cy="685800"/>
          </a:xfrm>
        </p:spPr>
        <p:txBody>
          <a:bodyPr anchor="t">
            <a:normAutofit/>
          </a:bodyPr>
          <a:lstStyle>
            <a:lvl1pPr algn="l">
              <a:defRPr sz="3600" baseline="0">
                <a:solidFill>
                  <a:srgbClr val="EE3124"/>
                </a:solidFill>
                <a:latin typeface="Arial" pitchFamily="34" charset="0"/>
                <a:cs typeface="Arial" pitchFamily="34" charset="0"/>
              </a:defRPr>
            </a:lvl1pPr>
          </a:lstStyle>
          <a:p>
            <a:r>
              <a:rPr lang="en-US" dirty="0"/>
              <a:t>Presentation Title</a:t>
            </a:r>
          </a:p>
        </p:txBody>
      </p:sp>
      <p:sp>
        <p:nvSpPr>
          <p:cNvPr id="3" name="Subtitle 2"/>
          <p:cNvSpPr>
            <a:spLocks noGrp="1"/>
          </p:cNvSpPr>
          <p:nvPr>
            <p:ph type="subTitle" idx="1" hasCustomPrompt="1"/>
          </p:nvPr>
        </p:nvSpPr>
        <p:spPr>
          <a:xfrm>
            <a:off x="480060" y="3657600"/>
            <a:ext cx="6400800" cy="609600"/>
          </a:xfrm>
        </p:spPr>
        <p:txBody>
          <a:bodyPr>
            <a:normAutofit/>
          </a:bodyPr>
          <a:lstStyle>
            <a:lvl1pPr marL="0" indent="0" algn="l">
              <a:buNone/>
              <a:defRPr sz="2400" baseline="0">
                <a:solidFill>
                  <a:srgbClr val="455560"/>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Legal Company Name Option</a:t>
            </a:r>
          </a:p>
        </p:txBody>
      </p:sp>
      <p:sp>
        <p:nvSpPr>
          <p:cNvPr id="9" name="Rectangle 8"/>
          <p:cNvSpPr/>
          <p:nvPr userDrawn="1"/>
        </p:nvSpPr>
        <p:spPr>
          <a:xfrm>
            <a:off x="0" y="0"/>
            <a:ext cx="9601200" cy="114300"/>
          </a:xfrm>
          <a:prstGeom prst="rect">
            <a:avLst/>
          </a:prstGeom>
          <a:solidFill>
            <a:srgbClr val="EE3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2" name="Straight Connector 11"/>
          <p:cNvCxnSpPr/>
          <p:nvPr userDrawn="1"/>
        </p:nvCxnSpPr>
        <p:spPr>
          <a:xfrm>
            <a:off x="480060" y="2743200"/>
            <a:ext cx="6400800" cy="0"/>
          </a:xfrm>
          <a:prstGeom prst="line">
            <a:avLst/>
          </a:prstGeom>
          <a:ln w="6350">
            <a:solidFill>
              <a:srgbClr val="13B5E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7200900" y="2743200"/>
            <a:ext cx="1920240" cy="0"/>
          </a:xfrm>
          <a:prstGeom prst="line">
            <a:avLst/>
          </a:prstGeom>
          <a:ln w="6350">
            <a:solidFill>
              <a:srgbClr val="13B5EA"/>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0" hasCustomPrompt="1"/>
          </p:nvPr>
        </p:nvSpPr>
        <p:spPr>
          <a:xfrm>
            <a:off x="7200900" y="2895600"/>
            <a:ext cx="1491853" cy="520700"/>
          </a:xfrm>
        </p:spPr>
        <p:txBody>
          <a:bodyPr>
            <a:noAutofit/>
          </a:bodyPr>
          <a:lstStyle>
            <a:lvl1pPr>
              <a:buNone/>
              <a:defRPr sz="1200">
                <a:solidFill>
                  <a:srgbClr val="455560"/>
                </a:solidFill>
              </a:defRPr>
            </a:lvl1pPr>
            <a:lvl2pPr>
              <a:buNone/>
              <a:defRPr sz="1200">
                <a:solidFill>
                  <a:srgbClr val="EE3124"/>
                </a:solidFill>
              </a:defRPr>
            </a:lvl2pPr>
            <a:lvl3pPr>
              <a:buNone/>
              <a:defRPr sz="1200">
                <a:solidFill>
                  <a:srgbClr val="EE3124"/>
                </a:solidFill>
              </a:defRPr>
            </a:lvl3pPr>
            <a:lvl4pPr>
              <a:buNone/>
              <a:defRPr sz="1200">
                <a:solidFill>
                  <a:srgbClr val="EE3124"/>
                </a:solidFill>
              </a:defRPr>
            </a:lvl4pPr>
            <a:lvl5pPr>
              <a:buNone/>
              <a:defRPr sz="1200">
                <a:solidFill>
                  <a:srgbClr val="EE3124"/>
                </a:solidFill>
              </a:defRPr>
            </a:lvl5pPr>
          </a:lstStyle>
          <a:p>
            <a:pPr lvl="0"/>
            <a:r>
              <a:rPr lang="en-US" dirty="0"/>
              <a:t>Insert Date</a:t>
            </a:r>
          </a:p>
        </p:txBody>
      </p:sp>
      <p:pic>
        <p:nvPicPr>
          <p:cNvPr id="14" name="Picture 13" descr="dp_logo_rgb.tif"/>
          <p:cNvPicPr>
            <a:picLocks noChangeAspect="1"/>
          </p:cNvPicPr>
          <p:nvPr userDrawn="1"/>
        </p:nvPicPr>
        <p:blipFill>
          <a:blip r:embed="rId2" cstate="print"/>
          <a:stretch>
            <a:fillRect/>
          </a:stretch>
        </p:blipFill>
        <p:spPr>
          <a:xfrm>
            <a:off x="6397283" y="523904"/>
            <a:ext cx="2743200" cy="295656"/>
          </a:xfrm>
          <a:prstGeom prst="rect">
            <a:avLst/>
          </a:prstGeom>
        </p:spPr>
      </p:pic>
      <p:sp>
        <p:nvSpPr>
          <p:cNvPr id="11" name="TextBox 10"/>
          <p:cNvSpPr txBox="1"/>
          <p:nvPr userDrawn="1"/>
        </p:nvSpPr>
        <p:spPr>
          <a:xfrm>
            <a:off x="494573" y="6618737"/>
            <a:ext cx="8641080" cy="123111"/>
          </a:xfrm>
          <a:prstGeom prst="rect">
            <a:avLst/>
          </a:prstGeom>
          <a:noFill/>
        </p:spPr>
        <p:txBody>
          <a:bodyPr wrap="square" lIns="0" tIns="0" rIns="0" bIns="0" rtlCol="0">
            <a:spAutoFit/>
          </a:bodyPr>
          <a:lstStyle/>
          <a:p>
            <a:r>
              <a:rPr lang="en-US" sz="800" dirty="0">
                <a:solidFill>
                  <a:srgbClr val="455560"/>
                </a:solidFill>
              </a:rPr>
              <a:t>Kroll</a:t>
            </a:r>
            <a:r>
              <a:rPr lang="en-US" sz="800" baseline="0" dirty="0">
                <a:solidFill>
                  <a:srgbClr val="455560"/>
                </a:solidFill>
              </a:rPr>
              <a:t> Securities, LLC. Member FINRA/SIPIC</a:t>
            </a:r>
            <a:endParaRPr lang="en-US" sz="800" dirty="0">
              <a:solidFill>
                <a:srgbClr val="455560"/>
              </a:solidFill>
            </a:endParaRPr>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DPS Ltd.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0060" y="2895600"/>
            <a:ext cx="6400800" cy="685800"/>
          </a:xfrm>
        </p:spPr>
        <p:txBody>
          <a:bodyPr anchor="t">
            <a:normAutofit/>
          </a:bodyPr>
          <a:lstStyle>
            <a:lvl1pPr algn="l">
              <a:defRPr sz="3600" baseline="0">
                <a:solidFill>
                  <a:srgbClr val="EE3124"/>
                </a:solidFill>
                <a:latin typeface="Arial" pitchFamily="34" charset="0"/>
                <a:cs typeface="Arial" pitchFamily="34" charset="0"/>
              </a:defRPr>
            </a:lvl1pPr>
          </a:lstStyle>
          <a:p>
            <a:r>
              <a:rPr lang="en-US" dirty="0"/>
              <a:t>Presentation Title</a:t>
            </a:r>
          </a:p>
        </p:txBody>
      </p:sp>
      <p:sp>
        <p:nvSpPr>
          <p:cNvPr id="3" name="Subtitle 2"/>
          <p:cNvSpPr>
            <a:spLocks noGrp="1"/>
          </p:cNvSpPr>
          <p:nvPr>
            <p:ph type="subTitle" idx="1" hasCustomPrompt="1"/>
          </p:nvPr>
        </p:nvSpPr>
        <p:spPr>
          <a:xfrm>
            <a:off x="480060" y="3657600"/>
            <a:ext cx="6400800" cy="609600"/>
          </a:xfrm>
        </p:spPr>
        <p:txBody>
          <a:bodyPr>
            <a:normAutofit/>
          </a:bodyPr>
          <a:lstStyle>
            <a:lvl1pPr marL="0" indent="0" algn="l">
              <a:buNone/>
              <a:defRPr sz="2400" baseline="0">
                <a:solidFill>
                  <a:srgbClr val="455560"/>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Legal Company Name Option</a:t>
            </a:r>
          </a:p>
        </p:txBody>
      </p:sp>
      <p:sp>
        <p:nvSpPr>
          <p:cNvPr id="9" name="Rectangle 8"/>
          <p:cNvSpPr/>
          <p:nvPr userDrawn="1"/>
        </p:nvSpPr>
        <p:spPr>
          <a:xfrm>
            <a:off x="0" y="0"/>
            <a:ext cx="9601200" cy="114300"/>
          </a:xfrm>
          <a:prstGeom prst="rect">
            <a:avLst/>
          </a:prstGeom>
          <a:solidFill>
            <a:srgbClr val="EE3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2" name="Straight Connector 11"/>
          <p:cNvCxnSpPr/>
          <p:nvPr userDrawn="1"/>
        </p:nvCxnSpPr>
        <p:spPr>
          <a:xfrm>
            <a:off x="480060" y="2743200"/>
            <a:ext cx="6400800" cy="0"/>
          </a:xfrm>
          <a:prstGeom prst="line">
            <a:avLst/>
          </a:prstGeom>
          <a:ln w="6350">
            <a:solidFill>
              <a:srgbClr val="13B5E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7200900" y="2743200"/>
            <a:ext cx="1920240" cy="0"/>
          </a:xfrm>
          <a:prstGeom prst="line">
            <a:avLst/>
          </a:prstGeom>
          <a:ln w="6350">
            <a:solidFill>
              <a:srgbClr val="13B5EA"/>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0" hasCustomPrompt="1"/>
          </p:nvPr>
        </p:nvSpPr>
        <p:spPr>
          <a:xfrm>
            <a:off x="7200900" y="2895600"/>
            <a:ext cx="1491853" cy="520700"/>
          </a:xfrm>
        </p:spPr>
        <p:txBody>
          <a:bodyPr>
            <a:noAutofit/>
          </a:bodyPr>
          <a:lstStyle>
            <a:lvl1pPr>
              <a:buNone/>
              <a:defRPr sz="1200">
                <a:solidFill>
                  <a:srgbClr val="455560"/>
                </a:solidFill>
              </a:defRPr>
            </a:lvl1pPr>
            <a:lvl2pPr>
              <a:buNone/>
              <a:defRPr sz="1200">
                <a:solidFill>
                  <a:srgbClr val="EE3124"/>
                </a:solidFill>
              </a:defRPr>
            </a:lvl2pPr>
            <a:lvl3pPr>
              <a:buNone/>
              <a:defRPr sz="1200">
                <a:solidFill>
                  <a:srgbClr val="EE3124"/>
                </a:solidFill>
              </a:defRPr>
            </a:lvl3pPr>
            <a:lvl4pPr>
              <a:buNone/>
              <a:defRPr sz="1200">
                <a:solidFill>
                  <a:srgbClr val="EE3124"/>
                </a:solidFill>
              </a:defRPr>
            </a:lvl4pPr>
            <a:lvl5pPr>
              <a:buNone/>
              <a:defRPr sz="1200">
                <a:solidFill>
                  <a:srgbClr val="EE3124"/>
                </a:solidFill>
              </a:defRPr>
            </a:lvl5pPr>
          </a:lstStyle>
          <a:p>
            <a:pPr lvl="0"/>
            <a:r>
              <a:rPr lang="en-US" dirty="0"/>
              <a:t>Insert Date</a:t>
            </a:r>
          </a:p>
        </p:txBody>
      </p:sp>
      <p:pic>
        <p:nvPicPr>
          <p:cNvPr id="14" name="Picture 13" descr="dp_logo_rgb.tif"/>
          <p:cNvPicPr>
            <a:picLocks noChangeAspect="1"/>
          </p:cNvPicPr>
          <p:nvPr userDrawn="1"/>
        </p:nvPicPr>
        <p:blipFill>
          <a:blip r:embed="rId2" cstate="print"/>
          <a:stretch>
            <a:fillRect/>
          </a:stretch>
        </p:blipFill>
        <p:spPr>
          <a:xfrm>
            <a:off x="6397283" y="523904"/>
            <a:ext cx="2743200" cy="295656"/>
          </a:xfrm>
          <a:prstGeom prst="rect">
            <a:avLst/>
          </a:prstGeom>
        </p:spPr>
      </p:pic>
      <p:sp>
        <p:nvSpPr>
          <p:cNvPr id="11" name="TextBox 10"/>
          <p:cNvSpPr txBox="1"/>
          <p:nvPr userDrawn="1"/>
        </p:nvSpPr>
        <p:spPr>
          <a:xfrm>
            <a:off x="494573" y="6618737"/>
            <a:ext cx="8641080" cy="123111"/>
          </a:xfrm>
          <a:prstGeom prst="rect">
            <a:avLst/>
          </a:prstGeom>
          <a:noFill/>
        </p:spPr>
        <p:txBody>
          <a:bodyPr wrap="square" lIns="0" tIns="0" rIns="0" bIns="0" rtlCol="0">
            <a:spAutoFit/>
          </a:bodyPr>
          <a:lstStyle/>
          <a:p>
            <a:r>
              <a:rPr lang="en-US" sz="800" dirty="0">
                <a:solidFill>
                  <a:srgbClr val="455560"/>
                </a:solidFill>
              </a:rPr>
              <a:t>Kroll</a:t>
            </a:r>
            <a:r>
              <a:rPr lang="en-US" sz="800" baseline="0" dirty="0">
                <a:solidFill>
                  <a:srgbClr val="455560"/>
                </a:solidFill>
              </a:rPr>
              <a:t> Securities Ltd. Authorised and regulated by the Financial Services Authority.</a:t>
            </a:r>
            <a:endParaRPr lang="en-US" sz="800" dirty="0">
              <a:solidFill>
                <a:srgbClr val="455560"/>
              </a:solidFill>
            </a:endParaRPr>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wo-Line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0060" y="2895600"/>
            <a:ext cx="6400800" cy="1219200"/>
          </a:xfrm>
        </p:spPr>
        <p:txBody>
          <a:bodyPr anchor="t">
            <a:normAutofit/>
          </a:bodyPr>
          <a:lstStyle>
            <a:lvl1pPr algn="l">
              <a:defRPr sz="3600" baseline="0">
                <a:solidFill>
                  <a:srgbClr val="EE3124"/>
                </a:solidFill>
                <a:latin typeface="Arial" pitchFamily="34" charset="0"/>
                <a:cs typeface="Arial" pitchFamily="34" charset="0"/>
              </a:defRPr>
            </a:lvl1pPr>
          </a:lstStyle>
          <a:p>
            <a:r>
              <a:rPr lang="en-US" dirty="0"/>
              <a:t>Two Line </a:t>
            </a:r>
            <a:br>
              <a:rPr lang="en-US" dirty="0"/>
            </a:br>
            <a:r>
              <a:rPr lang="en-US" dirty="0"/>
              <a:t>Presentation Title</a:t>
            </a:r>
          </a:p>
        </p:txBody>
      </p:sp>
      <p:sp>
        <p:nvSpPr>
          <p:cNvPr id="3" name="Subtitle 2"/>
          <p:cNvSpPr>
            <a:spLocks noGrp="1"/>
          </p:cNvSpPr>
          <p:nvPr>
            <p:ph type="subTitle" idx="1" hasCustomPrompt="1"/>
          </p:nvPr>
        </p:nvSpPr>
        <p:spPr>
          <a:xfrm>
            <a:off x="480060" y="4199206"/>
            <a:ext cx="6400800" cy="609600"/>
          </a:xfrm>
        </p:spPr>
        <p:txBody>
          <a:bodyPr>
            <a:normAutofit/>
          </a:bodyPr>
          <a:lstStyle>
            <a:lvl1pPr marL="0" indent="0" algn="l">
              <a:buNone/>
              <a:defRPr sz="2400" baseline="0">
                <a:solidFill>
                  <a:srgbClr val="455560"/>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a:t>
            </a:r>
          </a:p>
        </p:txBody>
      </p:sp>
      <p:sp>
        <p:nvSpPr>
          <p:cNvPr id="9" name="Rectangle 8"/>
          <p:cNvSpPr/>
          <p:nvPr userDrawn="1"/>
        </p:nvSpPr>
        <p:spPr>
          <a:xfrm>
            <a:off x="0" y="0"/>
            <a:ext cx="9601200" cy="114300"/>
          </a:xfrm>
          <a:prstGeom prst="rect">
            <a:avLst/>
          </a:prstGeom>
          <a:solidFill>
            <a:srgbClr val="EE3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2" name="Straight Connector 11"/>
          <p:cNvCxnSpPr/>
          <p:nvPr userDrawn="1"/>
        </p:nvCxnSpPr>
        <p:spPr>
          <a:xfrm>
            <a:off x="480060" y="2743200"/>
            <a:ext cx="6400800" cy="0"/>
          </a:xfrm>
          <a:prstGeom prst="line">
            <a:avLst/>
          </a:prstGeom>
          <a:ln w="6350">
            <a:solidFill>
              <a:srgbClr val="13B5E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7200900" y="2743200"/>
            <a:ext cx="1920240" cy="0"/>
          </a:xfrm>
          <a:prstGeom prst="line">
            <a:avLst/>
          </a:prstGeom>
          <a:ln w="6350">
            <a:solidFill>
              <a:srgbClr val="13B5EA"/>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0" hasCustomPrompt="1"/>
          </p:nvPr>
        </p:nvSpPr>
        <p:spPr>
          <a:xfrm>
            <a:off x="7200900" y="2895600"/>
            <a:ext cx="1491853" cy="520700"/>
          </a:xfrm>
        </p:spPr>
        <p:txBody>
          <a:bodyPr>
            <a:noAutofit/>
          </a:bodyPr>
          <a:lstStyle>
            <a:lvl1pPr>
              <a:buNone/>
              <a:defRPr sz="1200">
                <a:solidFill>
                  <a:srgbClr val="455560"/>
                </a:solidFill>
              </a:defRPr>
            </a:lvl1pPr>
            <a:lvl2pPr>
              <a:buNone/>
              <a:defRPr sz="1200">
                <a:solidFill>
                  <a:srgbClr val="EE3124"/>
                </a:solidFill>
              </a:defRPr>
            </a:lvl2pPr>
            <a:lvl3pPr>
              <a:buNone/>
              <a:defRPr sz="1200">
                <a:solidFill>
                  <a:srgbClr val="EE3124"/>
                </a:solidFill>
              </a:defRPr>
            </a:lvl3pPr>
            <a:lvl4pPr>
              <a:buNone/>
              <a:defRPr sz="1200">
                <a:solidFill>
                  <a:srgbClr val="EE3124"/>
                </a:solidFill>
              </a:defRPr>
            </a:lvl4pPr>
            <a:lvl5pPr>
              <a:buNone/>
              <a:defRPr sz="1200">
                <a:solidFill>
                  <a:srgbClr val="EE3124"/>
                </a:solidFill>
              </a:defRPr>
            </a:lvl5pPr>
          </a:lstStyle>
          <a:p>
            <a:pPr lvl="0"/>
            <a:r>
              <a:rPr lang="en-US" dirty="0"/>
              <a:t>Insert Date</a:t>
            </a:r>
          </a:p>
        </p:txBody>
      </p:sp>
      <p:pic>
        <p:nvPicPr>
          <p:cNvPr id="10" name="Picture 9" descr="dp_logo_rgb.tif"/>
          <p:cNvPicPr>
            <a:picLocks noChangeAspect="1"/>
          </p:cNvPicPr>
          <p:nvPr userDrawn="1"/>
        </p:nvPicPr>
        <p:blipFill>
          <a:blip r:embed="rId2" cstate="print"/>
          <a:stretch>
            <a:fillRect/>
          </a:stretch>
        </p:blipFill>
        <p:spPr>
          <a:xfrm>
            <a:off x="6397283" y="523904"/>
            <a:ext cx="2743200" cy="295656"/>
          </a:xfrm>
          <a:prstGeom prst="rect">
            <a:avLst/>
          </a:prstGeom>
        </p:spPr>
      </p:pic>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720340" y="2895600"/>
            <a:ext cx="6400800" cy="685800"/>
          </a:xfrm>
        </p:spPr>
        <p:txBody>
          <a:bodyPr anchor="t">
            <a:normAutofit/>
          </a:bodyPr>
          <a:lstStyle>
            <a:lvl1pPr algn="l">
              <a:defRPr sz="3600">
                <a:solidFill>
                  <a:srgbClr val="455560"/>
                </a:solidFill>
                <a:latin typeface="Arial" pitchFamily="34" charset="0"/>
                <a:cs typeface="Arial" pitchFamily="34" charset="0"/>
              </a:defRPr>
            </a:lvl1pPr>
          </a:lstStyle>
          <a:p>
            <a:r>
              <a:rPr lang="en-US" dirty="0"/>
              <a:t>Section Divider Title</a:t>
            </a:r>
          </a:p>
        </p:txBody>
      </p:sp>
      <p:sp>
        <p:nvSpPr>
          <p:cNvPr id="8" name="Subtitle 2"/>
          <p:cNvSpPr>
            <a:spLocks noGrp="1"/>
          </p:cNvSpPr>
          <p:nvPr>
            <p:ph type="subTitle" idx="1" hasCustomPrompt="1"/>
          </p:nvPr>
        </p:nvSpPr>
        <p:spPr>
          <a:xfrm>
            <a:off x="2720340" y="3657600"/>
            <a:ext cx="6400800" cy="609600"/>
          </a:xfrm>
        </p:spPr>
        <p:txBody>
          <a:bodyPr>
            <a:normAutofit/>
          </a:bodyPr>
          <a:lstStyle>
            <a:lvl1pPr marL="0" indent="0" algn="l">
              <a:buNone/>
              <a:defRPr sz="2400">
                <a:solidFill>
                  <a:srgbClr val="455560"/>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Divider Subtitle</a:t>
            </a:r>
          </a:p>
        </p:txBody>
      </p:sp>
      <p:cxnSp>
        <p:nvCxnSpPr>
          <p:cNvPr id="9" name="Straight Connector 8"/>
          <p:cNvCxnSpPr/>
          <p:nvPr userDrawn="1"/>
        </p:nvCxnSpPr>
        <p:spPr>
          <a:xfrm>
            <a:off x="2720340" y="2743200"/>
            <a:ext cx="6400800" cy="0"/>
          </a:xfrm>
          <a:prstGeom prst="line">
            <a:avLst/>
          </a:prstGeom>
          <a:ln w="6350">
            <a:solidFill>
              <a:srgbClr val="43B049"/>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80060" y="2743200"/>
            <a:ext cx="1920240" cy="0"/>
          </a:xfrm>
          <a:prstGeom prst="line">
            <a:avLst/>
          </a:prstGeom>
          <a:ln w="6350">
            <a:solidFill>
              <a:srgbClr val="43B049"/>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a:xfrm>
            <a:off x="480060" y="2912599"/>
            <a:ext cx="1905239" cy="619125"/>
          </a:xfrm>
        </p:spPr>
        <p:txBody>
          <a:bodyPr>
            <a:noAutofit/>
          </a:bodyPr>
          <a:lstStyle>
            <a:lvl1pPr>
              <a:buNone/>
              <a:defRPr sz="1600" baseline="0">
                <a:solidFill>
                  <a:srgbClr val="EE3124"/>
                </a:solidFill>
              </a:defRPr>
            </a:lvl1pPr>
            <a:lvl2pPr>
              <a:buNone/>
              <a:defRPr sz="800"/>
            </a:lvl2pPr>
            <a:lvl3pPr>
              <a:buNone/>
              <a:defRPr sz="800"/>
            </a:lvl3pPr>
            <a:lvl4pPr>
              <a:buNone/>
              <a:defRPr sz="800"/>
            </a:lvl4pPr>
            <a:lvl5pPr>
              <a:buNone/>
              <a:defRPr sz="800"/>
            </a:lvl5pPr>
          </a:lstStyle>
          <a:p>
            <a:pPr lvl="0"/>
            <a:r>
              <a:rPr lang="en-US" dirty="0"/>
              <a:t>Section No.</a:t>
            </a:r>
          </a:p>
        </p:txBody>
      </p:sp>
      <p:sp>
        <p:nvSpPr>
          <p:cNvPr id="10" name="Rectangle 9"/>
          <p:cNvSpPr/>
          <p:nvPr userDrawn="1"/>
        </p:nvSpPr>
        <p:spPr>
          <a:xfrm>
            <a:off x="0" y="6063175"/>
            <a:ext cx="9601200" cy="79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266158" y="6454777"/>
            <a:ext cx="335042" cy="174625"/>
          </a:xfrm>
          <a:prstGeom prst="rect">
            <a:avLst/>
          </a:prstGeom>
        </p:spPr>
        <p:txBody>
          <a:bodyPr lIns="0" tIns="0" rIns="0" bIns="0" anchor="b" anchorCtr="0"/>
          <a:lstStyle>
            <a:lvl1pPr algn="l">
              <a:defRPr sz="708">
                <a:solidFill>
                  <a:schemeClr val="tx1"/>
                </a:solidFill>
              </a:defRPr>
            </a:lvl1pPr>
          </a:lstStyle>
          <a:p>
            <a:fld id="{CB7FE98A-78B1-495F-8A5C-53E48422F91F}" type="slidenum">
              <a:rPr lang="en-US" smtClean="0"/>
              <a:pPr/>
              <a:t>‹#›</a:t>
            </a:fld>
            <a:endParaRPr lang="en-US"/>
          </a:p>
        </p:txBody>
      </p:sp>
      <p:pic>
        <p:nvPicPr>
          <p:cNvPr id="22" name="Picture 21" descr="A picture containing text, clipart&#10;&#10;Description automatically generated">
            <a:extLst>
              <a:ext uri="{FF2B5EF4-FFF2-40B4-BE49-F238E27FC236}">
                <a16:creationId xmlns:a16="http://schemas.microsoft.com/office/drawing/2014/main" id="{9413284D-1E7B-9640-8727-0AC9E8F0F6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68784" y="6481064"/>
            <a:ext cx="509664" cy="148336"/>
          </a:xfrm>
          <a:prstGeom prst="rect">
            <a:avLst/>
          </a:prstGeom>
        </p:spPr>
      </p:pic>
      <p:sp>
        <p:nvSpPr>
          <p:cNvPr id="9" name="Freeform 8">
            <a:extLst>
              <a:ext uri="{FF2B5EF4-FFF2-40B4-BE49-F238E27FC236}">
                <a16:creationId xmlns:a16="http://schemas.microsoft.com/office/drawing/2014/main" id="{B48CDD86-4933-7740-A32C-630997F8BB3C}"/>
              </a:ext>
            </a:extLst>
          </p:cNvPr>
          <p:cNvSpPr/>
          <p:nvPr userDrawn="1"/>
        </p:nvSpPr>
        <p:spPr>
          <a:xfrm rot="10800000" flipH="1" flipV="1">
            <a:off x="5495949" y="-14991"/>
            <a:ext cx="4123955"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0" name="Freeform 9">
            <a:extLst>
              <a:ext uri="{FF2B5EF4-FFF2-40B4-BE49-F238E27FC236}">
                <a16:creationId xmlns:a16="http://schemas.microsoft.com/office/drawing/2014/main" id="{BF04941C-6AFD-0A49-B757-EFEBB513B4C1}"/>
              </a:ext>
            </a:extLst>
          </p:cNvPr>
          <p:cNvSpPr/>
          <p:nvPr userDrawn="1"/>
        </p:nvSpPr>
        <p:spPr>
          <a:xfrm rot="5400000" flipH="1">
            <a:off x="-96116" y="5801801"/>
            <a:ext cx="1164452" cy="9896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7" name="Right Arrow 16">
            <a:extLst>
              <a:ext uri="{FF2B5EF4-FFF2-40B4-BE49-F238E27FC236}">
                <a16:creationId xmlns:a16="http://schemas.microsoft.com/office/drawing/2014/main" id="{243BBCA5-7521-4341-8DE3-3D98661E0BF0}"/>
              </a:ext>
            </a:extLst>
          </p:cNvPr>
          <p:cNvSpPr/>
          <p:nvPr/>
        </p:nvSpPr>
        <p:spPr>
          <a:xfrm>
            <a:off x="660084" y="2005085"/>
            <a:ext cx="8281033" cy="901231"/>
          </a:xfrm>
          <a:prstGeom prst="rightArrow">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890">
              <a:solidFill>
                <a:srgbClr val="FFFFFF"/>
              </a:solidFill>
              <a:latin typeface="+mj-lt"/>
            </a:endParaRPr>
          </a:p>
        </p:txBody>
      </p:sp>
      <p:sp>
        <p:nvSpPr>
          <p:cNvPr id="18" name="Right Arrow 17">
            <a:extLst>
              <a:ext uri="{FF2B5EF4-FFF2-40B4-BE49-F238E27FC236}">
                <a16:creationId xmlns:a16="http://schemas.microsoft.com/office/drawing/2014/main" id="{C9789746-ED7B-5A43-8C3E-1E247210C860}"/>
              </a:ext>
            </a:extLst>
          </p:cNvPr>
          <p:cNvSpPr/>
          <p:nvPr/>
        </p:nvSpPr>
        <p:spPr>
          <a:xfrm>
            <a:off x="2661334" y="2914810"/>
            <a:ext cx="6279784" cy="901231"/>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890">
              <a:solidFill>
                <a:srgbClr val="FFFFFF"/>
              </a:solidFill>
              <a:latin typeface="+mj-lt"/>
            </a:endParaRPr>
          </a:p>
        </p:txBody>
      </p:sp>
      <p:sp>
        <p:nvSpPr>
          <p:cNvPr id="19" name="Right Arrow 18">
            <a:extLst>
              <a:ext uri="{FF2B5EF4-FFF2-40B4-BE49-F238E27FC236}">
                <a16:creationId xmlns:a16="http://schemas.microsoft.com/office/drawing/2014/main" id="{818EE919-AE7F-3544-8653-0029E846C53D}"/>
              </a:ext>
            </a:extLst>
          </p:cNvPr>
          <p:cNvSpPr/>
          <p:nvPr/>
        </p:nvSpPr>
        <p:spPr>
          <a:xfrm>
            <a:off x="4662582" y="3824535"/>
            <a:ext cx="4278534" cy="901231"/>
          </a:xfrm>
          <a:prstGeom prst="rightArrow">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890">
              <a:solidFill>
                <a:srgbClr val="FFFFFF"/>
              </a:solidFill>
              <a:latin typeface="+mj-lt"/>
            </a:endParaRPr>
          </a:p>
        </p:txBody>
      </p:sp>
      <p:sp>
        <p:nvSpPr>
          <p:cNvPr id="20" name="Right Arrow 19">
            <a:extLst>
              <a:ext uri="{FF2B5EF4-FFF2-40B4-BE49-F238E27FC236}">
                <a16:creationId xmlns:a16="http://schemas.microsoft.com/office/drawing/2014/main" id="{89CBC0CD-E938-B04A-8BC0-AA399CC273E7}"/>
              </a:ext>
            </a:extLst>
          </p:cNvPr>
          <p:cNvSpPr/>
          <p:nvPr/>
        </p:nvSpPr>
        <p:spPr>
          <a:xfrm>
            <a:off x="6663833" y="4734261"/>
            <a:ext cx="2277284" cy="901231"/>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890">
              <a:solidFill>
                <a:srgbClr val="FFFFFF"/>
              </a:solidFill>
              <a:latin typeface="+mj-lt"/>
            </a:endParaRPr>
          </a:p>
        </p:txBody>
      </p:sp>
      <p:sp>
        <p:nvSpPr>
          <p:cNvPr id="34" name="Text Placeholder 5">
            <a:extLst>
              <a:ext uri="{FF2B5EF4-FFF2-40B4-BE49-F238E27FC236}">
                <a16:creationId xmlns:a16="http://schemas.microsoft.com/office/drawing/2014/main" id="{17EAAD68-3883-494C-AADD-CEBB92A782BC}"/>
              </a:ext>
            </a:extLst>
          </p:cNvPr>
          <p:cNvSpPr>
            <a:spLocks noGrp="1"/>
          </p:cNvSpPr>
          <p:nvPr>
            <p:ph type="body" sz="quarter" idx="18" hasCustomPrompt="1"/>
          </p:nvPr>
        </p:nvSpPr>
        <p:spPr>
          <a:xfrm>
            <a:off x="656332" y="2220127"/>
            <a:ext cx="1915240" cy="463550"/>
          </a:xfrm>
          <a:prstGeom prst="rect">
            <a:avLst/>
          </a:prstGeom>
        </p:spPr>
        <p:txBody>
          <a:bodyPr numCol="1" anchor="ctr" anchorCtr="0"/>
          <a:lstStyle>
            <a:lvl1pPr>
              <a:defRPr sz="1890">
                <a:solidFill>
                  <a:schemeClr val="bg1"/>
                </a:solidFill>
                <a:latin typeface="+mj-lt"/>
              </a:defRPr>
            </a:lvl1pPr>
          </a:lstStyle>
          <a:p>
            <a:pPr lvl="0"/>
            <a:r>
              <a:rPr lang="en-US"/>
              <a:t>01</a:t>
            </a:r>
          </a:p>
        </p:txBody>
      </p:sp>
      <p:sp>
        <p:nvSpPr>
          <p:cNvPr id="35" name="Text Placeholder 5">
            <a:extLst>
              <a:ext uri="{FF2B5EF4-FFF2-40B4-BE49-F238E27FC236}">
                <a16:creationId xmlns:a16="http://schemas.microsoft.com/office/drawing/2014/main" id="{B36A9376-851F-FF49-95C8-D04D39EC453B}"/>
              </a:ext>
            </a:extLst>
          </p:cNvPr>
          <p:cNvSpPr>
            <a:spLocks noGrp="1"/>
          </p:cNvSpPr>
          <p:nvPr>
            <p:ph type="body" sz="quarter" idx="19" hasCustomPrompt="1"/>
          </p:nvPr>
        </p:nvSpPr>
        <p:spPr>
          <a:xfrm>
            <a:off x="2664069" y="3124200"/>
            <a:ext cx="1915240" cy="463550"/>
          </a:xfrm>
          <a:prstGeom prst="rect">
            <a:avLst/>
          </a:prstGeom>
        </p:spPr>
        <p:txBody>
          <a:bodyPr numCol="1" anchor="ctr" anchorCtr="0"/>
          <a:lstStyle>
            <a:lvl1pPr>
              <a:defRPr sz="1890">
                <a:solidFill>
                  <a:schemeClr val="bg1"/>
                </a:solidFill>
                <a:latin typeface="+mj-lt"/>
              </a:defRPr>
            </a:lvl1pPr>
          </a:lstStyle>
          <a:p>
            <a:pPr lvl="0"/>
            <a:r>
              <a:rPr lang="en-US"/>
              <a:t>02</a:t>
            </a:r>
          </a:p>
        </p:txBody>
      </p:sp>
      <p:sp>
        <p:nvSpPr>
          <p:cNvPr id="36" name="Text Placeholder 5">
            <a:extLst>
              <a:ext uri="{FF2B5EF4-FFF2-40B4-BE49-F238E27FC236}">
                <a16:creationId xmlns:a16="http://schemas.microsoft.com/office/drawing/2014/main" id="{5CAEAB5C-C8E1-FF4E-BFE0-0265368F249B}"/>
              </a:ext>
            </a:extLst>
          </p:cNvPr>
          <p:cNvSpPr>
            <a:spLocks noGrp="1"/>
          </p:cNvSpPr>
          <p:nvPr>
            <p:ph type="body" sz="quarter" idx="20" hasCustomPrompt="1"/>
          </p:nvPr>
        </p:nvSpPr>
        <p:spPr>
          <a:xfrm>
            <a:off x="4664760" y="4038600"/>
            <a:ext cx="1915240" cy="463550"/>
          </a:xfrm>
          <a:prstGeom prst="rect">
            <a:avLst/>
          </a:prstGeom>
        </p:spPr>
        <p:txBody>
          <a:bodyPr numCol="1" anchor="ctr" anchorCtr="0"/>
          <a:lstStyle>
            <a:lvl1pPr>
              <a:defRPr sz="1890">
                <a:solidFill>
                  <a:schemeClr val="bg1"/>
                </a:solidFill>
                <a:latin typeface="+mj-lt"/>
              </a:defRPr>
            </a:lvl1pPr>
          </a:lstStyle>
          <a:p>
            <a:pPr lvl="0"/>
            <a:r>
              <a:rPr lang="en-US"/>
              <a:t>03</a:t>
            </a:r>
          </a:p>
        </p:txBody>
      </p:sp>
      <p:sp>
        <p:nvSpPr>
          <p:cNvPr id="37" name="Text Placeholder 5">
            <a:extLst>
              <a:ext uri="{FF2B5EF4-FFF2-40B4-BE49-F238E27FC236}">
                <a16:creationId xmlns:a16="http://schemas.microsoft.com/office/drawing/2014/main" id="{FF4FA31A-152B-A546-8098-FAC4530DCEFD}"/>
              </a:ext>
            </a:extLst>
          </p:cNvPr>
          <p:cNvSpPr>
            <a:spLocks noGrp="1"/>
          </p:cNvSpPr>
          <p:nvPr>
            <p:ph type="body" sz="quarter" idx="21" hasCustomPrompt="1"/>
          </p:nvPr>
        </p:nvSpPr>
        <p:spPr>
          <a:xfrm>
            <a:off x="6660832" y="4953000"/>
            <a:ext cx="1915240" cy="463550"/>
          </a:xfrm>
          <a:prstGeom prst="rect">
            <a:avLst/>
          </a:prstGeom>
        </p:spPr>
        <p:txBody>
          <a:bodyPr numCol="1" anchor="ctr" anchorCtr="0"/>
          <a:lstStyle>
            <a:lvl1pPr>
              <a:defRPr sz="1890">
                <a:solidFill>
                  <a:schemeClr val="bg1"/>
                </a:solidFill>
                <a:latin typeface="+mj-lt"/>
              </a:defRPr>
            </a:lvl1pPr>
          </a:lstStyle>
          <a:p>
            <a:pPr lvl="0"/>
            <a:r>
              <a:rPr lang="en-US"/>
              <a:t>04</a:t>
            </a:r>
          </a:p>
        </p:txBody>
      </p:sp>
      <p:sp>
        <p:nvSpPr>
          <p:cNvPr id="38" name="Title 2">
            <a:extLst>
              <a:ext uri="{FF2B5EF4-FFF2-40B4-BE49-F238E27FC236}">
                <a16:creationId xmlns:a16="http://schemas.microsoft.com/office/drawing/2014/main" id="{3862A1ED-B273-3A4E-AD3A-BCCCB8E1B8A2}"/>
              </a:ext>
            </a:extLst>
          </p:cNvPr>
          <p:cNvSpPr>
            <a:spLocks noGrp="1"/>
          </p:cNvSpPr>
          <p:nvPr>
            <p:ph type="title" hasCustomPrompt="1"/>
          </p:nvPr>
        </p:nvSpPr>
        <p:spPr>
          <a:xfrm>
            <a:off x="594074" y="590049"/>
            <a:ext cx="6030754" cy="373839"/>
          </a:xfrm>
          <a:prstGeom prst="rect">
            <a:avLst/>
          </a:prstGeom>
        </p:spPr>
        <p:txBody>
          <a:bodyPr>
            <a:noAutofit/>
          </a:bodyPr>
          <a:lstStyle>
            <a:lvl1pPr>
              <a:defRPr sz="2205"/>
            </a:lvl1pPr>
          </a:lstStyle>
          <a:p>
            <a:r>
              <a:rPr lang="en-US"/>
              <a:t>Click to add title</a:t>
            </a:r>
            <a:endParaRPr lang="en-US" sz="1418" spc="0"/>
          </a:p>
        </p:txBody>
      </p:sp>
      <p:sp>
        <p:nvSpPr>
          <p:cNvPr id="3" name="Text Placeholder 2">
            <a:extLst>
              <a:ext uri="{FF2B5EF4-FFF2-40B4-BE49-F238E27FC236}">
                <a16:creationId xmlns:a16="http://schemas.microsoft.com/office/drawing/2014/main" id="{9B0F7649-58CC-D344-91E2-CAC1415B1513}"/>
              </a:ext>
            </a:extLst>
          </p:cNvPr>
          <p:cNvSpPr>
            <a:spLocks noGrp="1"/>
          </p:cNvSpPr>
          <p:nvPr>
            <p:ph type="body" sz="quarter" idx="22"/>
          </p:nvPr>
        </p:nvSpPr>
        <p:spPr>
          <a:xfrm>
            <a:off x="660674" y="2818187"/>
            <a:ext cx="1866188" cy="1803400"/>
          </a:xfrm>
          <a:prstGeom prst="rect">
            <a:avLst/>
          </a:prstGeom>
        </p:spPr>
        <p:txBody>
          <a:bodyPr/>
          <a:lstStyle>
            <a:lvl1pPr>
              <a:defRPr sz="1103"/>
            </a:lvl1pPr>
            <a:lvl2pPr marL="180017" indent="-88758">
              <a:buClr>
                <a:schemeClr val="accent2"/>
              </a:buClr>
              <a:buFont typeface="Arial" panose="020B0604020202020204" pitchFamily="34" charset="0"/>
              <a:buChar char="•"/>
              <a:tabLst/>
              <a:defRPr sz="1103"/>
            </a:lvl2pPr>
            <a:lvl3pPr marL="317529" indent="-135012">
              <a:buClr>
                <a:schemeClr val="accent2"/>
              </a:buClr>
              <a:buFont typeface="System Font Regular"/>
              <a:buChar char="—"/>
              <a:defRPr/>
            </a:lvl3pPr>
          </a:lstStyle>
          <a:p>
            <a:pPr lvl="0"/>
            <a:r>
              <a:rPr lang="en-US"/>
              <a:t>Click to edit Master text styles</a:t>
            </a:r>
          </a:p>
          <a:p>
            <a:pPr lvl="1"/>
            <a:r>
              <a:rPr lang="en-US"/>
              <a:t>Second level</a:t>
            </a:r>
          </a:p>
          <a:p>
            <a:pPr lvl="2"/>
            <a:r>
              <a:rPr lang="en-US"/>
              <a:t>Third Level</a:t>
            </a:r>
          </a:p>
          <a:p>
            <a:pPr lvl="2"/>
            <a:endParaRPr lang="en-US"/>
          </a:p>
        </p:txBody>
      </p:sp>
      <p:sp>
        <p:nvSpPr>
          <p:cNvPr id="23" name="Footer Placeholder 6">
            <a:extLst>
              <a:ext uri="{FF2B5EF4-FFF2-40B4-BE49-F238E27FC236}">
                <a16:creationId xmlns:a16="http://schemas.microsoft.com/office/drawing/2014/main" id="{2389959F-678A-0B49-A30A-E8AF637329EE}"/>
              </a:ext>
            </a:extLst>
          </p:cNvPr>
          <p:cNvSpPr>
            <a:spLocks noGrp="1"/>
          </p:cNvSpPr>
          <p:nvPr>
            <p:ph type="ftr" sz="quarter" idx="3"/>
          </p:nvPr>
        </p:nvSpPr>
        <p:spPr>
          <a:xfrm>
            <a:off x="142928" y="179996"/>
            <a:ext cx="1632294" cy="177453"/>
          </a:xfrm>
          <a:prstGeom prst="rect">
            <a:avLst/>
          </a:prstGeom>
        </p:spPr>
        <p:txBody>
          <a:bodyPr vert="horz" lIns="91440" tIns="45720" rIns="91440" bIns="45720" rtlCol="0" anchor="ctr"/>
          <a:lstStyle>
            <a:lvl1pPr algn="l">
              <a:defRPr sz="630">
                <a:solidFill>
                  <a:schemeClr val="accent1"/>
                </a:solidFill>
              </a:defRPr>
            </a:lvl1pPr>
          </a:lstStyle>
          <a:p>
            <a:endParaRPr lang="en-US"/>
          </a:p>
        </p:txBody>
      </p:sp>
      <p:sp>
        <p:nvSpPr>
          <p:cNvPr id="24" name="Text Placeholder 3">
            <a:extLst>
              <a:ext uri="{FF2B5EF4-FFF2-40B4-BE49-F238E27FC236}">
                <a16:creationId xmlns:a16="http://schemas.microsoft.com/office/drawing/2014/main" id="{5D48AF21-B9C3-074E-94AC-42CF5C702598}"/>
              </a:ext>
            </a:extLst>
          </p:cNvPr>
          <p:cNvSpPr>
            <a:spLocks noGrp="1"/>
          </p:cNvSpPr>
          <p:nvPr>
            <p:ph type="body" sz="quarter" idx="13"/>
          </p:nvPr>
        </p:nvSpPr>
        <p:spPr>
          <a:xfrm>
            <a:off x="593282" y="987951"/>
            <a:ext cx="6030753" cy="274431"/>
          </a:xfrm>
          <a:prstGeom prst="rect">
            <a:avLst/>
          </a:prstGeom>
        </p:spPr>
        <p:txBody>
          <a:bodyPr/>
          <a:lstStyle>
            <a:lvl1pPr>
              <a:defRPr sz="1575"/>
            </a:lvl1pPr>
          </a:lstStyle>
          <a:p>
            <a:r>
              <a:rPr lang="en-US"/>
              <a:t>Subhead location</a:t>
            </a:r>
          </a:p>
        </p:txBody>
      </p:sp>
      <p:sp>
        <p:nvSpPr>
          <p:cNvPr id="28" name="Text Placeholder 2">
            <a:extLst>
              <a:ext uri="{FF2B5EF4-FFF2-40B4-BE49-F238E27FC236}">
                <a16:creationId xmlns:a16="http://schemas.microsoft.com/office/drawing/2014/main" id="{F07A1D38-3C95-224F-A256-BDF43CA3A0CB}"/>
              </a:ext>
            </a:extLst>
          </p:cNvPr>
          <p:cNvSpPr>
            <a:spLocks noGrp="1"/>
          </p:cNvSpPr>
          <p:nvPr>
            <p:ph type="body" sz="quarter" idx="26"/>
          </p:nvPr>
        </p:nvSpPr>
        <p:spPr>
          <a:xfrm>
            <a:off x="2674388" y="3733800"/>
            <a:ext cx="1866188" cy="1803400"/>
          </a:xfrm>
          <a:prstGeom prst="rect">
            <a:avLst/>
          </a:prstGeom>
        </p:spPr>
        <p:txBody>
          <a:bodyPr/>
          <a:lstStyle>
            <a:lvl1pPr>
              <a:defRPr sz="1103"/>
            </a:lvl1pPr>
            <a:lvl2pPr marL="180017" indent="-88758">
              <a:buClr>
                <a:schemeClr val="accent2"/>
              </a:buClr>
              <a:buFont typeface="Arial" panose="020B0604020202020204" pitchFamily="34" charset="0"/>
              <a:buChar char="•"/>
              <a:tabLst/>
              <a:defRPr sz="1103"/>
            </a:lvl2pPr>
            <a:lvl3pPr marL="317529" indent="-135012">
              <a:buClr>
                <a:schemeClr val="accent2"/>
              </a:buClr>
              <a:buFont typeface="System Font Regular"/>
              <a:buChar char="—"/>
              <a:defRPr/>
            </a:lvl3pPr>
          </a:lstStyle>
          <a:p>
            <a:pPr lvl="0"/>
            <a:r>
              <a:rPr lang="en-US"/>
              <a:t>Click to edit Master text styles</a:t>
            </a:r>
          </a:p>
          <a:p>
            <a:pPr lvl="1"/>
            <a:r>
              <a:rPr lang="en-US"/>
              <a:t>Second level</a:t>
            </a:r>
          </a:p>
          <a:p>
            <a:pPr lvl="2"/>
            <a:r>
              <a:rPr lang="en-US"/>
              <a:t>Third Level</a:t>
            </a:r>
          </a:p>
          <a:p>
            <a:pPr lvl="2"/>
            <a:endParaRPr lang="en-US"/>
          </a:p>
        </p:txBody>
      </p:sp>
      <p:sp>
        <p:nvSpPr>
          <p:cNvPr id="39" name="Text Placeholder 2">
            <a:extLst>
              <a:ext uri="{FF2B5EF4-FFF2-40B4-BE49-F238E27FC236}">
                <a16:creationId xmlns:a16="http://schemas.microsoft.com/office/drawing/2014/main" id="{99065663-AEB0-1948-9131-103D924C9E5C}"/>
              </a:ext>
            </a:extLst>
          </p:cNvPr>
          <p:cNvSpPr>
            <a:spLocks noGrp="1"/>
          </p:cNvSpPr>
          <p:nvPr>
            <p:ph type="body" sz="quarter" idx="27"/>
          </p:nvPr>
        </p:nvSpPr>
        <p:spPr>
          <a:xfrm>
            <a:off x="4674097" y="4648200"/>
            <a:ext cx="1866188" cy="1803400"/>
          </a:xfrm>
          <a:prstGeom prst="rect">
            <a:avLst/>
          </a:prstGeom>
        </p:spPr>
        <p:txBody>
          <a:bodyPr/>
          <a:lstStyle>
            <a:lvl1pPr>
              <a:defRPr sz="1103"/>
            </a:lvl1pPr>
            <a:lvl2pPr marL="180017" indent="-88758">
              <a:buClr>
                <a:schemeClr val="accent2"/>
              </a:buClr>
              <a:buFont typeface="Arial" panose="020B0604020202020204" pitchFamily="34" charset="0"/>
              <a:buChar char="•"/>
              <a:tabLst/>
              <a:defRPr sz="1103"/>
            </a:lvl2pPr>
            <a:lvl3pPr marL="317529" indent="-135012">
              <a:buClr>
                <a:schemeClr val="accent2"/>
              </a:buClr>
              <a:buFont typeface="System Font Regular"/>
              <a:buChar char="—"/>
              <a:defRPr/>
            </a:lvl3pPr>
          </a:lstStyle>
          <a:p>
            <a:pPr lvl="0"/>
            <a:r>
              <a:rPr lang="en-US"/>
              <a:t>Click to edit Master text styles</a:t>
            </a:r>
          </a:p>
          <a:p>
            <a:pPr lvl="1"/>
            <a:r>
              <a:rPr lang="en-US"/>
              <a:t>Second level</a:t>
            </a:r>
          </a:p>
          <a:p>
            <a:pPr lvl="2"/>
            <a:r>
              <a:rPr lang="en-US"/>
              <a:t>Third Level</a:t>
            </a:r>
          </a:p>
          <a:p>
            <a:pPr lvl="2"/>
            <a:endParaRPr lang="en-US"/>
          </a:p>
        </p:txBody>
      </p:sp>
      <p:sp>
        <p:nvSpPr>
          <p:cNvPr id="41" name="Text Placeholder 2">
            <a:extLst>
              <a:ext uri="{FF2B5EF4-FFF2-40B4-BE49-F238E27FC236}">
                <a16:creationId xmlns:a16="http://schemas.microsoft.com/office/drawing/2014/main" id="{C67976CD-A3C3-C24B-8DA0-0F24D744AA12}"/>
              </a:ext>
            </a:extLst>
          </p:cNvPr>
          <p:cNvSpPr>
            <a:spLocks noGrp="1"/>
          </p:cNvSpPr>
          <p:nvPr>
            <p:ph type="body" sz="quarter" idx="28"/>
          </p:nvPr>
        </p:nvSpPr>
        <p:spPr>
          <a:xfrm>
            <a:off x="6660832" y="5560542"/>
            <a:ext cx="1866188" cy="1054443"/>
          </a:xfrm>
          <a:prstGeom prst="rect">
            <a:avLst/>
          </a:prstGeom>
        </p:spPr>
        <p:txBody>
          <a:bodyPr/>
          <a:lstStyle>
            <a:lvl1pPr>
              <a:defRPr sz="1103"/>
            </a:lvl1pPr>
            <a:lvl2pPr marL="180017" indent="-88758">
              <a:buClr>
                <a:schemeClr val="accent2"/>
              </a:buClr>
              <a:buFont typeface="Arial" panose="020B0604020202020204" pitchFamily="34" charset="0"/>
              <a:buChar char="•"/>
              <a:tabLst/>
              <a:defRPr sz="1103"/>
            </a:lvl2pPr>
            <a:lvl3pPr marL="317529" indent="-135012">
              <a:buClr>
                <a:schemeClr val="accent2"/>
              </a:buClr>
              <a:buFont typeface="System Font Regular"/>
              <a:buChar char="—"/>
              <a:defRPr/>
            </a:lvl3pPr>
          </a:lstStyle>
          <a:p>
            <a:pPr lvl="0"/>
            <a:r>
              <a:rPr lang="en-US"/>
              <a:t>Click to edit Master text styles</a:t>
            </a:r>
          </a:p>
          <a:p>
            <a:pPr lvl="1"/>
            <a:r>
              <a:rPr lang="en-US"/>
              <a:t>Second level</a:t>
            </a:r>
          </a:p>
          <a:p>
            <a:pPr lvl="2"/>
            <a:r>
              <a:rPr lang="en-US"/>
              <a:t>Third Level</a:t>
            </a:r>
          </a:p>
          <a:p>
            <a:pPr lvl="2"/>
            <a:endParaRPr lang="en-US"/>
          </a:p>
        </p:txBody>
      </p:sp>
    </p:spTree>
    <p:extLst>
      <p:ext uri="{BB962C8B-B14F-4D97-AF65-F5344CB8AC3E}">
        <p14:creationId xmlns:p14="http://schemas.microsoft.com/office/powerpoint/2010/main" val="230006292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wo Content (Medium Fo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400"/>
            </a:lvl1pPr>
          </a:lstStyle>
          <a:p>
            <a:r>
              <a:rPr lang="en-US" dirty="0"/>
              <a:t>Click to edit Master title style (Medium Fonts)</a:t>
            </a:r>
          </a:p>
        </p:txBody>
      </p:sp>
      <p:sp>
        <p:nvSpPr>
          <p:cNvPr id="3" name="Content Placeholder 2"/>
          <p:cNvSpPr>
            <a:spLocks noGrp="1"/>
          </p:cNvSpPr>
          <p:nvPr>
            <p:ph sz="half" idx="1"/>
          </p:nvPr>
        </p:nvSpPr>
        <p:spPr>
          <a:xfrm>
            <a:off x="395652" y="1600201"/>
            <a:ext cx="4343400" cy="4525963"/>
          </a:xfrm>
        </p:spPr>
        <p:txBody>
          <a:bodyPr>
            <a:normAutofit/>
          </a:bodyPr>
          <a:lstStyle>
            <a:lvl1pPr marL="228600" indent="-228600">
              <a:defRPr sz="1600"/>
            </a:lvl1pPr>
            <a:lvl2pPr marL="457200" indent="-228600">
              <a:defRPr sz="1600"/>
            </a:lvl2pPr>
            <a:lvl3pPr marL="685800" indent="-228600">
              <a:defRPr sz="16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845440" y="1600201"/>
            <a:ext cx="4343400" cy="4525963"/>
          </a:xfrm>
        </p:spPr>
        <p:txBody>
          <a:bodyPr>
            <a:normAutofit/>
          </a:bodyPr>
          <a:lstStyle>
            <a:lvl1pPr marL="228600" indent="-228600">
              <a:defRPr sz="1600"/>
            </a:lvl1pPr>
            <a:lvl2pPr marL="457200" indent="-228600">
              <a:defRPr sz="1600"/>
            </a:lvl2pPr>
            <a:lvl3pPr marL="685800">
              <a:defRPr sz="16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0" name="Slide Number Placeholder 5"/>
          <p:cNvSpPr>
            <a:spLocks noGrp="1"/>
          </p:cNvSpPr>
          <p:nvPr>
            <p:ph type="sldNum" sz="quarter" idx="4"/>
          </p:nvPr>
        </p:nvSpPr>
        <p:spPr>
          <a:xfrm>
            <a:off x="8241030" y="6576066"/>
            <a:ext cx="960120" cy="228600"/>
          </a:xfrm>
          <a:prstGeom prst="rect">
            <a:avLst/>
          </a:prstGeom>
        </p:spPr>
        <p:txBody>
          <a:bodyPr vert="horz" lIns="91440" tIns="45720" rIns="91440" bIns="45720" rtlCol="0" anchor="t"/>
          <a:lstStyle>
            <a:lvl1pPr algn="r">
              <a:defRPr sz="800">
                <a:solidFill>
                  <a:srgbClr val="455560"/>
                </a:solidFill>
                <a:latin typeface="Arial" pitchFamily="34" charset="0"/>
                <a:cs typeface="Arial" pitchFamily="34" charset="0"/>
              </a:defRPr>
            </a:lvl1pPr>
          </a:lstStyle>
          <a:p>
            <a:fld id="{601FD316-713D-4ED1-ADFD-72C1E45E04F4}" type="slidenum">
              <a:rPr lang="en-US" smtClean="0"/>
              <a:pPr/>
              <a:t>‹#›</a:t>
            </a:fld>
            <a:endParaRPr lang="en-US" dirty="0"/>
          </a:p>
        </p:txBody>
      </p:sp>
      <p:sp>
        <p:nvSpPr>
          <p:cNvPr id="11" name="Date Placeholder 10"/>
          <p:cNvSpPr>
            <a:spLocks noGrp="1"/>
          </p:cNvSpPr>
          <p:nvPr>
            <p:ph type="dt" sz="half" idx="10"/>
          </p:nvPr>
        </p:nvSpPr>
        <p:spPr>
          <a:xfrm>
            <a:off x="4506251" y="6576066"/>
            <a:ext cx="3571089" cy="228600"/>
          </a:xfrm>
          <a:prstGeom prst="rect">
            <a:avLst/>
          </a:prstGeom>
        </p:spPr>
        <p:txBody>
          <a:bodyPr vert="horz" lIns="91440" tIns="45720" rIns="91440" bIns="45720" rtlCol="0" anchor="t"/>
          <a:lstStyle>
            <a:lvl1pPr algn="r">
              <a:defRPr sz="800">
                <a:solidFill>
                  <a:srgbClr val="455560"/>
                </a:solidFill>
              </a:defRPr>
            </a:lvl1pPr>
          </a:lstStyle>
          <a:p>
            <a:endParaRPr lang="en-US" dirty="0"/>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hree-Column (Medium Fo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400"/>
            </a:lvl1pPr>
          </a:lstStyle>
          <a:p>
            <a:r>
              <a:rPr lang="en-US" dirty="0"/>
              <a:t>Click to edit Master title style (Medium Fonts)</a:t>
            </a:r>
          </a:p>
        </p:txBody>
      </p:sp>
      <p:sp>
        <p:nvSpPr>
          <p:cNvPr id="3" name="Content Placeholder 2"/>
          <p:cNvSpPr>
            <a:spLocks noGrp="1"/>
          </p:cNvSpPr>
          <p:nvPr>
            <p:ph sz="half" idx="1"/>
          </p:nvPr>
        </p:nvSpPr>
        <p:spPr>
          <a:xfrm>
            <a:off x="395651" y="1600201"/>
            <a:ext cx="2816352" cy="4525963"/>
          </a:xfrm>
        </p:spPr>
        <p:txBody>
          <a:bodyPr>
            <a:normAutofit/>
          </a:bodyPr>
          <a:lstStyle>
            <a:lvl1pPr marL="228600" indent="-228600">
              <a:defRPr sz="1600"/>
            </a:lvl1pPr>
            <a:lvl2pPr marL="457200" indent="-228600">
              <a:defRPr sz="1600"/>
            </a:lvl2pPr>
            <a:lvl3pPr marL="685800">
              <a:defRPr sz="16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0" name="Slide Number Placeholder 5"/>
          <p:cNvSpPr>
            <a:spLocks noGrp="1"/>
          </p:cNvSpPr>
          <p:nvPr>
            <p:ph type="sldNum" sz="quarter" idx="4"/>
          </p:nvPr>
        </p:nvSpPr>
        <p:spPr>
          <a:xfrm>
            <a:off x="8241030" y="6576066"/>
            <a:ext cx="960120" cy="228600"/>
          </a:xfrm>
          <a:prstGeom prst="rect">
            <a:avLst/>
          </a:prstGeom>
        </p:spPr>
        <p:txBody>
          <a:bodyPr vert="horz" lIns="91440" tIns="45720" rIns="91440" bIns="45720" rtlCol="0" anchor="t"/>
          <a:lstStyle>
            <a:lvl1pPr algn="r">
              <a:defRPr sz="800">
                <a:solidFill>
                  <a:srgbClr val="455560"/>
                </a:solidFill>
                <a:latin typeface="Arial" pitchFamily="34" charset="0"/>
                <a:cs typeface="Arial" pitchFamily="34" charset="0"/>
              </a:defRPr>
            </a:lvl1pPr>
          </a:lstStyle>
          <a:p>
            <a:fld id="{601FD316-713D-4ED1-ADFD-72C1E45E04F4}" type="slidenum">
              <a:rPr lang="en-US" smtClean="0"/>
              <a:pPr/>
              <a:t>‹#›</a:t>
            </a:fld>
            <a:endParaRPr lang="en-US" dirty="0"/>
          </a:p>
        </p:txBody>
      </p:sp>
      <p:sp>
        <p:nvSpPr>
          <p:cNvPr id="11" name="Date Placeholder 10"/>
          <p:cNvSpPr>
            <a:spLocks noGrp="1"/>
          </p:cNvSpPr>
          <p:nvPr>
            <p:ph type="dt" sz="half" idx="10"/>
          </p:nvPr>
        </p:nvSpPr>
        <p:spPr>
          <a:xfrm>
            <a:off x="4506251" y="6576066"/>
            <a:ext cx="3571089" cy="228600"/>
          </a:xfrm>
          <a:prstGeom prst="rect">
            <a:avLst/>
          </a:prstGeom>
        </p:spPr>
        <p:txBody>
          <a:bodyPr vert="horz" lIns="91440" tIns="45720" rIns="91440" bIns="45720" rtlCol="0" anchor="t"/>
          <a:lstStyle>
            <a:lvl1pPr algn="r">
              <a:defRPr sz="800">
                <a:solidFill>
                  <a:srgbClr val="455560"/>
                </a:solidFill>
              </a:defRPr>
            </a:lvl1pPr>
          </a:lstStyle>
          <a:p>
            <a:endParaRPr lang="en-US" dirty="0"/>
          </a:p>
        </p:txBody>
      </p:sp>
      <p:sp>
        <p:nvSpPr>
          <p:cNvPr id="9" name="Content Placeholder 2"/>
          <p:cNvSpPr>
            <a:spLocks noGrp="1"/>
          </p:cNvSpPr>
          <p:nvPr>
            <p:ph sz="half" idx="11"/>
          </p:nvPr>
        </p:nvSpPr>
        <p:spPr>
          <a:xfrm>
            <a:off x="3389223" y="1600201"/>
            <a:ext cx="2816352" cy="4525963"/>
          </a:xfrm>
        </p:spPr>
        <p:txBody>
          <a:bodyPr>
            <a:normAutofit/>
          </a:bodyPr>
          <a:lstStyle>
            <a:lvl1pPr marL="228600" indent="-228600">
              <a:defRPr sz="1600"/>
            </a:lvl1pPr>
            <a:lvl2pPr marL="457200" indent="-228600">
              <a:defRPr sz="1600"/>
            </a:lvl2pPr>
            <a:lvl3pPr marL="685800">
              <a:defRPr sz="16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2" name="Content Placeholder 2"/>
          <p:cNvSpPr>
            <a:spLocks noGrp="1"/>
          </p:cNvSpPr>
          <p:nvPr>
            <p:ph sz="half" idx="12"/>
          </p:nvPr>
        </p:nvSpPr>
        <p:spPr>
          <a:xfrm>
            <a:off x="6382795" y="1600201"/>
            <a:ext cx="2816352" cy="4525963"/>
          </a:xfrm>
        </p:spPr>
        <p:txBody>
          <a:bodyPr>
            <a:normAutofit/>
          </a:bodyPr>
          <a:lstStyle>
            <a:lvl1pPr marL="228600" indent="-228600">
              <a:defRPr sz="1600"/>
            </a:lvl1pPr>
            <a:lvl2pPr marL="457200" indent="-228600">
              <a:defRPr sz="1600"/>
            </a:lvl2pPr>
            <a:lvl3pPr marL="685800" indent="-228600">
              <a:defRPr sz="16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Quadrant (Medium Fo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5651" y="271943"/>
            <a:ext cx="8801100" cy="1066800"/>
          </a:xfrm>
        </p:spPr>
        <p:txBody>
          <a:bodyPr>
            <a:normAutofit/>
          </a:bodyPr>
          <a:lstStyle>
            <a:lvl1pPr>
              <a:defRPr sz="2400"/>
            </a:lvl1pPr>
          </a:lstStyle>
          <a:p>
            <a:r>
              <a:rPr lang="en-US" dirty="0"/>
              <a:t>Click to edit Master title style (Medium Fonts)</a:t>
            </a:r>
          </a:p>
        </p:txBody>
      </p:sp>
      <p:sp>
        <p:nvSpPr>
          <p:cNvPr id="10" name="Slide Number Placeholder 5"/>
          <p:cNvSpPr>
            <a:spLocks noGrp="1"/>
          </p:cNvSpPr>
          <p:nvPr>
            <p:ph type="sldNum" sz="quarter" idx="4"/>
          </p:nvPr>
        </p:nvSpPr>
        <p:spPr>
          <a:xfrm>
            <a:off x="8241030" y="6576066"/>
            <a:ext cx="960120" cy="228600"/>
          </a:xfrm>
          <a:prstGeom prst="rect">
            <a:avLst/>
          </a:prstGeom>
        </p:spPr>
        <p:txBody>
          <a:bodyPr vert="horz" lIns="91440" tIns="45720" rIns="91440" bIns="45720" rtlCol="0" anchor="t"/>
          <a:lstStyle>
            <a:lvl1pPr algn="r">
              <a:defRPr sz="800">
                <a:solidFill>
                  <a:srgbClr val="455560"/>
                </a:solidFill>
                <a:latin typeface="Arial" pitchFamily="34" charset="0"/>
                <a:cs typeface="Arial" pitchFamily="34" charset="0"/>
              </a:defRPr>
            </a:lvl1pPr>
          </a:lstStyle>
          <a:p>
            <a:fld id="{601FD316-713D-4ED1-ADFD-72C1E45E04F4}" type="slidenum">
              <a:rPr lang="en-US" smtClean="0"/>
              <a:pPr/>
              <a:t>‹#›</a:t>
            </a:fld>
            <a:endParaRPr lang="en-US" dirty="0"/>
          </a:p>
        </p:txBody>
      </p:sp>
      <p:sp>
        <p:nvSpPr>
          <p:cNvPr id="11" name="Date Placeholder 10"/>
          <p:cNvSpPr>
            <a:spLocks noGrp="1"/>
          </p:cNvSpPr>
          <p:nvPr>
            <p:ph type="dt" sz="half" idx="10"/>
          </p:nvPr>
        </p:nvSpPr>
        <p:spPr>
          <a:xfrm>
            <a:off x="4506251" y="6576066"/>
            <a:ext cx="3571089" cy="228600"/>
          </a:xfrm>
          <a:prstGeom prst="rect">
            <a:avLst/>
          </a:prstGeom>
        </p:spPr>
        <p:txBody>
          <a:bodyPr vert="horz" lIns="91440" tIns="45720" rIns="91440" bIns="45720" rtlCol="0" anchor="t"/>
          <a:lstStyle>
            <a:lvl1pPr algn="r">
              <a:defRPr sz="800">
                <a:solidFill>
                  <a:srgbClr val="455560"/>
                </a:solidFill>
              </a:defRPr>
            </a:lvl1pPr>
          </a:lstStyle>
          <a:p>
            <a:endParaRPr lang="en-US" dirty="0"/>
          </a:p>
        </p:txBody>
      </p:sp>
      <p:sp>
        <p:nvSpPr>
          <p:cNvPr id="20" name="Content Placeholder 2"/>
          <p:cNvSpPr>
            <a:spLocks noGrp="1"/>
          </p:cNvSpPr>
          <p:nvPr>
            <p:ph sz="half" idx="13"/>
          </p:nvPr>
        </p:nvSpPr>
        <p:spPr>
          <a:xfrm>
            <a:off x="395651" y="1600201"/>
            <a:ext cx="4343400" cy="2194560"/>
          </a:xfrm>
        </p:spPr>
        <p:txBody>
          <a:bodyPr>
            <a:normAutofit/>
          </a:bodyPr>
          <a:lstStyle>
            <a:lvl1pPr marL="228600" indent="-228600">
              <a:defRPr sz="1600"/>
            </a:lvl1pPr>
            <a:lvl2pPr marL="457200" indent="-228600">
              <a:defRPr sz="1600"/>
            </a:lvl2pPr>
            <a:lvl3pPr marL="685800">
              <a:defRPr sz="16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21" name="Content Placeholder 2"/>
          <p:cNvSpPr>
            <a:spLocks noGrp="1"/>
          </p:cNvSpPr>
          <p:nvPr>
            <p:ph sz="half" idx="17"/>
          </p:nvPr>
        </p:nvSpPr>
        <p:spPr>
          <a:xfrm>
            <a:off x="4844557" y="1600201"/>
            <a:ext cx="4342986" cy="2194560"/>
          </a:xfrm>
        </p:spPr>
        <p:txBody>
          <a:bodyPr>
            <a:normAutofit/>
          </a:bodyPr>
          <a:lstStyle>
            <a:lvl1pPr marL="228600" indent="-228600">
              <a:defRPr sz="1600"/>
            </a:lvl1pPr>
            <a:lvl2pPr marL="457200" indent="-228600">
              <a:defRPr sz="1600"/>
            </a:lvl2pPr>
            <a:lvl3pPr marL="685800">
              <a:defRPr sz="16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22" name="Content Placeholder 2"/>
          <p:cNvSpPr>
            <a:spLocks noGrp="1"/>
          </p:cNvSpPr>
          <p:nvPr>
            <p:ph sz="half" idx="16"/>
          </p:nvPr>
        </p:nvSpPr>
        <p:spPr>
          <a:xfrm>
            <a:off x="395651" y="3929740"/>
            <a:ext cx="4343400" cy="2194560"/>
          </a:xfrm>
        </p:spPr>
        <p:txBody>
          <a:bodyPr>
            <a:normAutofit/>
          </a:bodyPr>
          <a:lstStyle>
            <a:lvl1pPr marL="228600" indent="-228600">
              <a:defRPr sz="1600"/>
            </a:lvl1pPr>
            <a:lvl2pPr marL="457200" indent="-228600">
              <a:defRPr sz="1600"/>
            </a:lvl2pPr>
            <a:lvl3pPr marL="685800">
              <a:defRPr sz="16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23" name="Content Placeholder 2"/>
          <p:cNvSpPr>
            <a:spLocks noGrp="1"/>
          </p:cNvSpPr>
          <p:nvPr>
            <p:ph sz="half" idx="19"/>
          </p:nvPr>
        </p:nvSpPr>
        <p:spPr>
          <a:xfrm>
            <a:off x="4853265" y="3929740"/>
            <a:ext cx="4342986" cy="2194560"/>
          </a:xfrm>
        </p:spPr>
        <p:txBody>
          <a:bodyPr>
            <a:normAutofit/>
          </a:bodyPr>
          <a:lstStyle>
            <a:lvl1pPr marL="228600" indent="-228600">
              <a:defRPr sz="1600"/>
            </a:lvl1pPr>
            <a:lvl2pPr marL="457200" indent="-228600">
              <a:defRPr sz="1600"/>
            </a:lvl2pPr>
            <a:lvl3pPr marL="685800">
              <a:defRPr sz="16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Six-Column (Medium Fo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0050" y="271943"/>
            <a:ext cx="8801100" cy="1066800"/>
          </a:xfrm>
        </p:spPr>
        <p:txBody>
          <a:bodyPr>
            <a:normAutofit/>
          </a:bodyPr>
          <a:lstStyle>
            <a:lvl1pPr>
              <a:defRPr sz="2400"/>
            </a:lvl1pPr>
          </a:lstStyle>
          <a:p>
            <a:r>
              <a:rPr lang="en-US" dirty="0"/>
              <a:t>Click to edit Master title style (Medium Fonts)</a:t>
            </a:r>
          </a:p>
        </p:txBody>
      </p:sp>
      <p:sp>
        <p:nvSpPr>
          <p:cNvPr id="3" name="Content Placeholder 2"/>
          <p:cNvSpPr>
            <a:spLocks noGrp="1"/>
          </p:cNvSpPr>
          <p:nvPr>
            <p:ph sz="half" idx="1"/>
          </p:nvPr>
        </p:nvSpPr>
        <p:spPr>
          <a:xfrm>
            <a:off x="395651" y="1600201"/>
            <a:ext cx="2816352" cy="2194560"/>
          </a:xfrm>
        </p:spPr>
        <p:txBody>
          <a:bodyPr>
            <a:normAutofit/>
          </a:bodyPr>
          <a:lstStyle>
            <a:lvl1pPr marL="228600" indent="-228600">
              <a:defRPr sz="1600"/>
            </a:lvl1pPr>
            <a:lvl2pPr marL="457200" indent="-228600">
              <a:defRPr sz="1600"/>
            </a:lvl2pPr>
            <a:lvl3pPr marL="685800">
              <a:defRPr sz="16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8" name="Footer Placeholder 4"/>
          <p:cNvSpPr>
            <a:spLocks noGrp="1"/>
          </p:cNvSpPr>
          <p:nvPr>
            <p:ph type="ftr" sz="quarter" idx="3"/>
          </p:nvPr>
        </p:nvSpPr>
        <p:spPr>
          <a:xfrm>
            <a:off x="400050" y="6576066"/>
            <a:ext cx="3920490" cy="228600"/>
          </a:xfrm>
          <a:prstGeom prst="rect">
            <a:avLst/>
          </a:prstGeom>
        </p:spPr>
        <p:txBody>
          <a:bodyPr vert="horz" lIns="91440" tIns="45720" rIns="91440" bIns="45720" rtlCol="0" anchor="t"/>
          <a:lstStyle>
            <a:lvl1pPr algn="l">
              <a:defRPr sz="800">
                <a:solidFill>
                  <a:srgbClr val="455560"/>
                </a:solidFill>
                <a:latin typeface="Arial" pitchFamily="34" charset="0"/>
                <a:cs typeface="Arial" pitchFamily="34" charset="0"/>
              </a:defRPr>
            </a:lvl1pPr>
          </a:lstStyle>
          <a:p>
            <a:endParaRPr lang="en-US" dirty="0"/>
          </a:p>
        </p:txBody>
      </p:sp>
      <p:sp>
        <p:nvSpPr>
          <p:cNvPr id="10" name="Slide Number Placeholder 5"/>
          <p:cNvSpPr>
            <a:spLocks noGrp="1"/>
          </p:cNvSpPr>
          <p:nvPr>
            <p:ph type="sldNum" sz="quarter" idx="4"/>
          </p:nvPr>
        </p:nvSpPr>
        <p:spPr>
          <a:xfrm>
            <a:off x="8241030" y="6576066"/>
            <a:ext cx="960120" cy="228600"/>
          </a:xfrm>
          <a:prstGeom prst="rect">
            <a:avLst/>
          </a:prstGeom>
        </p:spPr>
        <p:txBody>
          <a:bodyPr vert="horz" lIns="91440" tIns="45720" rIns="91440" bIns="45720" rtlCol="0" anchor="t"/>
          <a:lstStyle>
            <a:lvl1pPr algn="r">
              <a:defRPr sz="800">
                <a:solidFill>
                  <a:srgbClr val="455560"/>
                </a:solidFill>
                <a:latin typeface="Arial" pitchFamily="34" charset="0"/>
                <a:cs typeface="Arial" pitchFamily="34" charset="0"/>
              </a:defRPr>
            </a:lvl1pPr>
          </a:lstStyle>
          <a:p>
            <a:fld id="{601FD316-713D-4ED1-ADFD-72C1E45E04F4}" type="slidenum">
              <a:rPr lang="en-US" smtClean="0"/>
              <a:pPr/>
              <a:t>‹#›</a:t>
            </a:fld>
            <a:endParaRPr lang="en-US" dirty="0"/>
          </a:p>
        </p:txBody>
      </p:sp>
      <p:sp>
        <p:nvSpPr>
          <p:cNvPr id="11" name="Date Placeholder 10"/>
          <p:cNvSpPr>
            <a:spLocks noGrp="1"/>
          </p:cNvSpPr>
          <p:nvPr>
            <p:ph type="dt" sz="half" idx="10"/>
          </p:nvPr>
        </p:nvSpPr>
        <p:spPr>
          <a:xfrm>
            <a:off x="4506251" y="6576066"/>
            <a:ext cx="3571089" cy="228600"/>
          </a:xfrm>
          <a:prstGeom prst="rect">
            <a:avLst/>
          </a:prstGeom>
        </p:spPr>
        <p:txBody>
          <a:bodyPr vert="horz" lIns="91440" tIns="45720" rIns="91440" bIns="45720" rtlCol="0" anchor="t"/>
          <a:lstStyle>
            <a:lvl1pPr algn="r">
              <a:defRPr sz="800">
                <a:solidFill>
                  <a:srgbClr val="455560"/>
                </a:solidFill>
              </a:defRPr>
            </a:lvl1pPr>
          </a:lstStyle>
          <a:p>
            <a:endParaRPr lang="en-US" dirty="0"/>
          </a:p>
        </p:txBody>
      </p:sp>
      <p:sp>
        <p:nvSpPr>
          <p:cNvPr id="17" name="Content Placeholder 2"/>
          <p:cNvSpPr>
            <a:spLocks noGrp="1"/>
          </p:cNvSpPr>
          <p:nvPr>
            <p:ph sz="half" idx="17"/>
          </p:nvPr>
        </p:nvSpPr>
        <p:spPr>
          <a:xfrm>
            <a:off x="3390225" y="1600201"/>
            <a:ext cx="2816352" cy="2194560"/>
          </a:xfrm>
        </p:spPr>
        <p:txBody>
          <a:bodyPr>
            <a:normAutofit/>
          </a:bodyPr>
          <a:lstStyle>
            <a:lvl1pPr marL="228600" indent="-228600">
              <a:defRPr sz="1600"/>
            </a:lvl1pPr>
            <a:lvl2pPr marL="457200" indent="-228600">
              <a:defRPr sz="1600"/>
            </a:lvl2pPr>
            <a:lvl3pPr marL="685800">
              <a:defRPr sz="16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8" name="Content Placeholder 2"/>
          <p:cNvSpPr>
            <a:spLocks noGrp="1"/>
          </p:cNvSpPr>
          <p:nvPr>
            <p:ph sz="half" idx="18"/>
          </p:nvPr>
        </p:nvSpPr>
        <p:spPr>
          <a:xfrm>
            <a:off x="6384798" y="1600201"/>
            <a:ext cx="2816352" cy="2194560"/>
          </a:xfrm>
        </p:spPr>
        <p:txBody>
          <a:bodyPr>
            <a:normAutofit/>
          </a:bodyPr>
          <a:lstStyle>
            <a:lvl1pPr marL="228600" indent="-228600">
              <a:defRPr sz="1600"/>
            </a:lvl1pPr>
            <a:lvl2pPr marL="457200" indent="-228600">
              <a:defRPr sz="1600"/>
            </a:lvl2pPr>
            <a:lvl3pPr marL="685800">
              <a:defRPr sz="16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21" name="Content Placeholder 2"/>
          <p:cNvSpPr>
            <a:spLocks noGrp="1"/>
          </p:cNvSpPr>
          <p:nvPr>
            <p:ph sz="half" idx="16"/>
          </p:nvPr>
        </p:nvSpPr>
        <p:spPr>
          <a:xfrm>
            <a:off x="395651" y="3929740"/>
            <a:ext cx="2816352" cy="2194560"/>
          </a:xfrm>
        </p:spPr>
        <p:txBody>
          <a:bodyPr>
            <a:normAutofit/>
          </a:bodyPr>
          <a:lstStyle>
            <a:lvl1pPr marL="228600" indent="-228600">
              <a:defRPr sz="1600"/>
            </a:lvl1pPr>
            <a:lvl2pPr marL="457200" indent="-228600">
              <a:defRPr sz="1600"/>
            </a:lvl2pPr>
            <a:lvl3pPr marL="685800">
              <a:defRPr sz="16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22" name="Content Placeholder 2"/>
          <p:cNvSpPr>
            <a:spLocks noGrp="1"/>
          </p:cNvSpPr>
          <p:nvPr>
            <p:ph sz="half" idx="19"/>
          </p:nvPr>
        </p:nvSpPr>
        <p:spPr>
          <a:xfrm>
            <a:off x="3390225" y="3929740"/>
            <a:ext cx="2816352" cy="2194560"/>
          </a:xfrm>
        </p:spPr>
        <p:txBody>
          <a:bodyPr>
            <a:normAutofit/>
          </a:bodyPr>
          <a:lstStyle>
            <a:lvl1pPr marL="228600" indent="-228600">
              <a:defRPr sz="1600"/>
            </a:lvl1pPr>
            <a:lvl2pPr marL="457200" indent="-228600">
              <a:defRPr sz="1600"/>
            </a:lvl2pPr>
            <a:lvl3pPr marL="685800">
              <a:defRPr sz="16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23" name="Content Placeholder 2"/>
          <p:cNvSpPr>
            <a:spLocks noGrp="1"/>
          </p:cNvSpPr>
          <p:nvPr>
            <p:ph sz="half" idx="20"/>
          </p:nvPr>
        </p:nvSpPr>
        <p:spPr>
          <a:xfrm>
            <a:off x="6384798" y="3929740"/>
            <a:ext cx="2816352" cy="2194560"/>
          </a:xfrm>
        </p:spPr>
        <p:txBody>
          <a:bodyPr>
            <a:normAutofit/>
          </a:bodyPr>
          <a:lstStyle>
            <a:lvl1pPr marL="228600" indent="-228600">
              <a:defRPr sz="1600"/>
            </a:lvl1pPr>
            <a:lvl2pPr marL="457200" indent="-228600">
              <a:defRPr sz="1600"/>
            </a:lvl2pPr>
            <a:lvl3pPr marL="685800">
              <a:defRPr sz="16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itle with Subtitle (Medium Fo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0050" y="271943"/>
            <a:ext cx="8801100" cy="579152"/>
          </a:xfrm>
        </p:spPr>
        <p:txBody>
          <a:bodyPr>
            <a:normAutofit/>
          </a:bodyPr>
          <a:lstStyle>
            <a:lvl1pPr>
              <a:defRPr sz="2400" baseline="0"/>
            </a:lvl1pPr>
          </a:lstStyle>
          <a:p>
            <a:r>
              <a:rPr lang="en-US" dirty="0"/>
              <a:t>Title With Subtitle (Medium Fonts)</a:t>
            </a:r>
          </a:p>
        </p:txBody>
      </p:sp>
      <p:sp>
        <p:nvSpPr>
          <p:cNvPr id="3" name="Content Placeholder 2"/>
          <p:cNvSpPr>
            <a:spLocks noGrp="1"/>
          </p:cNvSpPr>
          <p:nvPr>
            <p:ph idx="1"/>
          </p:nvPr>
        </p:nvSpPr>
        <p:spPr/>
        <p:txBody>
          <a:bodyPr>
            <a:normAutofit/>
          </a:bodyPr>
          <a:lstStyle>
            <a:lvl1pPr marL="228600" indent="-228600">
              <a:defRPr sz="1600"/>
            </a:lvl1pPr>
            <a:lvl2pPr marL="457200" indent="-228600">
              <a:defRPr sz="1600"/>
            </a:lvl2pPr>
            <a:lvl3pPr marL="685800">
              <a:defRPr sz="1600"/>
            </a:lvl3pPr>
          </a:lstStyle>
          <a:p>
            <a:pPr lvl="0"/>
            <a:r>
              <a:rPr lang="en-US" dirty="0"/>
              <a:t>Click to edit Master text styles</a:t>
            </a:r>
          </a:p>
          <a:p>
            <a:pPr lvl="1"/>
            <a:r>
              <a:rPr lang="en-US" dirty="0"/>
              <a:t>Second level</a:t>
            </a:r>
          </a:p>
          <a:p>
            <a:pPr lvl="2"/>
            <a:r>
              <a:rPr lang="en-US" dirty="0"/>
              <a:t>Third level</a:t>
            </a:r>
          </a:p>
        </p:txBody>
      </p:sp>
      <p:sp>
        <p:nvSpPr>
          <p:cNvPr id="9" name="Slide Number Placeholder 5"/>
          <p:cNvSpPr>
            <a:spLocks noGrp="1"/>
          </p:cNvSpPr>
          <p:nvPr>
            <p:ph type="sldNum" sz="quarter" idx="4"/>
          </p:nvPr>
        </p:nvSpPr>
        <p:spPr>
          <a:xfrm>
            <a:off x="8241030" y="6576066"/>
            <a:ext cx="960120" cy="228600"/>
          </a:xfrm>
          <a:prstGeom prst="rect">
            <a:avLst/>
          </a:prstGeom>
        </p:spPr>
        <p:txBody>
          <a:bodyPr vert="horz" lIns="91440" tIns="45720" rIns="91440" bIns="45720" rtlCol="0" anchor="t"/>
          <a:lstStyle>
            <a:lvl1pPr algn="r">
              <a:defRPr sz="800">
                <a:solidFill>
                  <a:srgbClr val="455560"/>
                </a:solidFill>
                <a:latin typeface="Arial" pitchFamily="34" charset="0"/>
                <a:cs typeface="Arial" pitchFamily="34" charset="0"/>
              </a:defRPr>
            </a:lvl1pPr>
          </a:lstStyle>
          <a:p>
            <a:fld id="{601FD316-713D-4ED1-ADFD-72C1E45E04F4}" type="slidenum">
              <a:rPr lang="en-US" smtClean="0"/>
              <a:pPr/>
              <a:t>‹#›</a:t>
            </a:fld>
            <a:endParaRPr lang="en-US" dirty="0"/>
          </a:p>
        </p:txBody>
      </p:sp>
      <p:sp>
        <p:nvSpPr>
          <p:cNvPr id="10" name="Date Placeholder 10"/>
          <p:cNvSpPr>
            <a:spLocks noGrp="1"/>
          </p:cNvSpPr>
          <p:nvPr>
            <p:ph type="dt" sz="half" idx="2"/>
          </p:nvPr>
        </p:nvSpPr>
        <p:spPr>
          <a:xfrm>
            <a:off x="4506251" y="6576066"/>
            <a:ext cx="3571089" cy="228600"/>
          </a:xfrm>
          <a:prstGeom prst="rect">
            <a:avLst/>
          </a:prstGeom>
        </p:spPr>
        <p:txBody>
          <a:bodyPr vert="horz" lIns="91440" tIns="45720" rIns="91440" bIns="45720" rtlCol="0" anchor="t"/>
          <a:lstStyle>
            <a:lvl1pPr algn="r">
              <a:defRPr sz="800">
                <a:solidFill>
                  <a:srgbClr val="455560"/>
                </a:solidFill>
              </a:defRPr>
            </a:lvl1pPr>
          </a:lstStyle>
          <a:p>
            <a:endParaRPr lang="en-US" dirty="0"/>
          </a:p>
        </p:txBody>
      </p:sp>
      <p:sp>
        <p:nvSpPr>
          <p:cNvPr id="12" name="Text Placeholder 11"/>
          <p:cNvSpPr>
            <a:spLocks noGrp="1"/>
          </p:cNvSpPr>
          <p:nvPr>
            <p:ph type="body" sz="quarter" idx="10" hasCustomPrompt="1"/>
          </p:nvPr>
        </p:nvSpPr>
        <p:spPr>
          <a:xfrm>
            <a:off x="387350" y="935037"/>
            <a:ext cx="8812213" cy="591308"/>
          </a:xfrm>
        </p:spPr>
        <p:txBody>
          <a:bodyPr>
            <a:noAutofit/>
          </a:bodyPr>
          <a:lstStyle>
            <a:lvl1pPr marL="0" marR="0" indent="-342900" algn="l" defTabSz="914400" rtl="0" eaLnBrk="1" fontAlgn="auto" latinLnBrk="0" hangingPunct="1">
              <a:lnSpc>
                <a:spcPts val="1600"/>
              </a:lnSpc>
              <a:spcBef>
                <a:spcPct val="20000"/>
              </a:spcBef>
              <a:spcAft>
                <a:spcPts val="0"/>
              </a:spcAft>
              <a:buClrTx/>
              <a:buSzTx/>
              <a:buFont typeface="Arial" pitchFamily="34" charset="0"/>
              <a:buNone/>
              <a:tabLst/>
              <a:defRPr sz="1100" baseline="0"/>
            </a:lvl1pPr>
            <a:lvl2pPr>
              <a:buNone/>
              <a:defRPr sz="1200"/>
            </a:lvl2pPr>
            <a:lvl3pPr>
              <a:buNone/>
              <a:defRPr sz="1200"/>
            </a:lvl3pPr>
            <a:lvl4pPr>
              <a:buNone/>
              <a:defRPr sz="1200"/>
            </a:lvl4pPr>
            <a:lvl5pPr>
              <a:buNone/>
              <a:defRPr sz="1200"/>
            </a:lvl5pPr>
          </a:lstStyle>
          <a:p>
            <a:pPr>
              <a:lnSpc>
                <a:spcPts val="1600"/>
              </a:lnSpc>
            </a:pPr>
            <a:r>
              <a:rPr lang="en-US" sz="1200" dirty="0"/>
              <a:t>The subtitle goes here and can be up to three lines long. </a:t>
            </a:r>
            <a:r>
              <a:rPr lang="en-US" sz="1200" dirty="0" err="1"/>
              <a:t>Lorem</a:t>
            </a:r>
            <a:r>
              <a:rPr lang="en-US" sz="1200" dirty="0"/>
              <a:t> </a:t>
            </a:r>
            <a:r>
              <a:rPr lang="en-US" sz="1200" dirty="0" err="1"/>
              <a:t>ipsum</a:t>
            </a:r>
            <a:r>
              <a:rPr lang="en-US" sz="1200" dirty="0"/>
              <a:t> dolor sit </a:t>
            </a:r>
            <a:r>
              <a:rPr lang="en-US" sz="1200" dirty="0" err="1"/>
              <a:t>amet</a:t>
            </a:r>
            <a:r>
              <a:rPr lang="en-US" sz="1200" dirty="0"/>
              <a:t>, </a:t>
            </a:r>
            <a:r>
              <a:rPr lang="en-US" sz="1200" dirty="0" err="1"/>
              <a:t>consectetuer</a:t>
            </a:r>
            <a:r>
              <a:rPr lang="en-US" sz="1200" dirty="0"/>
              <a:t> </a:t>
            </a:r>
            <a:r>
              <a:rPr lang="en-US" sz="1200" dirty="0" err="1"/>
              <a:t>adipiscing</a:t>
            </a:r>
            <a:r>
              <a:rPr lang="en-US" sz="1200" dirty="0"/>
              <a:t> </a:t>
            </a:r>
            <a:r>
              <a:rPr lang="en-US" sz="1200" dirty="0" err="1"/>
              <a:t>elit</a:t>
            </a:r>
            <a:r>
              <a:rPr lang="en-US" sz="1200" dirty="0"/>
              <a:t>. </a:t>
            </a:r>
            <a:r>
              <a:rPr lang="en-US" sz="1200" dirty="0" err="1"/>
              <a:t>Vestibulum</a:t>
            </a:r>
            <a:r>
              <a:rPr lang="en-US" sz="1200" dirty="0"/>
              <a:t> ante </a:t>
            </a:r>
            <a:r>
              <a:rPr lang="en-US" sz="1200" dirty="0" err="1"/>
              <a:t>ipsum</a:t>
            </a:r>
            <a:r>
              <a:rPr lang="en-US" sz="1200" dirty="0"/>
              <a:t> </a:t>
            </a:r>
            <a:r>
              <a:rPr lang="en-US" sz="1200" dirty="0" err="1"/>
              <a:t>primis</a:t>
            </a:r>
            <a:r>
              <a:rPr lang="en-US" sz="1200" dirty="0"/>
              <a:t> in </a:t>
            </a:r>
            <a:r>
              <a:rPr lang="en-US" sz="1200" dirty="0" err="1"/>
              <a:t>faucibus</a:t>
            </a:r>
            <a:r>
              <a:rPr lang="en-US" sz="1200" dirty="0"/>
              <a:t> </a:t>
            </a:r>
            <a:r>
              <a:rPr lang="en-US" sz="1200" dirty="0" err="1"/>
              <a:t>orci</a:t>
            </a:r>
            <a:r>
              <a:rPr lang="en-US" sz="1200" dirty="0"/>
              <a:t> </a:t>
            </a:r>
            <a:r>
              <a:rPr lang="en-US" sz="1200" dirty="0" err="1"/>
              <a:t>luctus</a:t>
            </a:r>
            <a:r>
              <a:rPr lang="en-US" sz="1200" dirty="0"/>
              <a:t> et </a:t>
            </a:r>
            <a:r>
              <a:rPr lang="en-US" sz="1200" dirty="0" err="1"/>
              <a:t>ultrices</a:t>
            </a:r>
            <a:r>
              <a:rPr lang="en-US" sz="1200" dirty="0"/>
              <a:t> </a:t>
            </a:r>
            <a:r>
              <a:rPr lang="en-US" sz="1200" dirty="0" err="1"/>
              <a:t>posuere</a:t>
            </a:r>
            <a:r>
              <a:rPr lang="en-US" sz="1200" dirty="0"/>
              <a:t> </a:t>
            </a:r>
            <a:r>
              <a:rPr lang="en-US" sz="1200" dirty="0" err="1"/>
              <a:t>cubilia</a:t>
            </a:r>
            <a:r>
              <a:rPr lang="en-US" sz="1200" dirty="0"/>
              <a:t> </a:t>
            </a:r>
            <a:r>
              <a:rPr lang="en-US" sz="1200" dirty="0" err="1"/>
              <a:t>Curae</a:t>
            </a:r>
            <a:r>
              <a:rPr lang="en-US" sz="1200" dirty="0"/>
              <a:t>; </a:t>
            </a:r>
            <a:r>
              <a:rPr lang="en-US" sz="1200" dirty="0" err="1"/>
              <a:t>Phasellus</a:t>
            </a:r>
            <a:r>
              <a:rPr lang="en-US" sz="1200" dirty="0"/>
              <a:t> </a:t>
            </a:r>
            <a:r>
              <a:rPr lang="en-US" sz="1200" dirty="0" err="1"/>
              <a:t>ut</a:t>
            </a:r>
            <a:r>
              <a:rPr lang="en-US" sz="1200" dirty="0"/>
              <a:t> </a:t>
            </a:r>
            <a:r>
              <a:rPr lang="en-US" sz="1200" dirty="0" err="1"/>
              <a:t>velit</a:t>
            </a:r>
            <a:r>
              <a:rPr lang="en-US" sz="1200" dirty="0"/>
              <a:t> in </a:t>
            </a:r>
            <a:r>
              <a:rPr lang="en-US" sz="1200" dirty="0" err="1"/>
              <a:t>ligula</a:t>
            </a:r>
            <a:r>
              <a:rPr lang="en-US" sz="1200" dirty="0"/>
              <a:t> </a:t>
            </a:r>
            <a:r>
              <a:rPr lang="en-US" sz="1200" dirty="0" err="1"/>
              <a:t>mattis</a:t>
            </a:r>
            <a:r>
              <a:rPr lang="en-US" sz="1200" dirty="0"/>
              <a:t> </a:t>
            </a:r>
            <a:r>
              <a:rPr lang="en-US" sz="1200" dirty="0" err="1"/>
              <a:t>hendrerit</a:t>
            </a:r>
            <a:r>
              <a:rPr lang="en-US" sz="1200" dirty="0"/>
              <a:t>. </a:t>
            </a:r>
            <a:r>
              <a:rPr lang="en-US" sz="1200" dirty="0" err="1"/>
              <a:t>Nulla</a:t>
            </a:r>
            <a:r>
              <a:rPr lang="en-US" sz="1200" dirty="0"/>
              <a:t> </a:t>
            </a:r>
            <a:r>
              <a:rPr lang="en-US" sz="1200" dirty="0" err="1"/>
              <a:t>facilisi</a:t>
            </a:r>
            <a:r>
              <a:rPr lang="en-US" sz="1200" dirty="0"/>
              <a:t>. </a:t>
            </a:r>
            <a:r>
              <a:rPr lang="en-US" sz="1200" dirty="0" err="1"/>
              <a:t>Morbi</a:t>
            </a:r>
            <a:r>
              <a:rPr lang="en-US" sz="1200" dirty="0"/>
              <a:t> at </a:t>
            </a:r>
            <a:r>
              <a:rPr lang="en-US" sz="1200" dirty="0" err="1"/>
              <a:t>massa</a:t>
            </a:r>
            <a:r>
              <a:rPr lang="en-US" sz="1200" dirty="0"/>
              <a:t>. </a:t>
            </a:r>
            <a:r>
              <a:rPr lang="en-US" sz="1200" dirty="0" err="1"/>
              <a:t>Praesent</a:t>
            </a:r>
            <a:r>
              <a:rPr lang="en-US" sz="1200" dirty="0"/>
              <a:t> </a:t>
            </a:r>
            <a:r>
              <a:rPr lang="en-US" sz="1200" dirty="0" err="1"/>
              <a:t>accumsan</a:t>
            </a:r>
            <a:r>
              <a:rPr lang="en-US" sz="1200" dirty="0"/>
              <a:t>, </a:t>
            </a:r>
            <a:r>
              <a:rPr lang="en-US" sz="1200" dirty="0" err="1"/>
              <a:t>enim</a:t>
            </a:r>
            <a:r>
              <a:rPr lang="en-US" sz="1200" dirty="0"/>
              <a:t> at </a:t>
            </a:r>
            <a:r>
              <a:rPr lang="en-US" sz="1200" dirty="0" err="1"/>
              <a:t>bibendum</a:t>
            </a:r>
            <a:r>
              <a:rPr lang="en-US" sz="1200" dirty="0"/>
              <a:t> </a:t>
            </a:r>
            <a:r>
              <a:rPr lang="en-US" sz="1200" dirty="0" err="1"/>
              <a:t>rhoncus</a:t>
            </a:r>
            <a:r>
              <a:rPr lang="en-US" sz="1200" dirty="0"/>
              <a:t>, </a:t>
            </a:r>
            <a:r>
              <a:rPr lang="en-US" sz="1200" dirty="0" err="1"/>
              <a:t>erat</a:t>
            </a:r>
            <a:r>
              <a:rPr lang="en-US" sz="1200" dirty="0"/>
              <a:t> </a:t>
            </a:r>
            <a:r>
              <a:rPr lang="en-US" sz="1200" dirty="0" err="1"/>
              <a:t>diam</a:t>
            </a:r>
            <a:r>
              <a:rPr lang="en-US" sz="1200" dirty="0"/>
              <a:t> </a:t>
            </a:r>
            <a:r>
              <a:rPr lang="en-US" sz="1200" dirty="0" err="1"/>
              <a:t>congue</a:t>
            </a:r>
            <a:r>
              <a:rPr lang="en-US" sz="1200" dirty="0"/>
              <a:t> </a:t>
            </a:r>
            <a:r>
              <a:rPr lang="en-US" sz="1200" dirty="0" err="1"/>
              <a:t>est</a:t>
            </a:r>
            <a:r>
              <a:rPr lang="en-US" sz="1200" dirty="0"/>
              <a:t>, </a:t>
            </a:r>
            <a:r>
              <a:rPr lang="en-US" sz="1200" dirty="0" err="1"/>
              <a:t>nec</a:t>
            </a:r>
            <a:r>
              <a:rPr lang="en-US" sz="1200" dirty="0"/>
              <a:t> </a:t>
            </a:r>
            <a:r>
              <a:rPr lang="en-US" sz="1200" dirty="0" err="1"/>
              <a:t>faucibus</a:t>
            </a:r>
            <a:r>
              <a:rPr lang="en-US" sz="1200" dirty="0"/>
              <a:t> </a:t>
            </a:r>
            <a:r>
              <a:rPr lang="en-US" sz="1200" dirty="0" err="1"/>
              <a:t>augue</a:t>
            </a:r>
            <a:r>
              <a:rPr lang="en-US" sz="1200" dirty="0"/>
              <a:t> </a:t>
            </a:r>
            <a:r>
              <a:rPr lang="en-US" sz="1200" dirty="0" err="1"/>
              <a:t>diam</a:t>
            </a:r>
            <a:r>
              <a:rPr lang="en-US" sz="1200" dirty="0"/>
              <a:t> a ante.  </a:t>
            </a:r>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Single Tombstone (Medium Fo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0050" y="271943"/>
            <a:ext cx="8801100" cy="1066800"/>
          </a:xfrm>
        </p:spPr>
        <p:txBody>
          <a:bodyPr>
            <a:normAutofit/>
          </a:bodyPr>
          <a:lstStyle>
            <a:lvl1pPr>
              <a:defRPr sz="2400" baseline="0"/>
            </a:lvl1pPr>
          </a:lstStyle>
          <a:p>
            <a:r>
              <a:rPr lang="en-US" dirty="0"/>
              <a:t>Tombstone With Case Study (Medium Fonts)</a:t>
            </a:r>
          </a:p>
        </p:txBody>
      </p:sp>
      <p:sp>
        <p:nvSpPr>
          <p:cNvPr id="4" name="Content Placeholder 3"/>
          <p:cNvSpPr>
            <a:spLocks noGrp="1"/>
          </p:cNvSpPr>
          <p:nvPr>
            <p:ph sz="half" idx="2"/>
          </p:nvPr>
        </p:nvSpPr>
        <p:spPr>
          <a:xfrm>
            <a:off x="2496457" y="1600201"/>
            <a:ext cx="6689746" cy="4525963"/>
          </a:xfrm>
        </p:spPr>
        <p:txBody>
          <a:bodyPr>
            <a:normAutofit/>
          </a:bodyPr>
          <a:lstStyle>
            <a:lvl1pPr marL="228600" indent="-228600">
              <a:buFont typeface="Arial" pitchFamily="34" charset="0"/>
              <a:buChar char="•"/>
              <a:defRPr sz="1600"/>
            </a:lvl1pPr>
            <a:lvl2pPr marL="457200" indent="-228600">
              <a:defRPr sz="1600"/>
            </a:lvl2pPr>
            <a:lvl3pPr marL="685800">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8" name="Footer Placeholder 4"/>
          <p:cNvSpPr>
            <a:spLocks noGrp="1"/>
          </p:cNvSpPr>
          <p:nvPr>
            <p:ph type="ftr" sz="quarter" idx="3"/>
          </p:nvPr>
        </p:nvSpPr>
        <p:spPr>
          <a:xfrm>
            <a:off x="400050" y="6576066"/>
            <a:ext cx="3920490" cy="228600"/>
          </a:xfrm>
          <a:prstGeom prst="rect">
            <a:avLst/>
          </a:prstGeom>
        </p:spPr>
        <p:txBody>
          <a:bodyPr vert="horz" lIns="91440" tIns="45720" rIns="91440" bIns="45720" rtlCol="0" anchor="t"/>
          <a:lstStyle>
            <a:lvl1pPr algn="l">
              <a:defRPr sz="800">
                <a:solidFill>
                  <a:srgbClr val="455560"/>
                </a:solidFill>
                <a:latin typeface="Arial" pitchFamily="34" charset="0"/>
                <a:cs typeface="Arial" pitchFamily="34" charset="0"/>
              </a:defRPr>
            </a:lvl1pPr>
          </a:lstStyle>
          <a:p>
            <a:endParaRPr lang="en-US" dirty="0"/>
          </a:p>
        </p:txBody>
      </p:sp>
      <p:sp>
        <p:nvSpPr>
          <p:cNvPr id="10" name="Slide Number Placeholder 5"/>
          <p:cNvSpPr>
            <a:spLocks noGrp="1"/>
          </p:cNvSpPr>
          <p:nvPr>
            <p:ph type="sldNum" sz="quarter" idx="4"/>
          </p:nvPr>
        </p:nvSpPr>
        <p:spPr>
          <a:xfrm>
            <a:off x="8241030" y="6576066"/>
            <a:ext cx="960120" cy="228600"/>
          </a:xfrm>
          <a:prstGeom prst="rect">
            <a:avLst/>
          </a:prstGeom>
        </p:spPr>
        <p:txBody>
          <a:bodyPr vert="horz" lIns="91440" tIns="45720" rIns="91440" bIns="45720" rtlCol="0" anchor="t"/>
          <a:lstStyle>
            <a:lvl1pPr algn="r">
              <a:defRPr sz="800">
                <a:solidFill>
                  <a:srgbClr val="455560"/>
                </a:solidFill>
                <a:latin typeface="Arial" pitchFamily="34" charset="0"/>
                <a:cs typeface="Arial" pitchFamily="34" charset="0"/>
              </a:defRPr>
            </a:lvl1pPr>
          </a:lstStyle>
          <a:p>
            <a:fld id="{601FD316-713D-4ED1-ADFD-72C1E45E04F4}" type="slidenum">
              <a:rPr lang="en-US" smtClean="0"/>
              <a:pPr/>
              <a:t>‹#›</a:t>
            </a:fld>
            <a:endParaRPr lang="en-US" dirty="0"/>
          </a:p>
        </p:txBody>
      </p:sp>
      <p:sp>
        <p:nvSpPr>
          <p:cNvPr id="11" name="Date Placeholder 10"/>
          <p:cNvSpPr>
            <a:spLocks noGrp="1"/>
          </p:cNvSpPr>
          <p:nvPr>
            <p:ph type="dt" sz="half" idx="10"/>
          </p:nvPr>
        </p:nvSpPr>
        <p:spPr>
          <a:xfrm>
            <a:off x="4506251" y="6576066"/>
            <a:ext cx="3571089" cy="228600"/>
          </a:xfrm>
          <a:prstGeom prst="rect">
            <a:avLst/>
          </a:prstGeom>
        </p:spPr>
        <p:txBody>
          <a:bodyPr vert="horz" lIns="91440" tIns="45720" rIns="91440" bIns="45720" rtlCol="0" anchor="t"/>
          <a:lstStyle>
            <a:lvl1pPr algn="r">
              <a:defRPr sz="800">
                <a:solidFill>
                  <a:srgbClr val="455560"/>
                </a:solidFill>
              </a:defRPr>
            </a:lvl1pPr>
          </a:lstStyle>
          <a:p>
            <a:endParaRPr lang="en-US" dirty="0"/>
          </a:p>
        </p:txBody>
      </p:sp>
      <p:pic>
        <p:nvPicPr>
          <p:cNvPr id="17" name="Picture 34" descr="Untitled-1"/>
          <p:cNvPicPr>
            <a:picLocks noChangeAspect="1" noChangeArrowheads="1"/>
          </p:cNvPicPr>
          <p:nvPr userDrawn="1"/>
        </p:nvPicPr>
        <p:blipFill>
          <a:blip r:embed="rId2" cstate="print"/>
          <a:srcRect/>
          <a:stretch>
            <a:fillRect/>
          </a:stretch>
        </p:blipFill>
        <p:spPr bwMode="auto">
          <a:xfrm>
            <a:off x="495300" y="3121652"/>
            <a:ext cx="790903" cy="167801"/>
          </a:xfrm>
          <a:prstGeom prst="rect">
            <a:avLst/>
          </a:prstGeom>
          <a:noFill/>
        </p:spPr>
      </p:pic>
      <p:sp>
        <p:nvSpPr>
          <p:cNvPr id="18" name="Rectangle 17"/>
          <p:cNvSpPr/>
          <p:nvPr userDrawn="1"/>
        </p:nvSpPr>
        <p:spPr>
          <a:xfrm>
            <a:off x="396850" y="1606511"/>
            <a:ext cx="1761896" cy="2292241"/>
          </a:xfrm>
          <a:prstGeom prst="rect">
            <a:avLst/>
          </a:prstGeom>
          <a:noFill/>
          <a:ln w="6350">
            <a:solidFill>
              <a:srgbClr val="4555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21"/>
          <p:cNvSpPr>
            <a:spLocks noGrp="1"/>
          </p:cNvSpPr>
          <p:nvPr>
            <p:ph type="body" sz="quarter" idx="17" hasCustomPrompt="1"/>
          </p:nvPr>
        </p:nvSpPr>
        <p:spPr>
          <a:xfrm>
            <a:off x="477698" y="1753214"/>
            <a:ext cx="1600200" cy="457200"/>
          </a:xfrm>
        </p:spPr>
        <p:txBody>
          <a:bodyPr anchor="t" anchorCtr="0">
            <a:noAutofit/>
          </a:bodyPr>
          <a:lstStyle>
            <a:lvl1pPr>
              <a:lnSpc>
                <a:spcPts val="1300"/>
              </a:lnSpc>
              <a:buFont typeface="Arial" pitchFamily="34" charset="0"/>
              <a:buNone/>
              <a:defRPr sz="1200" b="0" baseline="0">
                <a:solidFill>
                  <a:srgbClr val="EE3124"/>
                </a:solidFill>
              </a:defRPr>
            </a:lvl1pPr>
            <a:lvl2pPr>
              <a:defRPr sz="900"/>
            </a:lvl2pPr>
            <a:lvl3pPr>
              <a:defRPr sz="900"/>
            </a:lvl3pPr>
            <a:lvl4pPr>
              <a:defRPr sz="900"/>
            </a:lvl4pPr>
            <a:lvl5pPr>
              <a:defRPr sz="900"/>
            </a:lvl5pPr>
          </a:lstStyle>
          <a:p>
            <a:pPr lvl="0"/>
            <a:r>
              <a:rPr lang="en-US" dirty="0"/>
              <a:t>Service we provided</a:t>
            </a:r>
          </a:p>
        </p:txBody>
      </p:sp>
      <p:cxnSp>
        <p:nvCxnSpPr>
          <p:cNvPr id="21" name="Straight Connector 20"/>
          <p:cNvCxnSpPr/>
          <p:nvPr userDrawn="1"/>
        </p:nvCxnSpPr>
        <p:spPr>
          <a:xfrm>
            <a:off x="477698" y="1710872"/>
            <a:ext cx="16002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477698" y="2215697"/>
            <a:ext cx="16002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5" name="Text Placeholder 21"/>
          <p:cNvSpPr>
            <a:spLocks noGrp="1"/>
          </p:cNvSpPr>
          <p:nvPr>
            <p:ph type="body" sz="quarter" idx="15" hasCustomPrompt="1"/>
          </p:nvPr>
        </p:nvSpPr>
        <p:spPr>
          <a:xfrm>
            <a:off x="477698" y="2262078"/>
            <a:ext cx="1600200" cy="706096"/>
          </a:xfrm>
        </p:spPr>
        <p:txBody>
          <a:bodyPr wrap="square" anchor="t" anchorCtr="0">
            <a:noAutofit/>
          </a:bodyPr>
          <a:lstStyle>
            <a:lvl1pPr marL="0" indent="0">
              <a:lnSpc>
                <a:spcPct val="100000"/>
              </a:lnSpc>
              <a:buFont typeface="Arial" pitchFamily="34" charset="0"/>
              <a:buNone/>
              <a:defRPr sz="800" b="0" baseline="0"/>
            </a:lvl1pPr>
            <a:lvl2pPr>
              <a:defRPr sz="900"/>
            </a:lvl2pPr>
            <a:lvl3pPr>
              <a:defRPr sz="900"/>
            </a:lvl3pPr>
            <a:lvl4pPr>
              <a:defRPr sz="900"/>
            </a:lvl4pPr>
            <a:lvl5pPr>
              <a:defRPr sz="900"/>
            </a:lvl5pPr>
          </a:lstStyle>
          <a:p>
            <a:pPr lvl="0"/>
            <a:r>
              <a:rPr lang="en-US" dirty="0"/>
              <a:t>Deal detail (context)</a:t>
            </a:r>
          </a:p>
          <a:p>
            <a:pPr lvl="0"/>
            <a:r>
              <a:rPr lang="en-US" dirty="0"/>
              <a:t>Client name has been acquired by</a:t>
            </a:r>
          </a:p>
          <a:p>
            <a:pPr lvl="0"/>
            <a:r>
              <a:rPr lang="en-US" dirty="0"/>
              <a:t>Company Name</a:t>
            </a:r>
          </a:p>
        </p:txBody>
      </p:sp>
      <p:sp>
        <p:nvSpPr>
          <p:cNvPr id="26" name="Text Placeholder 21"/>
          <p:cNvSpPr>
            <a:spLocks noGrp="1"/>
          </p:cNvSpPr>
          <p:nvPr>
            <p:ph type="body" sz="quarter" idx="18" hasCustomPrompt="1"/>
          </p:nvPr>
        </p:nvSpPr>
        <p:spPr>
          <a:xfrm>
            <a:off x="477698" y="3468234"/>
            <a:ext cx="1600200" cy="366718"/>
          </a:xfrm>
        </p:spPr>
        <p:txBody>
          <a:bodyPr wrap="square" anchor="b" anchorCtr="0">
            <a:noAutofit/>
          </a:bodyPr>
          <a:lstStyle>
            <a:lvl1pPr marL="0" indent="0">
              <a:lnSpc>
                <a:spcPct val="100000"/>
              </a:lnSpc>
              <a:buFont typeface="Arial" pitchFamily="34" charset="0"/>
              <a:buNone/>
              <a:defRPr sz="700" b="0" baseline="0">
                <a:solidFill>
                  <a:schemeClr val="accent4"/>
                </a:solidFill>
              </a:defRPr>
            </a:lvl1pPr>
            <a:lvl2pPr>
              <a:defRPr sz="900"/>
            </a:lvl2pPr>
            <a:lvl3pPr>
              <a:defRPr sz="900"/>
            </a:lvl3pPr>
            <a:lvl4pPr>
              <a:defRPr sz="900"/>
            </a:lvl4pPr>
            <a:lvl5pPr>
              <a:defRPr sz="900"/>
            </a:lvl5pPr>
          </a:lstStyle>
          <a:p>
            <a:pPr lvl="0"/>
            <a:r>
              <a:rPr lang="en-US" dirty="0"/>
              <a:t>Our role in the transaction</a:t>
            </a:r>
          </a:p>
          <a:p>
            <a:pPr lvl="0"/>
            <a:r>
              <a:rPr lang="en-US" dirty="0"/>
              <a:t>Can be two lines</a:t>
            </a:r>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ombstone Grid (Medium Fo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400" baseline="0"/>
            </a:lvl1pPr>
          </a:lstStyle>
          <a:p>
            <a:r>
              <a:rPr lang="en-US" dirty="0"/>
              <a:t>Tombstone Grid (Medium Fonts)</a:t>
            </a:r>
          </a:p>
        </p:txBody>
      </p:sp>
      <p:sp>
        <p:nvSpPr>
          <p:cNvPr id="3" name="Footer Placeholder 2"/>
          <p:cNvSpPr>
            <a:spLocks noGrp="1"/>
          </p:cNvSpPr>
          <p:nvPr>
            <p:ph type="ftr" sz="quarter" idx="10"/>
          </p:nvPr>
        </p:nvSpPr>
        <p:spPr>
          <a:xfrm>
            <a:off x="400050" y="6576066"/>
            <a:ext cx="3920490" cy="228600"/>
          </a:xfrm>
          <a:prstGeom prst="rect">
            <a:avLst/>
          </a:prstGeom>
        </p:spPr>
        <p:txBody>
          <a:bodyPr/>
          <a:lstStyle/>
          <a:p>
            <a:endParaRPr lang="en-US" dirty="0"/>
          </a:p>
        </p:txBody>
      </p:sp>
      <p:sp>
        <p:nvSpPr>
          <p:cNvPr id="4" name="Slide Number Placeholder 3"/>
          <p:cNvSpPr>
            <a:spLocks noGrp="1"/>
          </p:cNvSpPr>
          <p:nvPr>
            <p:ph type="sldNum" sz="quarter" idx="11"/>
          </p:nvPr>
        </p:nvSpPr>
        <p:spPr/>
        <p:txBody>
          <a:bodyPr/>
          <a:lstStyle/>
          <a:p>
            <a:fld id="{601FD316-713D-4ED1-ADFD-72C1E45E04F4}" type="slidenum">
              <a:rPr lang="en-US" smtClean="0"/>
              <a:pPr/>
              <a:t>‹#›</a:t>
            </a:fld>
            <a:endParaRPr lang="en-US" dirty="0"/>
          </a:p>
        </p:txBody>
      </p:sp>
      <p:sp>
        <p:nvSpPr>
          <p:cNvPr id="5" name="Date Placeholder 4"/>
          <p:cNvSpPr>
            <a:spLocks noGrp="1"/>
          </p:cNvSpPr>
          <p:nvPr>
            <p:ph type="dt" sz="half" idx="12"/>
          </p:nvPr>
        </p:nvSpPr>
        <p:spPr/>
        <p:txBody>
          <a:bodyPr/>
          <a:lstStyle/>
          <a:p>
            <a:endParaRPr lang="en-US" dirty="0"/>
          </a:p>
        </p:txBody>
      </p:sp>
      <p:pic>
        <p:nvPicPr>
          <p:cNvPr id="6" name="Picture 34" descr="Untitled-1"/>
          <p:cNvPicPr>
            <a:picLocks noChangeAspect="1" noChangeArrowheads="1"/>
          </p:cNvPicPr>
          <p:nvPr userDrawn="1"/>
        </p:nvPicPr>
        <p:blipFill>
          <a:blip r:embed="rId2" cstate="print"/>
          <a:srcRect/>
          <a:stretch>
            <a:fillRect/>
          </a:stretch>
        </p:blipFill>
        <p:spPr bwMode="auto">
          <a:xfrm>
            <a:off x="495300" y="3121652"/>
            <a:ext cx="790903" cy="167801"/>
          </a:xfrm>
          <a:prstGeom prst="rect">
            <a:avLst/>
          </a:prstGeom>
          <a:noFill/>
        </p:spPr>
      </p:pic>
      <p:sp>
        <p:nvSpPr>
          <p:cNvPr id="7" name="Rectangle 6"/>
          <p:cNvSpPr/>
          <p:nvPr userDrawn="1"/>
        </p:nvSpPr>
        <p:spPr>
          <a:xfrm>
            <a:off x="396850" y="1606511"/>
            <a:ext cx="1761896" cy="2292241"/>
          </a:xfrm>
          <a:prstGeom prst="rect">
            <a:avLst/>
          </a:prstGeom>
          <a:noFill/>
          <a:ln w="6350">
            <a:solidFill>
              <a:srgbClr val="4555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1"/>
          <p:cNvSpPr>
            <a:spLocks noGrp="1"/>
          </p:cNvSpPr>
          <p:nvPr>
            <p:ph type="body" sz="quarter" idx="17" hasCustomPrompt="1"/>
          </p:nvPr>
        </p:nvSpPr>
        <p:spPr>
          <a:xfrm>
            <a:off x="477698" y="1753214"/>
            <a:ext cx="1600200" cy="457200"/>
          </a:xfrm>
        </p:spPr>
        <p:txBody>
          <a:bodyPr anchor="t" anchorCtr="0">
            <a:noAutofit/>
          </a:bodyPr>
          <a:lstStyle>
            <a:lvl1pPr>
              <a:lnSpc>
                <a:spcPts val="1300"/>
              </a:lnSpc>
              <a:buFont typeface="Arial" pitchFamily="34" charset="0"/>
              <a:buNone/>
              <a:defRPr sz="1200" b="0" baseline="0">
                <a:solidFill>
                  <a:srgbClr val="EE3124"/>
                </a:solidFill>
              </a:defRPr>
            </a:lvl1pPr>
            <a:lvl2pPr>
              <a:defRPr sz="900"/>
            </a:lvl2pPr>
            <a:lvl3pPr>
              <a:defRPr sz="900"/>
            </a:lvl3pPr>
            <a:lvl4pPr>
              <a:defRPr sz="900"/>
            </a:lvl4pPr>
            <a:lvl5pPr>
              <a:defRPr sz="900"/>
            </a:lvl5pPr>
          </a:lstStyle>
          <a:p>
            <a:pPr lvl="0"/>
            <a:r>
              <a:rPr lang="en-US" dirty="0"/>
              <a:t>Service we provided</a:t>
            </a:r>
          </a:p>
        </p:txBody>
      </p:sp>
      <p:cxnSp>
        <p:nvCxnSpPr>
          <p:cNvPr id="9" name="Straight Connector 8"/>
          <p:cNvCxnSpPr/>
          <p:nvPr userDrawn="1"/>
        </p:nvCxnSpPr>
        <p:spPr>
          <a:xfrm>
            <a:off x="477698" y="1710872"/>
            <a:ext cx="16002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77698" y="2215697"/>
            <a:ext cx="16002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 Placeholder 21"/>
          <p:cNvSpPr>
            <a:spLocks noGrp="1"/>
          </p:cNvSpPr>
          <p:nvPr>
            <p:ph type="body" sz="quarter" idx="15" hasCustomPrompt="1"/>
          </p:nvPr>
        </p:nvSpPr>
        <p:spPr>
          <a:xfrm>
            <a:off x="477698" y="2262078"/>
            <a:ext cx="1600200" cy="706096"/>
          </a:xfrm>
        </p:spPr>
        <p:txBody>
          <a:bodyPr wrap="square" anchor="t" anchorCtr="0">
            <a:noAutofit/>
          </a:bodyPr>
          <a:lstStyle>
            <a:lvl1pPr marL="0" indent="0">
              <a:lnSpc>
                <a:spcPct val="100000"/>
              </a:lnSpc>
              <a:buFont typeface="Arial" pitchFamily="34" charset="0"/>
              <a:buNone/>
              <a:defRPr sz="800" b="0" baseline="0"/>
            </a:lvl1pPr>
            <a:lvl2pPr>
              <a:defRPr sz="900"/>
            </a:lvl2pPr>
            <a:lvl3pPr>
              <a:defRPr sz="900"/>
            </a:lvl3pPr>
            <a:lvl4pPr>
              <a:defRPr sz="900"/>
            </a:lvl4pPr>
            <a:lvl5pPr>
              <a:defRPr sz="900"/>
            </a:lvl5pPr>
          </a:lstStyle>
          <a:p>
            <a:pPr lvl="0"/>
            <a:r>
              <a:rPr lang="en-US" dirty="0"/>
              <a:t>Deal detail (context)</a:t>
            </a:r>
          </a:p>
          <a:p>
            <a:pPr lvl="0"/>
            <a:r>
              <a:rPr lang="en-US" dirty="0"/>
              <a:t>Client name has been acquired by</a:t>
            </a:r>
          </a:p>
          <a:p>
            <a:pPr lvl="0"/>
            <a:r>
              <a:rPr lang="en-US" dirty="0"/>
              <a:t>Company Name</a:t>
            </a:r>
          </a:p>
        </p:txBody>
      </p:sp>
      <p:sp>
        <p:nvSpPr>
          <p:cNvPr id="12" name="Text Placeholder 21"/>
          <p:cNvSpPr>
            <a:spLocks noGrp="1"/>
          </p:cNvSpPr>
          <p:nvPr>
            <p:ph type="body" sz="quarter" idx="18" hasCustomPrompt="1"/>
          </p:nvPr>
        </p:nvSpPr>
        <p:spPr>
          <a:xfrm>
            <a:off x="477698" y="3468234"/>
            <a:ext cx="1600200" cy="366718"/>
          </a:xfrm>
        </p:spPr>
        <p:txBody>
          <a:bodyPr wrap="square" anchor="b" anchorCtr="0">
            <a:noAutofit/>
          </a:bodyPr>
          <a:lstStyle>
            <a:lvl1pPr marL="0" indent="0">
              <a:lnSpc>
                <a:spcPct val="100000"/>
              </a:lnSpc>
              <a:buFont typeface="Arial" pitchFamily="34" charset="0"/>
              <a:buNone/>
              <a:defRPr sz="700" b="0" baseline="0">
                <a:solidFill>
                  <a:schemeClr val="accent5"/>
                </a:solidFill>
              </a:defRPr>
            </a:lvl1pPr>
            <a:lvl2pPr>
              <a:defRPr sz="900"/>
            </a:lvl2pPr>
            <a:lvl3pPr>
              <a:defRPr sz="900"/>
            </a:lvl3pPr>
            <a:lvl4pPr>
              <a:defRPr sz="900"/>
            </a:lvl4pPr>
            <a:lvl5pPr>
              <a:defRPr sz="900"/>
            </a:lvl5pPr>
          </a:lstStyle>
          <a:p>
            <a:pPr lvl="0"/>
            <a:r>
              <a:rPr lang="en-US" dirty="0"/>
              <a:t>Our role in the transaction</a:t>
            </a:r>
          </a:p>
          <a:p>
            <a:pPr lvl="0"/>
            <a:r>
              <a:rPr lang="en-US" dirty="0"/>
              <a:t>Can be two lines</a:t>
            </a:r>
          </a:p>
        </p:txBody>
      </p:sp>
      <p:pic>
        <p:nvPicPr>
          <p:cNvPr id="13" name="Picture 34" descr="Untitled-1"/>
          <p:cNvPicPr>
            <a:picLocks noChangeAspect="1" noChangeArrowheads="1"/>
          </p:cNvPicPr>
          <p:nvPr userDrawn="1"/>
        </p:nvPicPr>
        <p:blipFill>
          <a:blip r:embed="rId2" cstate="print"/>
          <a:srcRect/>
          <a:stretch>
            <a:fillRect/>
          </a:stretch>
        </p:blipFill>
        <p:spPr bwMode="auto">
          <a:xfrm>
            <a:off x="495300" y="5596338"/>
            <a:ext cx="790903" cy="167801"/>
          </a:xfrm>
          <a:prstGeom prst="rect">
            <a:avLst/>
          </a:prstGeom>
          <a:noFill/>
        </p:spPr>
      </p:pic>
      <p:sp>
        <p:nvSpPr>
          <p:cNvPr id="14" name="Rectangle 13"/>
          <p:cNvSpPr/>
          <p:nvPr userDrawn="1"/>
        </p:nvSpPr>
        <p:spPr>
          <a:xfrm>
            <a:off x="396850" y="4081197"/>
            <a:ext cx="1761896" cy="2292241"/>
          </a:xfrm>
          <a:prstGeom prst="rect">
            <a:avLst/>
          </a:prstGeom>
          <a:noFill/>
          <a:ln w="6350">
            <a:solidFill>
              <a:srgbClr val="4555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1"/>
          <p:cNvSpPr>
            <a:spLocks noGrp="1"/>
          </p:cNvSpPr>
          <p:nvPr>
            <p:ph type="body" sz="quarter" idx="19" hasCustomPrompt="1"/>
          </p:nvPr>
        </p:nvSpPr>
        <p:spPr>
          <a:xfrm>
            <a:off x="477698" y="4227900"/>
            <a:ext cx="1600200" cy="457200"/>
          </a:xfrm>
        </p:spPr>
        <p:txBody>
          <a:bodyPr anchor="t" anchorCtr="0">
            <a:noAutofit/>
          </a:bodyPr>
          <a:lstStyle>
            <a:lvl1pPr>
              <a:lnSpc>
                <a:spcPts val="1300"/>
              </a:lnSpc>
              <a:buFont typeface="Arial" pitchFamily="34" charset="0"/>
              <a:buNone/>
              <a:defRPr sz="1200" b="0" baseline="0">
                <a:solidFill>
                  <a:srgbClr val="EE3124"/>
                </a:solidFill>
              </a:defRPr>
            </a:lvl1pPr>
            <a:lvl2pPr>
              <a:defRPr sz="900"/>
            </a:lvl2pPr>
            <a:lvl3pPr>
              <a:defRPr sz="900"/>
            </a:lvl3pPr>
            <a:lvl4pPr>
              <a:defRPr sz="900"/>
            </a:lvl4pPr>
            <a:lvl5pPr>
              <a:defRPr sz="900"/>
            </a:lvl5pPr>
          </a:lstStyle>
          <a:p>
            <a:pPr lvl="0"/>
            <a:r>
              <a:rPr lang="en-US" dirty="0"/>
              <a:t>Service we provided</a:t>
            </a:r>
          </a:p>
        </p:txBody>
      </p:sp>
      <p:cxnSp>
        <p:nvCxnSpPr>
          <p:cNvPr id="16" name="Straight Connector 15"/>
          <p:cNvCxnSpPr/>
          <p:nvPr userDrawn="1"/>
        </p:nvCxnSpPr>
        <p:spPr>
          <a:xfrm>
            <a:off x="477698" y="4185558"/>
            <a:ext cx="16002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477698" y="4690383"/>
            <a:ext cx="16002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Text Placeholder 21"/>
          <p:cNvSpPr>
            <a:spLocks noGrp="1"/>
          </p:cNvSpPr>
          <p:nvPr>
            <p:ph type="body" sz="quarter" idx="20" hasCustomPrompt="1"/>
          </p:nvPr>
        </p:nvSpPr>
        <p:spPr>
          <a:xfrm>
            <a:off x="477698" y="4736764"/>
            <a:ext cx="1600200" cy="706096"/>
          </a:xfrm>
        </p:spPr>
        <p:txBody>
          <a:bodyPr wrap="square" anchor="t" anchorCtr="0">
            <a:noAutofit/>
          </a:bodyPr>
          <a:lstStyle>
            <a:lvl1pPr marL="0" indent="0">
              <a:lnSpc>
                <a:spcPct val="100000"/>
              </a:lnSpc>
              <a:buFont typeface="Arial" pitchFamily="34" charset="0"/>
              <a:buNone/>
              <a:defRPr sz="800" b="0" baseline="0"/>
            </a:lvl1pPr>
            <a:lvl2pPr>
              <a:defRPr sz="900"/>
            </a:lvl2pPr>
            <a:lvl3pPr>
              <a:defRPr sz="900"/>
            </a:lvl3pPr>
            <a:lvl4pPr>
              <a:defRPr sz="900"/>
            </a:lvl4pPr>
            <a:lvl5pPr>
              <a:defRPr sz="900"/>
            </a:lvl5pPr>
          </a:lstStyle>
          <a:p>
            <a:pPr lvl="0"/>
            <a:r>
              <a:rPr lang="en-US" dirty="0"/>
              <a:t>Deal detail (context)</a:t>
            </a:r>
          </a:p>
          <a:p>
            <a:pPr lvl="0"/>
            <a:r>
              <a:rPr lang="en-US" dirty="0"/>
              <a:t>Client name has been acquired by</a:t>
            </a:r>
          </a:p>
          <a:p>
            <a:pPr lvl="0"/>
            <a:r>
              <a:rPr lang="en-US" dirty="0"/>
              <a:t>Company Name</a:t>
            </a:r>
          </a:p>
        </p:txBody>
      </p:sp>
      <p:sp>
        <p:nvSpPr>
          <p:cNvPr id="19" name="Text Placeholder 21"/>
          <p:cNvSpPr>
            <a:spLocks noGrp="1"/>
          </p:cNvSpPr>
          <p:nvPr>
            <p:ph type="body" sz="quarter" idx="21" hasCustomPrompt="1"/>
          </p:nvPr>
        </p:nvSpPr>
        <p:spPr>
          <a:xfrm>
            <a:off x="477698" y="5942920"/>
            <a:ext cx="1600200" cy="366718"/>
          </a:xfrm>
        </p:spPr>
        <p:txBody>
          <a:bodyPr wrap="square" anchor="b" anchorCtr="0">
            <a:noAutofit/>
          </a:bodyPr>
          <a:lstStyle>
            <a:lvl1pPr marL="0" indent="0">
              <a:lnSpc>
                <a:spcPct val="100000"/>
              </a:lnSpc>
              <a:buFont typeface="Arial" pitchFamily="34" charset="0"/>
              <a:buNone/>
              <a:defRPr sz="700" b="0" baseline="0">
                <a:solidFill>
                  <a:schemeClr val="accent5"/>
                </a:solidFill>
              </a:defRPr>
            </a:lvl1pPr>
            <a:lvl2pPr>
              <a:defRPr sz="900"/>
            </a:lvl2pPr>
            <a:lvl3pPr>
              <a:defRPr sz="900"/>
            </a:lvl3pPr>
            <a:lvl4pPr>
              <a:defRPr sz="900"/>
            </a:lvl4pPr>
            <a:lvl5pPr>
              <a:defRPr sz="900"/>
            </a:lvl5pPr>
          </a:lstStyle>
          <a:p>
            <a:pPr lvl="0"/>
            <a:r>
              <a:rPr lang="en-US" dirty="0"/>
              <a:t>Our role in the transaction</a:t>
            </a:r>
          </a:p>
          <a:p>
            <a:pPr lvl="0"/>
            <a:r>
              <a:rPr lang="en-US" dirty="0"/>
              <a:t>Can be two lines</a:t>
            </a:r>
          </a:p>
        </p:txBody>
      </p:sp>
      <p:pic>
        <p:nvPicPr>
          <p:cNvPr id="20" name="Picture 34" descr="Untitled-1"/>
          <p:cNvPicPr>
            <a:picLocks noChangeAspect="1" noChangeArrowheads="1"/>
          </p:cNvPicPr>
          <p:nvPr userDrawn="1"/>
        </p:nvPicPr>
        <p:blipFill>
          <a:blip r:embed="rId2" cstate="print"/>
          <a:srcRect/>
          <a:stretch>
            <a:fillRect/>
          </a:stretch>
        </p:blipFill>
        <p:spPr bwMode="auto">
          <a:xfrm>
            <a:off x="6315527" y="3121653"/>
            <a:ext cx="790903" cy="167801"/>
          </a:xfrm>
          <a:prstGeom prst="rect">
            <a:avLst/>
          </a:prstGeom>
          <a:noFill/>
        </p:spPr>
      </p:pic>
      <p:sp>
        <p:nvSpPr>
          <p:cNvPr id="21" name="Rectangle 20"/>
          <p:cNvSpPr/>
          <p:nvPr userDrawn="1"/>
        </p:nvSpPr>
        <p:spPr>
          <a:xfrm>
            <a:off x="6217077" y="1606512"/>
            <a:ext cx="1761896" cy="2292241"/>
          </a:xfrm>
          <a:prstGeom prst="rect">
            <a:avLst/>
          </a:prstGeom>
          <a:noFill/>
          <a:ln w="6350">
            <a:solidFill>
              <a:srgbClr val="4555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21"/>
          <p:cNvSpPr>
            <a:spLocks noGrp="1"/>
          </p:cNvSpPr>
          <p:nvPr>
            <p:ph type="body" sz="quarter" idx="22" hasCustomPrompt="1"/>
          </p:nvPr>
        </p:nvSpPr>
        <p:spPr>
          <a:xfrm>
            <a:off x="6297925" y="1753215"/>
            <a:ext cx="1600200" cy="457200"/>
          </a:xfrm>
        </p:spPr>
        <p:txBody>
          <a:bodyPr anchor="t" anchorCtr="0">
            <a:noAutofit/>
          </a:bodyPr>
          <a:lstStyle>
            <a:lvl1pPr>
              <a:lnSpc>
                <a:spcPts val="1300"/>
              </a:lnSpc>
              <a:buFont typeface="Arial" pitchFamily="34" charset="0"/>
              <a:buNone/>
              <a:defRPr sz="1200" b="0" baseline="0">
                <a:solidFill>
                  <a:srgbClr val="EE3124"/>
                </a:solidFill>
              </a:defRPr>
            </a:lvl1pPr>
            <a:lvl2pPr>
              <a:defRPr sz="900"/>
            </a:lvl2pPr>
            <a:lvl3pPr>
              <a:defRPr sz="900"/>
            </a:lvl3pPr>
            <a:lvl4pPr>
              <a:defRPr sz="900"/>
            </a:lvl4pPr>
            <a:lvl5pPr>
              <a:defRPr sz="900"/>
            </a:lvl5pPr>
          </a:lstStyle>
          <a:p>
            <a:pPr lvl="0"/>
            <a:r>
              <a:rPr lang="en-US" dirty="0"/>
              <a:t>Service we provided</a:t>
            </a:r>
          </a:p>
        </p:txBody>
      </p:sp>
      <p:cxnSp>
        <p:nvCxnSpPr>
          <p:cNvPr id="23" name="Straight Connector 22"/>
          <p:cNvCxnSpPr/>
          <p:nvPr userDrawn="1"/>
        </p:nvCxnSpPr>
        <p:spPr>
          <a:xfrm>
            <a:off x="6297925" y="1710873"/>
            <a:ext cx="16002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6297925" y="2215698"/>
            <a:ext cx="16002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5" name="Text Placeholder 21"/>
          <p:cNvSpPr>
            <a:spLocks noGrp="1"/>
          </p:cNvSpPr>
          <p:nvPr>
            <p:ph type="body" sz="quarter" idx="23" hasCustomPrompt="1"/>
          </p:nvPr>
        </p:nvSpPr>
        <p:spPr>
          <a:xfrm>
            <a:off x="6297925" y="2262079"/>
            <a:ext cx="1600200" cy="706096"/>
          </a:xfrm>
        </p:spPr>
        <p:txBody>
          <a:bodyPr wrap="square" anchor="t" anchorCtr="0">
            <a:noAutofit/>
          </a:bodyPr>
          <a:lstStyle>
            <a:lvl1pPr marL="0" indent="0">
              <a:lnSpc>
                <a:spcPct val="100000"/>
              </a:lnSpc>
              <a:buFont typeface="Arial" pitchFamily="34" charset="0"/>
              <a:buNone/>
              <a:defRPr sz="800" b="0" baseline="0"/>
            </a:lvl1pPr>
            <a:lvl2pPr>
              <a:defRPr sz="900"/>
            </a:lvl2pPr>
            <a:lvl3pPr>
              <a:defRPr sz="900"/>
            </a:lvl3pPr>
            <a:lvl4pPr>
              <a:defRPr sz="900"/>
            </a:lvl4pPr>
            <a:lvl5pPr>
              <a:defRPr sz="900"/>
            </a:lvl5pPr>
          </a:lstStyle>
          <a:p>
            <a:pPr lvl="0"/>
            <a:r>
              <a:rPr lang="en-US" dirty="0"/>
              <a:t>Deal detail (context)</a:t>
            </a:r>
          </a:p>
          <a:p>
            <a:pPr lvl="0"/>
            <a:r>
              <a:rPr lang="en-US" dirty="0"/>
              <a:t>Client name has been acquired by</a:t>
            </a:r>
          </a:p>
          <a:p>
            <a:pPr lvl="0"/>
            <a:r>
              <a:rPr lang="en-US" dirty="0"/>
              <a:t>Company Name</a:t>
            </a:r>
          </a:p>
        </p:txBody>
      </p:sp>
      <p:sp>
        <p:nvSpPr>
          <p:cNvPr id="26" name="Text Placeholder 21"/>
          <p:cNvSpPr>
            <a:spLocks noGrp="1"/>
          </p:cNvSpPr>
          <p:nvPr>
            <p:ph type="body" sz="quarter" idx="24" hasCustomPrompt="1"/>
          </p:nvPr>
        </p:nvSpPr>
        <p:spPr>
          <a:xfrm>
            <a:off x="6297925" y="3468235"/>
            <a:ext cx="1600200" cy="366718"/>
          </a:xfrm>
        </p:spPr>
        <p:txBody>
          <a:bodyPr wrap="square" anchor="b" anchorCtr="0">
            <a:noAutofit/>
          </a:bodyPr>
          <a:lstStyle>
            <a:lvl1pPr marL="0" indent="0">
              <a:lnSpc>
                <a:spcPct val="100000"/>
              </a:lnSpc>
              <a:buFont typeface="Arial" pitchFamily="34" charset="0"/>
              <a:buNone/>
              <a:defRPr sz="700" b="0" baseline="0">
                <a:solidFill>
                  <a:schemeClr val="accent5"/>
                </a:solidFill>
              </a:defRPr>
            </a:lvl1pPr>
            <a:lvl2pPr>
              <a:defRPr sz="900"/>
            </a:lvl2pPr>
            <a:lvl3pPr>
              <a:defRPr sz="900"/>
            </a:lvl3pPr>
            <a:lvl4pPr>
              <a:defRPr sz="900"/>
            </a:lvl4pPr>
            <a:lvl5pPr>
              <a:defRPr sz="900"/>
            </a:lvl5pPr>
          </a:lstStyle>
          <a:p>
            <a:pPr lvl="0"/>
            <a:r>
              <a:rPr lang="en-US" dirty="0"/>
              <a:t>Our role in the transaction</a:t>
            </a:r>
          </a:p>
          <a:p>
            <a:pPr lvl="0"/>
            <a:r>
              <a:rPr lang="en-US" dirty="0"/>
              <a:t>Can be two lines</a:t>
            </a:r>
          </a:p>
        </p:txBody>
      </p:sp>
      <p:pic>
        <p:nvPicPr>
          <p:cNvPr id="27" name="Picture 34" descr="Untitled-1"/>
          <p:cNvPicPr>
            <a:picLocks noChangeAspect="1" noChangeArrowheads="1"/>
          </p:cNvPicPr>
          <p:nvPr userDrawn="1"/>
        </p:nvPicPr>
        <p:blipFill>
          <a:blip r:embed="rId2" cstate="print"/>
          <a:srcRect/>
          <a:stretch>
            <a:fillRect/>
          </a:stretch>
        </p:blipFill>
        <p:spPr bwMode="auto">
          <a:xfrm>
            <a:off x="6315527" y="5596339"/>
            <a:ext cx="790903" cy="167801"/>
          </a:xfrm>
          <a:prstGeom prst="rect">
            <a:avLst/>
          </a:prstGeom>
          <a:noFill/>
        </p:spPr>
      </p:pic>
      <p:sp>
        <p:nvSpPr>
          <p:cNvPr id="28" name="Rectangle 27"/>
          <p:cNvSpPr/>
          <p:nvPr userDrawn="1"/>
        </p:nvSpPr>
        <p:spPr>
          <a:xfrm>
            <a:off x="6217077" y="4081198"/>
            <a:ext cx="1761896" cy="2292241"/>
          </a:xfrm>
          <a:prstGeom prst="rect">
            <a:avLst/>
          </a:prstGeom>
          <a:noFill/>
          <a:ln w="6350">
            <a:solidFill>
              <a:srgbClr val="4555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21"/>
          <p:cNvSpPr>
            <a:spLocks noGrp="1"/>
          </p:cNvSpPr>
          <p:nvPr>
            <p:ph type="body" sz="quarter" idx="25" hasCustomPrompt="1"/>
          </p:nvPr>
        </p:nvSpPr>
        <p:spPr>
          <a:xfrm>
            <a:off x="6297925" y="4227901"/>
            <a:ext cx="1600200" cy="457200"/>
          </a:xfrm>
        </p:spPr>
        <p:txBody>
          <a:bodyPr anchor="t" anchorCtr="0">
            <a:noAutofit/>
          </a:bodyPr>
          <a:lstStyle>
            <a:lvl1pPr>
              <a:lnSpc>
                <a:spcPts val="1300"/>
              </a:lnSpc>
              <a:buFont typeface="Arial" pitchFamily="34" charset="0"/>
              <a:buNone/>
              <a:defRPr sz="1200" b="0" baseline="0">
                <a:solidFill>
                  <a:srgbClr val="EE3124"/>
                </a:solidFill>
              </a:defRPr>
            </a:lvl1pPr>
            <a:lvl2pPr>
              <a:defRPr sz="900"/>
            </a:lvl2pPr>
            <a:lvl3pPr>
              <a:defRPr sz="900"/>
            </a:lvl3pPr>
            <a:lvl4pPr>
              <a:defRPr sz="900"/>
            </a:lvl4pPr>
            <a:lvl5pPr>
              <a:defRPr sz="900"/>
            </a:lvl5pPr>
          </a:lstStyle>
          <a:p>
            <a:pPr lvl="0"/>
            <a:r>
              <a:rPr lang="en-US" dirty="0"/>
              <a:t>Service we provided</a:t>
            </a:r>
          </a:p>
        </p:txBody>
      </p:sp>
      <p:cxnSp>
        <p:nvCxnSpPr>
          <p:cNvPr id="30" name="Straight Connector 29"/>
          <p:cNvCxnSpPr/>
          <p:nvPr userDrawn="1"/>
        </p:nvCxnSpPr>
        <p:spPr>
          <a:xfrm>
            <a:off x="6297925" y="4185559"/>
            <a:ext cx="16002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6297925" y="4690384"/>
            <a:ext cx="16002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2" name="Text Placeholder 21"/>
          <p:cNvSpPr>
            <a:spLocks noGrp="1"/>
          </p:cNvSpPr>
          <p:nvPr>
            <p:ph type="body" sz="quarter" idx="26" hasCustomPrompt="1"/>
          </p:nvPr>
        </p:nvSpPr>
        <p:spPr>
          <a:xfrm>
            <a:off x="6297925" y="4736765"/>
            <a:ext cx="1600200" cy="706096"/>
          </a:xfrm>
        </p:spPr>
        <p:txBody>
          <a:bodyPr wrap="square" anchor="t" anchorCtr="0">
            <a:noAutofit/>
          </a:bodyPr>
          <a:lstStyle>
            <a:lvl1pPr marL="0" indent="0">
              <a:lnSpc>
                <a:spcPct val="100000"/>
              </a:lnSpc>
              <a:buFont typeface="Arial" pitchFamily="34" charset="0"/>
              <a:buNone/>
              <a:defRPr sz="800" b="0" baseline="0"/>
            </a:lvl1pPr>
            <a:lvl2pPr>
              <a:defRPr sz="900"/>
            </a:lvl2pPr>
            <a:lvl3pPr>
              <a:defRPr sz="900"/>
            </a:lvl3pPr>
            <a:lvl4pPr>
              <a:defRPr sz="900"/>
            </a:lvl4pPr>
            <a:lvl5pPr>
              <a:defRPr sz="900"/>
            </a:lvl5pPr>
          </a:lstStyle>
          <a:p>
            <a:pPr lvl="0"/>
            <a:r>
              <a:rPr lang="en-US" dirty="0"/>
              <a:t>Deal detail (context)</a:t>
            </a:r>
          </a:p>
          <a:p>
            <a:pPr lvl="0"/>
            <a:r>
              <a:rPr lang="en-US" dirty="0"/>
              <a:t>Client name has been acquired by</a:t>
            </a:r>
          </a:p>
          <a:p>
            <a:pPr lvl="0"/>
            <a:r>
              <a:rPr lang="en-US" dirty="0"/>
              <a:t>Company Name</a:t>
            </a:r>
          </a:p>
        </p:txBody>
      </p:sp>
      <p:sp>
        <p:nvSpPr>
          <p:cNvPr id="33" name="Text Placeholder 21"/>
          <p:cNvSpPr>
            <a:spLocks noGrp="1"/>
          </p:cNvSpPr>
          <p:nvPr>
            <p:ph type="body" sz="quarter" idx="27" hasCustomPrompt="1"/>
          </p:nvPr>
        </p:nvSpPr>
        <p:spPr>
          <a:xfrm>
            <a:off x="6297925" y="5942921"/>
            <a:ext cx="1600200" cy="366718"/>
          </a:xfrm>
        </p:spPr>
        <p:txBody>
          <a:bodyPr wrap="square" anchor="b" anchorCtr="0">
            <a:noAutofit/>
          </a:bodyPr>
          <a:lstStyle>
            <a:lvl1pPr marL="0" indent="0">
              <a:lnSpc>
                <a:spcPct val="100000"/>
              </a:lnSpc>
              <a:buFont typeface="Arial" pitchFamily="34" charset="0"/>
              <a:buNone/>
              <a:defRPr sz="700" b="0" baseline="0">
                <a:solidFill>
                  <a:schemeClr val="accent5"/>
                </a:solidFill>
              </a:defRPr>
            </a:lvl1pPr>
            <a:lvl2pPr>
              <a:defRPr sz="900"/>
            </a:lvl2pPr>
            <a:lvl3pPr>
              <a:defRPr sz="900"/>
            </a:lvl3pPr>
            <a:lvl4pPr>
              <a:defRPr sz="900"/>
            </a:lvl4pPr>
            <a:lvl5pPr>
              <a:defRPr sz="900"/>
            </a:lvl5pPr>
          </a:lstStyle>
          <a:p>
            <a:pPr lvl="0"/>
            <a:r>
              <a:rPr lang="en-US" dirty="0"/>
              <a:t>Our role in the transaction</a:t>
            </a:r>
          </a:p>
          <a:p>
            <a:pPr lvl="0"/>
            <a:r>
              <a:rPr lang="en-US" dirty="0"/>
              <a:t>Can be two lines</a:t>
            </a:r>
          </a:p>
        </p:txBody>
      </p:sp>
      <p:pic>
        <p:nvPicPr>
          <p:cNvPr id="34" name="Picture 34" descr="Untitled-1"/>
          <p:cNvPicPr>
            <a:picLocks noChangeAspect="1" noChangeArrowheads="1"/>
          </p:cNvPicPr>
          <p:nvPr userDrawn="1"/>
        </p:nvPicPr>
        <p:blipFill>
          <a:blip r:embed="rId2" cstate="print"/>
          <a:srcRect/>
          <a:stretch>
            <a:fillRect/>
          </a:stretch>
        </p:blipFill>
        <p:spPr bwMode="auto">
          <a:xfrm>
            <a:off x="2425705" y="3121652"/>
            <a:ext cx="790903" cy="167801"/>
          </a:xfrm>
          <a:prstGeom prst="rect">
            <a:avLst/>
          </a:prstGeom>
          <a:noFill/>
        </p:spPr>
      </p:pic>
      <p:sp>
        <p:nvSpPr>
          <p:cNvPr id="35" name="Rectangle 34"/>
          <p:cNvSpPr/>
          <p:nvPr userDrawn="1"/>
        </p:nvSpPr>
        <p:spPr>
          <a:xfrm>
            <a:off x="2327255" y="1606511"/>
            <a:ext cx="1761896" cy="2292241"/>
          </a:xfrm>
          <a:prstGeom prst="rect">
            <a:avLst/>
          </a:prstGeom>
          <a:noFill/>
          <a:ln w="6350">
            <a:solidFill>
              <a:srgbClr val="4555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Placeholder 21"/>
          <p:cNvSpPr>
            <a:spLocks noGrp="1"/>
          </p:cNvSpPr>
          <p:nvPr>
            <p:ph type="body" sz="quarter" idx="28" hasCustomPrompt="1"/>
          </p:nvPr>
        </p:nvSpPr>
        <p:spPr>
          <a:xfrm>
            <a:off x="2408103" y="1753214"/>
            <a:ext cx="1600200" cy="457200"/>
          </a:xfrm>
        </p:spPr>
        <p:txBody>
          <a:bodyPr anchor="t" anchorCtr="0">
            <a:noAutofit/>
          </a:bodyPr>
          <a:lstStyle>
            <a:lvl1pPr>
              <a:lnSpc>
                <a:spcPts val="1300"/>
              </a:lnSpc>
              <a:buFont typeface="Arial" pitchFamily="34" charset="0"/>
              <a:buNone/>
              <a:defRPr sz="1200" b="0" baseline="0">
                <a:solidFill>
                  <a:srgbClr val="EE3124"/>
                </a:solidFill>
              </a:defRPr>
            </a:lvl1pPr>
            <a:lvl2pPr>
              <a:defRPr sz="900"/>
            </a:lvl2pPr>
            <a:lvl3pPr>
              <a:defRPr sz="900"/>
            </a:lvl3pPr>
            <a:lvl4pPr>
              <a:defRPr sz="900"/>
            </a:lvl4pPr>
            <a:lvl5pPr>
              <a:defRPr sz="900"/>
            </a:lvl5pPr>
          </a:lstStyle>
          <a:p>
            <a:pPr lvl="0"/>
            <a:r>
              <a:rPr lang="en-US" dirty="0"/>
              <a:t>Service we provided</a:t>
            </a:r>
          </a:p>
        </p:txBody>
      </p:sp>
      <p:cxnSp>
        <p:nvCxnSpPr>
          <p:cNvPr id="37" name="Straight Connector 36"/>
          <p:cNvCxnSpPr/>
          <p:nvPr userDrawn="1"/>
        </p:nvCxnSpPr>
        <p:spPr>
          <a:xfrm>
            <a:off x="2408103" y="1710872"/>
            <a:ext cx="16002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2408103" y="2215697"/>
            <a:ext cx="16002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9" name="Text Placeholder 21"/>
          <p:cNvSpPr>
            <a:spLocks noGrp="1"/>
          </p:cNvSpPr>
          <p:nvPr>
            <p:ph type="body" sz="quarter" idx="29" hasCustomPrompt="1"/>
          </p:nvPr>
        </p:nvSpPr>
        <p:spPr>
          <a:xfrm>
            <a:off x="2408103" y="2262078"/>
            <a:ext cx="1600200" cy="706096"/>
          </a:xfrm>
        </p:spPr>
        <p:txBody>
          <a:bodyPr wrap="square" anchor="t" anchorCtr="0">
            <a:noAutofit/>
          </a:bodyPr>
          <a:lstStyle>
            <a:lvl1pPr marL="0" indent="0">
              <a:lnSpc>
                <a:spcPct val="100000"/>
              </a:lnSpc>
              <a:buFont typeface="Arial" pitchFamily="34" charset="0"/>
              <a:buNone/>
              <a:defRPr sz="800" b="0" baseline="0"/>
            </a:lvl1pPr>
            <a:lvl2pPr>
              <a:defRPr sz="900"/>
            </a:lvl2pPr>
            <a:lvl3pPr>
              <a:defRPr sz="900"/>
            </a:lvl3pPr>
            <a:lvl4pPr>
              <a:defRPr sz="900"/>
            </a:lvl4pPr>
            <a:lvl5pPr>
              <a:defRPr sz="900"/>
            </a:lvl5pPr>
          </a:lstStyle>
          <a:p>
            <a:pPr lvl="0"/>
            <a:r>
              <a:rPr lang="en-US" dirty="0"/>
              <a:t>Deal detail (context)</a:t>
            </a:r>
          </a:p>
          <a:p>
            <a:pPr lvl="0"/>
            <a:r>
              <a:rPr lang="en-US" dirty="0"/>
              <a:t>Client name has been acquired by</a:t>
            </a:r>
          </a:p>
          <a:p>
            <a:pPr lvl="0"/>
            <a:r>
              <a:rPr lang="en-US" dirty="0"/>
              <a:t>Company Name</a:t>
            </a:r>
          </a:p>
        </p:txBody>
      </p:sp>
      <p:sp>
        <p:nvSpPr>
          <p:cNvPr id="40" name="Text Placeholder 21"/>
          <p:cNvSpPr>
            <a:spLocks noGrp="1"/>
          </p:cNvSpPr>
          <p:nvPr>
            <p:ph type="body" sz="quarter" idx="30" hasCustomPrompt="1"/>
          </p:nvPr>
        </p:nvSpPr>
        <p:spPr>
          <a:xfrm>
            <a:off x="2408103" y="3468234"/>
            <a:ext cx="1600200" cy="366718"/>
          </a:xfrm>
        </p:spPr>
        <p:txBody>
          <a:bodyPr wrap="square" anchor="b" anchorCtr="0">
            <a:noAutofit/>
          </a:bodyPr>
          <a:lstStyle>
            <a:lvl1pPr marL="0" indent="0">
              <a:lnSpc>
                <a:spcPct val="100000"/>
              </a:lnSpc>
              <a:buFont typeface="Arial" pitchFamily="34" charset="0"/>
              <a:buNone/>
              <a:defRPr sz="700" b="0" baseline="0">
                <a:solidFill>
                  <a:schemeClr val="accent5"/>
                </a:solidFill>
              </a:defRPr>
            </a:lvl1pPr>
            <a:lvl2pPr>
              <a:defRPr sz="900"/>
            </a:lvl2pPr>
            <a:lvl3pPr>
              <a:defRPr sz="900"/>
            </a:lvl3pPr>
            <a:lvl4pPr>
              <a:defRPr sz="900"/>
            </a:lvl4pPr>
            <a:lvl5pPr>
              <a:defRPr sz="900"/>
            </a:lvl5pPr>
          </a:lstStyle>
          <a:p>
            <a:pPr lvl="0"/>
            <a:r>
              <a:rPr lang="en-US" dirty="0"/>
              <a:t>Our role in the transaction</a:t>
            </a:r>
          </a:p>
          <a:p>
            <a:pPr lvl="0"/>
            <a:r>
              <a:rPr lang="en-US" dirty="0"/>
              <a:t>Can be two lines</a:t>
            </a:r>
          </a:p>
        </p:txBody>
      </p:sp>
      <p:pic>
        <p:nvPicPr>
          <p:cNvPr id="41" name="Picture 34" descr="Untitled-1"/>
          <p:cNvPicPr>
            <a:picLocks noChangeAspect="1" noChangeArrowheads="1"/>
          </p:cNvPicPr>
          <p:nvPr userDrawn="1"/>
        </p:nvPicPr>
        <p:blipFill>
          <a:blip r:embed="rId2" cstate="print"/>
          <a:srcRect/>
          <a:stretch>
            <a:fillRect/>
          </a:stretch>
        </p:blipFill>
        <p:spPr bwMode="auto">
          <a:xfrm>
            <a:off x="2425705" y="5596338"/>
            <a:ext cx="790903" cy="167801"/>
          </a:xfrm>
          <a:prstGeom prst="rect">
            <a:avLst/>
          </a:prstGeom>
          <a:noFill/>
        </p:spPr>
      </p:pic>
      <p:sp>
        <p:nvSpPr>
          <p:cNvPr id="42" name="Rectangle 41"/>
          <p:cNvSpPr/>
          <p:nvPr userDrawn="1"/>
        </p:nvSpPr>
        <p:spPr>
          <a:xfrm>
            <a:off x="2327255" y="4081197"/>
            <a:ext cx="1761896" cy="2292241"/>
          </a:xfrm>
          <a:prstGeom prst="rect">
            <a:avLst/>
          </a:prstGeom>
          <a:noFill/>
          <a:ln w="6350">
            <a:solidFill>
              <a:srgbClr val="4555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Placeholder 21"/>
          <p:cNvSpPr>
            <a:spLocks noGrp="1"/>
          </p:cNvSpPr>
          <p:nvPr>
            <p:ph type="body" sz="quarter" idx="31" hasCustomPrompt="1"/>
          </p:nvPr>
        </p:nvSpPr>
        <p:spPr>
          <a:xfrm>
            <a:off x="2408103" y="4227900"/>
            <a:ext cx="1600200" cy="457200"/>
          </a:xfrm>
        </p:spPr>
        <p:txBody>
          <a:bodyPr anchor="t" anchorCtr="0">
            <a:noAutofit/>
          </a:bodyPr>
          <a:lstStyle>
            <a:lvl1pPr>
              <a:lnSpc>
                <a:spcPts val="1300"/>
              </a:lnSpc>
              <a:buFont typeface="Arial" pitchFamily="34" charset="0"/>
              <a:buNone/>
              <a:defRPr sz="1200" b="0" baseline="0">
                <a:solidFill>
                  <a:srgbClr val="EE3124"/>
                </a:solidFill>
              </a:defRPr>
            </a:lvl1pPr>
            <a:lvl2pPr>
              <a:defRPr sz="900"/>
            </a:lvl2pPr>
            <a:lvl3pPr>
              <a:defRPr sz="900"/>
            </a:lvl3pPr>
            <a:lvl4pPr>
              <a:defRPr sz="900"/>
            </a:lvl4pPr>
            <a:lvl5pPr>
              <a:defRPr sz="900"/>
            </a:lvl5pPr>
          </a:lstStyle>
          <a:p>
            <a:pPr lvl="0"/>
            <a:r>
              <a:rPr lang="en-US" dirty="0"/>
              <a:t>Service we provided</a:t>
            </a:r>
          </a:p>
        </p:txBody>
      </p:sp>
      <p:cxnSp>
        <p:nvCxnSpPr>
          <p:cNvPr id="44" name="Straight Connector 43"/>
          <p:cNvCxnSpPr/>
          <p:nvPr userDrawn="1"/>
        </p:nvCxnSpPr>
        <p:spPr>
          <a:xfrm>
            <a:off x="2408103" y="4185558"/>
            <a:ext cx="16002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2408103" y="4690383"/>
            <a:ext cx="16002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6" name="Text Placeholder 21"/>
          <p:cNvSpPr>
            <a:spLocks noGrp="1"/>
          </p:cNvSpPr>
          <p:nvPr>
            <p:ph type="body" sz="quarter" idx="32" hasCustomPrompt="1"/>
          </p:nvPr>
        </p:nvSpPr>
        <p:spPr>
          <a:xfrm>
            <a:off x="2408103" y="4736764"/>
            <a:ext cx="1600200" cy="706096"/>
          </a:xfrm>
        </p:spPr>
        <p:txBody>
          <a:bodyPr wrap="square" anchor="t" anchorCtr="0">
            <a:noAutofit/>
          </a:bodyPr>
          <a:lstStyle>
            <a:lvl1pPr marL="0" indent="0">
              <a:lnSpc>
                <a:spcPct val="100000"/>
              </a:lnSpc>
              <a:buFont typeface="Arial" pitchFamily="34" charset="0"/>
              <a:buNone/>
              <a:defRPr sz="800" b="0" baseline="0"/>
            </a:lvl1pPr>
            <a:lvl2pPr>
              <a:defRPr sz="900"/>
            </a:lvl2pPr>
            <a:lvl3pPr>
              <a:defRPr sz="900"/>
            </a:lvl3pPr>
            <a:lvl4pPr>
              <a:defRPr sz="900"/>
            </a:lvl4pPr>
            <a:lvl5pPr>
              <a:defRPr sz="900"/>
            </a:lvl5pPr>
          </a:lstStyle>
          <a:p>
            <a:pPr lvl="0"/>
            <a:r>
              <a:rPr lang="en-US" dirty="0"/>
              <a:t>Deal detail (context)</a:t>
            </a:r>
          </a:p>
          <a:p>
            <a:pPr lvl="0"/>
            <a:r>
              <a:rPr lang="en-US" dirty="0"/>
              <a:t>Client name has been acquired by</a:t>
            </a:r>
          </a:p>
          <a:p>
            <a:pPr lvl="0"/>
            <a:r>
              <a:rPr lang="en-US" dirty="0"/>
              <a:t>Company Name</a:t>
            </a:r>
          </a:p>
        </p:txBody>
      </p:sp>
      <p:sp>
        <p:nvSpPr>
          <p:cNvPr id="47" name="Text Placeholder 21"/>
          <p:cNvSpPr>
            <a:spLocks noGrp="1"/>
          </p:cNvSpPr>
          <p:nvPr>
            <p:ph type="body" sz="quarter" idx="33" hasCustomPrompt="1"/>
          </p:nvPr>
        </p:nvSpPr>
        <p:spPr>
          <a:xfrm>
            <a:off x="2408103" y="5942920"/>
            <a:ext cx="1600200" cy="366718"/>
          </a:xfrm>
        </p:spPr>
        <p:txBody>
          <a:bodyPr wrap="square" anchor="b" anchorCtr="0">
            <a:noAutofit/>
          </a:bodyPr>
          <a:lstStyle>
            <a:lvl1pPr marL="0" indent="0">
              <a:lnSpc>
                <a:spcPct val="100000"/>
              </a:lnSpc>
              <a:buFont typeface="Arial" pitchFamily="34" charset="0"/>
              <a:buNone/>
              <a:defRPr sz="700" b="0" baseline="0">
                <a:solidFill>
                  <a:schemeClr val="accent5"/>
                </a:solidFill>
              </a:defRPr>
            </a:lvl1pPr>
            <a:lvl2pPr>
              <a:defRPr sz="900"/>
            </a:lvl2pPr>
            <a:lvl3pPr>
              <a:defRPr sz="900"/>
            </a:lvl3pPr>
            <a:lvl4pPr>
              <a:defRPr sz="900"/>
            </a:lvl4pPr>
            <a:lvl5pPr>
              <a:defRPr sz="900"/>
            </a:lvl5pPr>
          </a:lstStyle>
          <a:p>
            <a:pPr lvl="0"/>
            <a:r>
              <a:rPr lang="en-US" dirty="0"/>
              <a:t>Our role in the transaction</a:t>
            </a:r>
          </a:p>
          <a:p>
            <a:pPr lvl="0"/>
            <a:r>
              <a:rPr lang="en-US" dirty="0"/>
              <a:t>Can be two lines</a:t>
            </a:r>
          </a:p>
        </p:txBody>
      </p:sp>
      <p:pic>
        <p:nvPicPr>
          <p:cNvPr id="48" name="Picture 34" descr="Untitled-1"/>
          <p:cNvPicPr>
            <a:picLocks noChangeAspect="1" noChangeArrowheads="1"/>
          </p:cNvPicPr>
          <p:nvPr userDrawn="1"/>
        </p:nvPicPr>
        <p:blipFill>
          <a:blip r:embed="rId2" cstate="print"/>
          <a:srcRect/>
          <a:stretch>
            <a:fillRect/>
          </a:stretch>
        </p:blipFill>
        <p:spPr bwMode="auto">
          <a:xfrm>
            <a:off x="4370629" y="3121652"/>
            <a:ext cx="790903" cy="167801"/>
          </a:xfrm>
          <a:prstGeom prst="rect">
            <a:avLst/>
          </a:prstGeom>
          <a:noFill/>
        </p:spPr>
      </p:pic>
      <p:sp>
        <p:nvSpPr>
          <p:cNvPr id="49" name="Rectangle 48"/>
          <p:cNvSpPr/>
          <p:nvPr userDrawn="1"/>
        </p:nvSpPr>
        <p:spPr>
          <a:xfrm>
            <a:off x="4272179" y="1606511"/>
            <a:ext cx="1761896" cy="2292241"/>
          </a:xfrm>
          <a:prstGeom prst="rect">
            <a:avLst/>
          </a:prstGeom>
          <a:noFill/>
          <a:ln w="6350">
            <a:solidFill>
              <a:srgbClr val="4555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Placeholder 21"/>
          <p:cNvSpPr>
            <a:spLocks noGrp="1"/>
          </p:cNvSpPr>
          <p:nvPr>
            <p:ph type="body" sz="quarter" idx="34" hasCustomPrompt="1"/>
          </p:nvPr>
        </p:nvSpPr>
        <p:spPr>
          <a:xfrm>
            <a:off x="4353027" y="1753214"/>
            <a:ext cx="1600200" cy="457200"/>
          </a:xfrm>
        </p:spPr>
        <p:txBody>
          <a:bodyPr anchor="t" anchorCtr="0">
            <a:noAutofit/>
          </a:bodyPr>
          <a:lstStyle>
            <a:lvl1pPr>
              <a:lnSpc>
                <a:spcPts val="1300"/>
              </a:lnSpc>
              <a:buFont typeface="Arial" pitchFamily="34" charset="0"/>
              <a:buNone/>
              <a:defRPr sz="1200" b="0" baseline="0">
                <a:solidFill>
                  <a:srgbClr val="EE3124"/>
                </a:solidFill>
              </a:defRPr>
            </a:lvl1pPr>
            <a:lvl2pPr>
              <a:defRPr sz="900"/>
            </a:lvl2pPr>
            <a:lvl3pPr>
              <a:defRPr sz="900"/>
            </a:lvl3pPr>
            <a:lvl4pPr>
              <a:defRPr sz="900"/>
            </a:lvl4pPr>
            <a:lvl5pPr>
              <a:defRPr sz="900"/>
            </a:lvl5pPr>
          </a:lstStyle>
          <a:p>
            <a:pPr lvl="0"/>
            <a:r>
              <a:rPr lang="en-US" dirty="0"/>
              <a:t>Service we provided</a:t>
            </a:r>
          </a:p>
        </p:txBody>
      </p:sp>
      <p:cxnSp>
        <p:nvCxnSpPr>
          <p:cNvPr id="51" name="Straight Connector 50"/>
          <p:cNvCxnSpPr/>
          <p:nvPr userDrawn="1"/>
        </p:nvCxnSpPr>
        <p:spPr>
          <a:xfrm>
            <a:off x="4353027" y="1710872"/>
            <a:ext cx="16002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4353027" y="2215697"/>
            <a:ext cx="16002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3" name="Text Placeholder 21"/>
          <p:cNvSpPr>
            <a:spLocks noGrp="1"/>
          </p:cNvSpPr>
          <p:nvPr>
            <p:ph type="body" sz="quarter" idx="35" hasCustomPrompt="1"/>
          </p:nvPr>
        </p:nvSpPr>
        <p:spPr>
          <a:xfrm>
            <a:off x="4353027" y="2262078"/>
            <a:ext cx="1600200" cy="706096"/>
          </a:xfrm>
        </p:spPr>
        <p:txBody>
          <a:bodyPr wrap="square" anchor="t" anchorCtr="0">
            <a:noAutofit/>
          </a:bodyPr>
          <a:lstStyle>
            <a:lvl1pPr marL="0" indent="0">
              <a:lnSpc>
                <a:spcPct val="100000"/>
              </a:lnSpc>
              <a:buFont typeface="Arial" pitchFamily="34" charset="0"/>
              <a:buNone/>
              <a:defRPr sz="800" b="0" baseline="0"/>
            </a:lvl1pPr>
            <a:lvl2pPr>
              <a:defRPr sz="900"/>
            </a:lvl2pPr>
            <a:lvl3pPr>
              <a:defRPr sz="900"/>
            </a:lvl3pPr>
            <a:lvl4pPr>
              <a:defRPr sz="900"/>
            </a:lvl4pPr>
            <a:lvl5pPr>
              <a:defRPr sz="900"/>
            </a:lvl5pPr>
          </a:lstStyle>
          <a:p>
            <a:pPr lvl="0"/>
            <a:r>
              <a:rPr lang="en-US" dirty="0"/>
              <a:t>Deal detail (context)</a:t>
            </a:r>
          </a:p>
          <a:p>
            <a:pPr lvl="0"/>
            <a:r>
              <a:rPr lang="en-US" dirty="0"/>
              <a:t>Client name has been acquired by</a:t>
            </a:r>
          </a:p>
          <a:p>
            <a:pPr lvl="0"/>
            <a:r>
              <a:rPr lang="en-US" dirty="0"/>
              <a:t>Company Name</a:t>
            </a:r>
          </a:p>
        </p:txBody>
      </p:sp>
      <p:sp>
        <p:nvSpPr>
          <p:cNvPr id="54" name="Text Placeholder 21"/>
          <p:cNvSpPr>
            <a:spLocks noGrp="1"/>
          </p:cNvSpPr>
          <p:nvPr>
            <p:ph type="body" sz="quarter" idx="36" hasCustomPrompt="1"/>
          </p:nvPr>
        </p:nvSpPr>
        <p:spPr>
          <a:xfrm>
            <a:off x="4353027" y="3468234"/>
            <a:ext cx="1600200" cy="366718"/>
          </a:xfrm>
        </p:spPr>
        <p:txBody>
          <a:bodyPr wrap="square" anchor="b" anchorCtr="0">
            <a:noAutofit/>
          </a:bodyPr>
          <a:lstStyle>
            <a:lvl1pPr marL="0" indent="0">
              <a:lnSpc>
                <a:spcPct val="100000"/>
              </a:lnSpc>
              <a:buFont typeface="Arial" pitchFamily="34" charset="0"/>
              <a:buNone/>
              <a:defRPr sz="700" b="0" baseline="0">
                <a:solidFill>
                  <a:schemeClr val="accent5"/>
                </a:solidFill>
              </a:defRPr>
            </a:lvl1pPr>
            <a:lvl2pPr>
              <a:defRPr sz="900"/>
            </a:lvl2pPr>
            <a:lvl3pPr>
              <a:defRPr sz="900"/>
            </a:lvl3pPr>
            <a:lvl4pPr>
              <a:defRPr sz="900"/>
            </a:lvl4pPr>
            <a:lvl5pPr>
              <a:defRPr sz="900"/>
            </a:lvl5pPr>
          </a:lstStyle>
          <a:p>
            <a:pPr lvl="0"/>
            <a:r>
              <a:rPr lang="en-US" dirty="0"/>
              <a:t>Our role in the transaction</a:t>
            </a:r>
          </a:p>
          <a:p>
            <a:pPr lvl="0"/>
            <a:r>
              <a:rPr lang="en-US" dirty="0"/>
              <a:t>Can be two lines</a:t>
            </a:r>
          </a:p>
        </p:txBody>
      </p:sp>
      <p:pic>
        <p:nvPicPr>
          <p:cNvPr id="55" name="Picture 34" descr="Untitled-1"/>
          <p:cNvPicPr>
            <a:picLocks noChangeAspect="1" noChangeArrowheads="1"/>
          </p:cNvPicPr>
          <p:nvPr userDrawn="1"/>
        </p:nvPicPr>
        <p:blipFill>
          <a:blip r:embed="rId2" cstate="print"/>
          <a:srcRect/>
          <a:stretch>
            <a:fillRect/>
          </a:stretch>
        </p:blipFill>
        <p:spPr bwMode="auto">
          <a:xfrm>
            <a:off x="4370629" y="5596338"/>
            <a:ext cx="790903" cy="167801"/>
          </a:xfrm>
          <a:prstGeom prst="rect">
            <a:avLst/>
          </a:prstGeom>
          <a:noFill/>
        </p:spPr>
      </p:pic>
      <p:sp>
        <p:nvSpPr>
          <p:cNvPr id="56" name="Rectangle 55"/>
          <p:cNvSpPr/>
          <p:nvPr userDrawn="1"/>
        </p:nvSpPr>
        <p:spPr>
          <a:xfrm>
            <a:off x="4272179" y="4081197"/>
            <a:ext cx="1761896" cy="2292241"/>
          </a:xfrm>
          <a:prstGeom prst="rect">
            <a:avLst/>
          </a:prstGeom>
          <a:noFill/>
          <a:ln w="6350">
            <a:solidFill>
              <a:srgbClr val="4555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Placeholder 21"/>
          <p:cNvSpPr>
            <a:spLocks noGrp="1"/>
          </p:cNvSpPr>
          <p:nvPr>
            <p:ph type="body" sz="quarter" idx="37" hasCustomPrompt="1"/>
          </p:nvPr>
        </p:nvSpPr>
        <p:spPr>
          <a:xfrm>
            <a:off x="4353027" y="4227900"/>
            <a:ext cx="1600200" cy="457200"/>
          </a:xfrm>
        </p:spPr>
        <p:txBody>
          <a:bodyPr anchor="t" anchorCtr="0">
            <a:noAutofit/>
          </a:bodyPr>
          <a:lstStyle>
            <a:lvl1pPr>
              <a:lnSpc>
                <a:spcPts val="1300"/>
              </a:lnSpc>
              <a:buFont typeface="Arial" pitchFamily="34" charset="0"/>
              <a:buNone/>
              <a:defRPr sz="1200" b="0" baseline="0">
                <a:solidFill>
                  <a:srgbClr val="EE3124"/>
                </a:solidFill>
              </a:defRPr>
            </a:lvl1pPr>
            <a:lvl2pPr>
              <a:defRPr sz="900"/>
            </a:lvl2pPr>
            <a:lvl3pPr>
              <a:defRPr sz="900"/>
            </a:lvl3pPr>
            <a:lvl4pPr>
              <a:defRPr sz="900"/>
            </a:lvl4pPr>
            <a:lvl5pPr>
              <a:defRPr sz="900"/>
            </a:lvl5pPr>
          </a:lstStyle>
          <a:p>
            <a:pPr lvl="0"/>
            <a:r>
              <a:rPr lang="en-US" dirty="0"/>
              <a:t>Service we provided</a:t>
            </a:r>
          </a:p>
        </p:txBody>
      </p:sp>
      <p:cxnSp>
        <p:nvCxnSpPr>
          <p:cNvPr id="58" name="Straight Connector 57"/>
          <p:cNvCxnSpPr/>
          <p:nvPr userDrawn="1"/>
        </p:nvCxnSpPr>
        <p:spPr>
          <a:xfrm>
            <a:off x="4353027" y="4185558"/>
            <a:ext cx="16002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4353027" y="4690383"/>
            <a:ext cx="16002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0" name="Text Placeholder 21"/>
          <p:cNvSpPr>
            <a:spLocks noGrp="1"/>
          </p:cNvSpPr>
          <p:nvPr>
            <p:ph type="body" sz="quarter" idx="38" hasCustomPrompt="1"/>
          </p:nvPr>
        </p:nvSpPr>
        <p:spPr>
          <a:xfrm>
            <a:off x="4353027" y="4736764"/>
            <a:ext cx="1600200" cy="706096"/>
          </a:xfrm>
        </p:spPr>
        <p:txBody>
          <a:bodyPr wrap="square" anchor="t" anchorCtr="0">
            <a:noAutofit/>
          </a:bodyPr>
          <a:lstStyle>
            <a:lvl1pPr marL="0" indent="0">
              <a:lnSpc>
                <a:spcPct val="100000"/>
              </a:lnSpc>
              <a:buFont typeface="Arial" pitchFamily="34" charset="0"/>
              <a:buNone/>
              <a:defRPr sz="800" b="0" baseline="0"/>
            </a:lvl1pPr>
            <a:lvl2pPr>
              <a:defRPr sz="900"/>
            </a:lvl2pPr>
            <a:lvl3pPr>
              <a:defRPr sz="900"/>
            </a:lvl3pPr>
            <a:lvl4pPr>
              <a:defRPr sz="900"/>
            </a:lvl4pPr>
            <a:lvl5pPr>
              <a:defRPr sz="900"/>
            </a:lvl5pPr>
          </a:lstStyle>
          <a:p>
            <a:pPr lvl="0"/>
            <a:r>
              <a:rPr lang="en-US" dirty="0"/>
              <a:t>Deal detail (context)</a:t>
            </a:r>
          </a:p>
          <a:p>
            <a:pPr lvl="0"/>
            <a:r>
              <a:rPr lang="en-US" dirty="0"/>
              <a:t>Client name has been acquired by</a:t>
            </a:r>
          </a:p>
          <a:p>
            <a:pPr lvl="0"/>
            <a:r>
              <a:rPr lang="en-US" dirty="0"/>
              <a:t>Company Name</a:t>
            </a:r>
          </a:p>
        </p:txBody>
      </p:sp>
      <p:sp>
        <p:nvSpPr>
          <p:cNvPr id="61" name="Text Placeholder 21"/>
          <p:cNvSpPr>
            <a:spLocks noGrp="1"/>
          </p:cNvSpPr>
          <p:nvPr>
            <p:ph type="body" sz="quarter" idx="39" hasCustomPrompt="1"/>
          </p:nvPr>
        </p:nvSpPr>
        <p:spPr>
          <a:xfrm>
            <a:off x="4353027" y="5942920"/>
            <a:ext cx="1600200" cy="366718"/>
          </a:xfrm>
        </p:spPr>
        <p:txBody>
          <a:bodyPr wrap="square" anchor="b" anchorCtr="0">
            <a:noAutofit/>
          </a:bodyPr>
          <a:lstStyle>
            <a:lvl1pPr marL="0" indent="0">
              <a:lnSpc>
                <a:spcPct val="100000"/>
              </a:lnSpc>
              <a:buFont typeface="Arial" pitchFamily="34" charset="0"/>
              <a:buNone/>
              <a:defRPr sz="700" b="0" baseline="0">
                <a:solidFill>
                  <a:schemeClr val="accent5"/>
                </a:solidFill>
              </a:defRPr>
            </a:lvl1pPr>
            <a:lvl2pPr>
              <a:defRPr sz="900"/>
            </a:lvl2pPr>
            <a:lvl3pPr>
              <a:defRPr sz="900"/>
            </a:lvl3pPr>
            <a:lvl4pPr>
              <a:defRPr sz="900"/>
            </a:lvl4pPr>
            <a:lvl5pPr>
              <a:defRPr sz="900"/>
            </a:lvl5pPr>
          </a:lstStyle>
          <a:p>
            <a:pPr lvl="0"/>
            <a:r>
              <a:rPr lang="en-US" dirty="0"/>
              <a:t>Our role in the transaction</a:t>
            </a:r>
          </a:p>
          <a:p>
            <a:pPr lvl="0"/>
            <a:r>
              <a:rPr lang="en-US" dirty="0"/>
              <a:t>Can be two lines</a:t>
            </a:r>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Credentials (Medium Fo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0050" y="271943"/>
            <a:ext cx="8801100" cy="586186"/>
          </a:xfrm>
        </p:spPr>
        <p:txBody>
          <a:bodyPr>
            <a:normAutofit/>
          </a:bodyPr>
          <a:lstStyle>
            <a:lvl1pPr>
              <a:defRPr sz="2400" baseline="0"/>
            </a:lvl1pPr>
          </a:lstStyle>
          <a:p>
            <a:r>
              <a:rPr lang="en-US" dirty="0"/>
              <a:t>First Name Last Name Here (Medium Fonts)</a:t>
            </a:r>
          </a:p>
        </p:txBody>
      </p:sp>
      <p:sp>
        <p:nvSpPr>
          <p:cNvPr id="4" name="Content Placeholder 3"/>
          <p:cNvSpPr>
            <a:spLocks noGrp="1"/>
          </p:cNvSpPr>
          <p:nvPr>
            <p:ph sz="half" idx="2" hasCustomPrompt="1"/>
          </p:nvPr>
        </p:nvSpPr>
        <p:spPr>
          <a:xfrm>
            <a:off x="2187526" y="1361155"/>
            <a:ext cx="7010986" cy="4775666"/>
          </a:xfrm>
        </p:spPr>
        <p:txBody>
          <a:bodyPr>
            <a:normAutofit/>
          </a:bodyPr>
          <a:lstStyle>
            <a:lvl1pPr>
              <a:buNone/>
              <a:defRPr sz="1000" baseline="0"/>
            </a:lvl1pPr>
            <a:lvl2pPr>
              <a:buNone/>
              <a:defRPr sz="1000"/>
            </a:lvl2pPr>
            <a:lvl3pPr>
              <a:buNone/>
              <a:defRPr sz="1000"/>
            </a:lvl3pPr>
            <a:lvl4pPr>
              <a:buNone/>
              <a:defRPr sz="1000"/>
            </a:lvl4pPr>
            <a:lvl5pPr>
              <a:buNone/>
              <a:defRPr sz="1000"/>
            </a:lvl5pPr>
            <a:lvl6pPr>
              <a:defRPr sz="1800"/>
            </a:lvl6pPr>
            <a:lvl7pPr>
              <a:defRPr sz="1800"/>
            </a:lvl7pPr>
            <a:lvl8pPr>
              <a:defRPr sz="1800"/>
            </a:lvl8pPr>
            <a:lvl9pPr>
              <a:defRPr sz="1800"/>
            </a:lvl9pPr>
          </a:lstStyle>
          <a:p>
            <a:pPr lvl="0"/>
            <a:r>
              <a:rPr lang="en-US" dirty="0"/>
              <a:t>Enter text for bio here.</a:t>
            </a:r>
          </a:p>
          <a:p>
            <a:pPr lvl="0"/>
            <a:r>
              <a:rPr lang="en-US" dirty="0"/>
              <a:t>Enter text for bio here.</a:t>
            </a:r>
          </a:p>
        </p:txBody>
      </p:sp>
      <p:sp>
        <p:nvSpPr>
          <p:cNvPr id="8" name="Footer Placeholder 4"/>
          <p:cNvSpPr>
            <a:spLocks noGrp="1"/>
          </p:cNvSpPr>
          <p:nvPr>
            <p:ph type="ftr" sz="quarter" idx="3"/>
          </p:nvPr>
        </p:nvSpPr>
        <p:spPr>
          <a:xfrm>
            <a:off x="400050" y="6576066"/>
            <a:ext cx="3920490" cy="228600"/>
          </a:xfrm>
          <a:prstGeom prst="rect">
            <a:avLst/>
          </a:prstGeom>
        </p:spPr>
        <p:txBody>
          <a:bodyPr vert="horz" lIns="91440" tIns="45720" rIns="91440" bIns="45720" rtlCol="0" anchor="t"/>
          <a:lstStyle>
            <a:lvl1pPr algn="l">
              <a:defRPr sz="800">
                <a:solidFill>
                  <a:srgbClr val="455560"/>
                </a:solidFill>
                <a:latin typeface="Arial" pitchFamily="34" charset="0"/>
                <a:cs typeface="Arial" pitchFamily="34" charset="0"/>
              </a:defRPr>
            </a:lvl1pPr>
          </a:lstStyle>
          <a:p>
            <a:endParaRPr lang="en-US" dirty="0"/>
          </a:p>
        </p:txBody>
      </p:sp>
      <p:sp>
        <p:nvSpPr>
          <p:cNvPr id="10" name="Slide Number Placeholder 5"/>
          <p:cNvSpPr>
            <a:spLocks noGrp="1"/>
          </p:cNvSpPr>
          <p:nvPr>
            <p:ph type="sldNum" sz="quarter" idx="4"/>
          </p:nvPr>
        </p:nvSpPr>
        <p:spPr>
          <a:xfrm>
            <a:off x="8241030" y="6576066"/>
            <a:ext cx="960120" cy="228600"/>
          </a:xfrm>
          <a:prstGeom prst="rect">
            <a:avLst/>
          </a:prstGeom>
        </p:spPr>
        <p:txBody>
          <a:bodyPr vert="horz" lIns="91440" tIns="45720" rIns="91440" bIns="45720" rtlCol="0" anchor="t"/>
          <a:lstStyle>
            <a:lvl1pPr algn="r">
              <a:defRPr sz="800">
                <a:solidFill>
                  <a:srgbClr val="455560"/>
                </a:solidFill>
                <a:latin typeface="Arial" pitchFamily="34" charset="0"/>
                <a:cs typeface="Arial" pitchFamily="34" charset="0"/>
              </a:defRPr>
            </a:lvl1pPr>
          </a:lstStyle>
          <a:p>
            <a:fld id="{601FD316-713D-4ED1-ADFD-72C1E45E04F4}" type="slidenum">
              <a:rPr lang="en-US" smtClean="0"/>
              <a:pPr/>
              <a:t>‹#›</a:t>
            </a:fld>
            <a:endParaRPr lang="en-US" dirty="0"/>
          </a:p>
        </p:txBody>
      </p:sp>
      <p:sp>
        <p:nvSpPr>
          <p:cNvPr id="11" name="Date Placeholder 10"/>
          <p:cNvSpPr>
            <a:spLocks noGrp="1"/>
          </p:cNvSpPr>
          <p:nvPr>
            <p:ph type="dt" sz="half" idx="10"/>
          </p:nvPr>
        </p:nvSpPr>
        <p:spPr>
          <a:xfrm>
            <a:off x="4506251" y="6576066"/>
            <a:ext cx="3571089" cy="228600"/>
          </a:xfrm>
          <a:prstGeom prst="rect">
            <a:avLst/>
          </a:prstGeom>
        </p:spPr>
        <p:txBody>
          <a:bodyPr vert="horz" lIns="91440" tIns="45720" rIns="91440" bIns="45720" rtlCol="0" anchor="t"/>
          <a:lstStyle>
            <a:lvl1pPr algn="r">
              <a:defRPr sz="800">
                <a:solidFill>
                  <a:srgbClr val="455560"/>
                </a:solidFill>
              </a:defRPr>
            </a:lvl1pPr>
          </a:lstStyle>
          <a:p>
            <a:endParaRPr lang="en-US" dirty="0"/>
          </a:p>
        </p:txBody>
      </p:sp>
      <p:sp>
        <p:nvSpPr>
          <p:cNvPr id="12" name="Picture Placeholder 11"/>
          <p:cNvSpPr>
            <a:spLocks noGrp="1"/>
          </p:cNvSpPr>
          <p:nvPr>
            <p:ph type="pic" sz="quarter" idx="11"/>
          </p:nvPr>
        </p:nvSpPr>
        <p:spPr>
          <a:xfrm>
            <a:off x="400050" y="1361155"/>
            <a:ext cx="1549352" cy="1986956"/>
          </a:xfrm>
        </p:spPr>
        <p:txBody>
          <a:bodyPr/>
          <a:lstStyle>
            <a:lvl1pPr>
              <a:buNone/>
              <a:defRPr/>
            </a:lvl1pPr>
          </a:lstStyle>
          <a:p>
            <a:r>
              <a:rPr lang="en-US" dirty="0"/>
              <a:t>Click icon to add picture</a:t>
            </a:r>
          </a:p>
        </p:txBody>
      </p:sp>
      <p:sp>
        <p:nvSpPr>
          <p:cNvPr id="14" name="Text Placeholder 13"/>
          <p:cNvSpPr>
            <a:spLocks noGrp="1"/>
          </p:cNvSpPr>
          <p:nvPr>
            <p:ph type="body" sz="quarter" idx="12" hasCustomPrompt="1"/>
          </p:nvPr>
        </p:nvSpPr>
        <p:spPr>
          <a:xfrm>
            <a:off x="400050" y="3636279"/>
            <a:ext cx="1696036" cy="647333"/>
          </a:xfrm>
        </p:spPr>
        <p:txBody>
          <a:bodyPr>
            <a:no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800" baseline="0" smtClean="0">
                <a:solidFill>
                  <a:schemeClr val="tx1"/>
                </a:solidFill>
              </a:defRPr>
            </a:lvl1pPr>
            <a:lvl2pPr>
              <a:buNone/>
              <a:defRPr sz="1000"/>
            </a:lvl2pPr>
            <a:lvl3pPr>
              <a:buNone/>
              <a:defRPr sz="1000"/>
            </a:lvl3pPr>
            <a:lvl4pPr>
              <a:buNone/>
              <a:defRPr sz="1000"/>
            </a:lvl4pPr>
            <a:lvl5pPr>
              <a:buNone/>
              <a:defRPr sz="1000"/>
            </a:lvl5pPr>
          </a:lstStyle>
          <a:p>
            <a:r>
              <a:rPr lang="en-US" dirty="0"/>
              <a:t>Duff &amp; Phelps</a:t>
            </a:r>
          </a:p>
          <a:p>
            <a:r>
              <a:rPr lang="en-US" dirty="0"/>
              <a:t>City</a:t>
            </a:r>
          </a:p>
          <a:p>
            <a:r>
              <a:rPr lang="en-US" dirty="0"/>
              <a:t>T +1 212 555 5555</a:t>
            </a:r>
          </a:p>
          <a:p>
            <a:r>
              <a:rPr lang="en-US" dirty="0"/>
              <a:t>Email@duffandphelps.com</a:t>
            </a:r>
          </a:p>
        </p:txBody>
      </p:sp>
      <p:sp>
        <p:nvSpPr>
          <p:cNvPr id="15" name="Text Placeholder 11"/>
          <p:cNvSpPr>
            <a:spLocks noGrp="1"/>
          </p:cNvSpPr>
          <p:nvPr>
            <p:ph type="body" sz="quarter" idx="13" hasCustomPrompt="1"/>
          </p:nvPr>
        </p:nvSpPr>
        <p:spPr>
          <a:xfrm>
            <a:off x="400050" y="958182"/>
            <a:ext cx="8805672" cy="302920"/>
          </a:xfrm>
        </p:spPr>
        <p:txBody>
          <a:bodyPr>
            <a:noAutofit/>
          </a:bodyPr>
          <a:lstStyle>
            <a:lvl1pPr marL="0" marR="0" indent="-342900" algn="l" defTabSz="914400" rtl="0" eaLnBrk="1" fontAlgn="auto" latinLnBrk="0" hangingPunct="1">
              <a:lnSpc>
                <a:spcPts val="1600"/>
              </a:lnSpc>
              <a:spcBef>
                <a:spcPct val="20000"/>
              </a:spcBef>
              <a:spcAft>
                <a:spcPts val="0"/>
              </a:spcAft>
              <a:buClrTx/>
              <a:buSzTx/>
              <a:buFont typeface="Arial" pitchFamily="34" charset="0"/>
              <a:buNone/>
              <a:tabLst/>
              <a:defRPr sz="1200" baseline="0"/>
            </a:lvl1pPr>
            <a:lvl2pPr>
              <a:buNone/>
              <a:defRPr sz="1200"/>
            </a:lvl2pPr>
            <a:lvl3pPr>
              <a:buNone/>
              <a:defRPr sz="1200"/>
            </a:lvl3pPr>
            <a:lvl4pPr>
              <a:buNone/>
              <a:defRPr sz="1200"/>
            </a:lvl4pPr>
            <a:lvl5pPr>
              <a:buNone/>
              <a:defRPr sz="1200"/>
            </a:lvl5pPr>
          </a:lstStyle>
          <a:p>
            <a:pPr>
              <a:lnSpc>
                <a:spcPts val="1600"/>
              </a:lnSpc>
            </a:pPr>
            <a:r>
              <a:rPr lang="en-US" sz="1200" dirty="0"/>
              <a:t>Title</a:t>
            </a:r>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ombstone grid (Can Modify)">
    <p:spTree>
      <p:nvGrpSpPr>
        <p:cNvPr id="1" name=""/>
        <p:cNvGrpSpPr/>
        <p:nvPr/>
      </p:nvGrpSpPr>
      <p:grpSpPr>
        <a:xfrm>
          <a:off x="0" y="0"/>
          <a:ext cx="0" cy="0"/>
          <a:chOff x="0" y="0"/>
          <a:chExt cx="0" cy="0"/>
        </a:xfrm>
      </p:grpSpPr>
      <p:sp>
        <p:nvSpPr>
          <p:cNvPr id="6" name="Title 17"/>
          <p:cNvSpPr>
            <a:spLocks noGrp="1"/>
          </p:cNvSpPr>
          <p:nvPr userDrawn="1"/>
        </p:nvSpPr>
        <p:spPr>
          <a:xfrm>
            <a:off x="407652" y="162639"/>
            <a:ext cx="8801100" cy="1066800"/>
          </a:xfrm>
          <a:prstGeom prst="rect">
            <a:avLst/>
          </a:prstGeom>
        </p:spPr>
        <p:txBody>
          <a:bodyPr vert="horz" lIns="0" tIns="0" rIns="0" bIns="0" rtlCol="0" anchor="t">
            <a:normAutofit/>
          </a:bodyPr>
          <a:lstStyle>
            <a:lvl1pPr algn="l" defTabSz="914400" rtl="0" eaLnBrk="1" latinLnBrk="0" hangingPunct="1">
              <a:spcBef>
                <a:spcPct val="0"/>
              </a:spcBef>
              <a:buNone/>
              <a:defRPr sz="3200" kern="1200" baseline="0">
                <a:solidFill>
                  <a:srgbClr val="EE3124"/>
                </a:solidFill>
                <a:latin typeface="Arial" pitchFamily="34" charset="0"/>
                <a:ea typeface="+mj-ea"/>
                <a:cs typeface="Arial" pitchFamily="34" charset="0"/>
              </a:defRPr>
            </a:lvl1pPr>
          </a:lstStyle>
          <a:p>
            <a:r>
              <a:rPr lang="en-US" dirty="0"/>
              <a:t>Tombstone grid (Can Modify)</a:t>
            </a:r>
          </a:p>
        </p:txBody>
      </p:sp>
      <p:sp>
        <p:nvSpPr>
          <p:cNvPr id="7" name="Footer Placeholder 3"/>
          <p:cNvSpPr>
            <a:spLocks noGrp="1"/>
          </p:cNvSpPr>
          <p:nvPr userDrawn="1"/>
        </p:nvSpPr>
        <p:spPr>
          <a:xfrm>
            <a:off x="407652" y="6466762"/>
            <a:ext cx="3920490" cy="228600"/>
          </a:xfrm>
          <a:prstGeom prst="rect">
            <a:avLst/>
          </a:prstGeom>
        </p:spPr>
        <p:txBody>
          <a:bodyPr vert="horz" lIns="91440" tIns="45720" rIns="91440" bIns="45720" rtlCol="0" anchor="t"/>
          <a:lstStyle>
            <a:defPPr>
              <a:defRPr lang="en-US"/>
            </a:defPPr>
            <a:lvl1pPr marL="0" algn="l" defTabSz="914400" rtl="0" eaLnBrk="1" latinLnBrk="0" hangingPunct="1">
              <a:defRPr sz="800" kern="1200">
                <a:solidFill>
                  <a:srgbClr val="455560"/>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Kroll</a:t>
            </a:r>
          </a:p>
        </p:txBody>
      </p:sp>
      <p:sp>
        <p:nvSpPr>
          <p:cNvPr id="8" name="Slide Number Placeholder 4"/>
          <p:cNvSpPr>
            <a:spLocks noGrp="1"/>
          </p:cNvSpPr>
          <p:nvPr userDrawn="1"/>
        </p:nvSpPr>
        <p:spPr>
          <a:xfrm>
            <a:off x="8248632" y="6466762"/>
            <a:ext cx="960120" cy="228600"/>
          </a:xfrm>
          <a:prstGeom prst="rect">
            <a:avLst/>
          </a:prstGeom>
        </p:spPr>
        <p:txBody>
          <a:bodyPr vert="horz" lIns="91440" tIns="45720" rIns="91440" bIns="45720" rtlCol="0" anchor="t"/>
          <a:lstStyle>
            <a:defPPr>
              <a:defRPr lang="en-US"/>
            </a:defPPr>
            <a:lvl1pPr marL="0" algn="r" defTabSz="914400" rtl="0" eaLnBrk="1" latinLnBrk="0" hangingPunct="1">
              <a:defRPr sz="800" kern="1200">
                <a:solidFill>
                  <a:srgbClr val="455560"/>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1FD316-713D-4ED1-ADFD-72C1E45E04F4}" type="slidenum">
              <a:rPr lang="en-US" smtClean="0"/>
              <a:pPr/>
              <a:t>‹#›</a:t>
            </a:fld>
            <a:endParaRPr lang="en-US" dirty="0"/>
          </a:p>
        </p:txBody>
      </p:sp>
      <p:sp>
        <p:nvSpPr>
          <p:cNvPr id="9" name="Date Placeholder 5"/>
          <p:cNvSpPr>
            <a:spLocks noGrp="1"/>
          </p:cNvSpPr>
          <p:nvPr userDrawn="1"/>
        </p:nvSpPr>
        <p:spPr>
          <a:xfrm>
            <a:off x="4513853" y="6466762"/>
            <a:ext cx="3571089" cy="228600"/>
          </a:xfrm>
          <a:prstGeom prst="rect">
            <a:avLst/>
          </a:prstGeom>
        </p:spPr>
        <p:txBody>
          <a:bodyPr vert="horz" lIns="91440" tIns="45720" rIns="91440" bIns="45720" rtlCol="0" anchor="t"/>
          <a:lstStyle>
            <a:defPPr>
              <a:defRPr lang="en-US"/>
            </a:defPPr>
            <a:lvl1pPr marL="0" algn="r" defTabSz="914400" rtl="0" eaLnBrk="1" latinLnBrk="0" hangingPunct="1">
              <a:defRPr sz="800" kern="1200">
                <a:solidFill>
                  <a:srgbClr val="4555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D6FD20-F4A9-487E-92C8-6D852174D291}" type="datetime4">
              <a:rPr lang="en-US" smtClean="0"/>
              <a:pPr/>
              <a:t>May 23, 2023</a:t>
            </a:fld>
            <a:endParaRPr lang="en-US" dirty="0"/>
          </a:p>
        </p:txBody>
      </p:sp>
      <p:grpSp>
        <p:nvGrpSpPr>
          <p:cNvPr id="10" name="Group 9"/>
          <p:cNvGrpSpPr/>
          <p:nvPr userDrawn="1"/>
        </p:nvGrpSpPr>
        <p:grpSpPr>
          <a:xfrm>
            <a:off x="393682" y="1490896"/>
            <a:ext cx="1760220" cy="2293620"/>
            <a:chOff x="2621280" y="1600200"/>
            <a:chExt cx="1760220" cy="2293620"/>
          </a:xfrm>
        </p:grpSpPr>
        <p:sp>
          <p:nvSpPr>
            <p:cNvPr id="78" name="Rectangle 77"/>
            <p:cNvSpPr/>
            <p:nvPr userDrawn="1"/>
          </p:nvSpPr>
          <p:spPr>
            <a:xfrm>
              <a:off x="2621280" y="1600200"/>
              <a:ext cx="1760220" cy="229362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79" name="Group 78"/>
            <p:cNvGrpSpPr/>
            <p:nvPr userDrawn="1"/>
          </p:nvGrpSpPr>
          <p:grpSpPr>
            <a:xfrm>
              <a:off x="2708910" y="1714500"/>
              <a:ext cx="1584960" cy="502920"/>
              <a:chOff x="2708910" y="1714500"/>
              <a:chExt cx="1584960" cy="502920"/>
            </a:xfrm>
          </p:grpSpPr>
          <p:cxnSp>
            <p:nvCxnSpPr>
              <p:cNvPr id="80" name="Straight Connector 79"/>
              <p:cNvCxnSpPr/>
              <p:nvPr userDrawn="1"/>
            </p:nvCxnSpPr>
            <p:spPr>
              <a:xfrm>
                <a:off x="2708910" y="1714500"/>
                <a:ext cx="158496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81" name="Straight Connector 80"/>
              <p:cNvCxnSpPr/>
              <p:nvPr userDrawn="1"/>
            </p:nvCxnSpPr>
            <p:spPr>
              <a:xfrm>
                <a:off x="2708910" y="2217420"/>
                <a:ext cx="1584960" cy="0"/>
              </a:xfrm>
              <a:prstGeom prst="line">
                <a:avLst/>
              </a:prstGeom>
            </p:spPr>
            <p:style>
              <a:lnRef idx="1">
                <a:schemeClr val="accent4"/>
              </a:lnRef>
              <a:fillRef idx="0">
                <a:schemeClr val="accent4"/>
              </a:fillRef>
              <a:effectRef idx="0">
                <a:schemeClr val="accent4"/>
              </a:effectRef>
              <a:fontRef idx="minor">
                <a:schemeClr val="tx1"/>
              </a:fontRef>
            </p:style>
          </p:cxnSp>
        </p:grpSp>
      </p:grpSp>
      <p:sp>
        <p:nvSpPr>
          <p:cNvPr id="11" name="Text Placeholder 32"/>
          <p:cNvSpPr txBox="1">
            <a:spLocks/>
          </p:cNvSpPr>
          <p:nvPr userDrawn="1"/>
        </p:nvSpPr>
        <p:spPr>
          <a:xfrm>
            <a:off x="392447" y="1643910"/>
            <a:ext cx="1681021"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defTabSz="914400" rtl="0" eaLnBrk="1" fontAlgn="auto" latinLnBrk="0" hangingPunct="1">
              <a:lnSpc>
                <a:spcPct val="100000"/>
              </a:lnSpc>
              <a:spcAft>
                <a:spcPts val="0"/>
              </a:spcAft>
              <a:buClrTx/>
              <a:buSzTx/>
              <a:tabLst/>
              <a:defRPr/>
            </a:pPr>
            <a:r>
              <a:rPr kumimoji="0" lang="en-US" sz="1200" b="0" i="0" u="none" strike="noStrike" kern="1200" cap="none" spc="0" normalizeH="0" baseline="0" noProof="0" dirty="0">
                <a:ln>
                  <a:noFill/>
                </a:ln>
                <a:solidFill>
                  <a:srgbClr val="FF0000"/>
                </a:solidFill>
                <a:effectLst/>
                <a:uLnTx/>
                <a:uFillTx/>
                <a:latin typeface="Arial" pitchFamily="34" charset="0"/>
                <a:ea typeface="+mn-ea"/>
                <a:cs typeface="Arial" pitchFamily="34" charset="0"/>
              </a:rPr>
              <a:t>Service provided</a:t>
            </a:r>
          </a:p>
        </p:txBody>
      </p:sp>
      <p:sp>
        <p:nvSpPr>
          <p:cNvPr id="12" name="Text Placeholder 31"/>
          <p:cNvSpPr txBox="1">
            <a:spLocks/>
          </p:cNvSpPr>
          <p:nvPr userDrawn="1"/>
        </p:nvSpPr>
        <p:spPr>
          <a:xfrm>
            <a:off x="392448" y="2152774"/>
            <a:ext cx="1669732" cy="8310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ct val="20000"/>
              </a:spcBef>
              <a:spcAft>
                <a:spcPts val="0"/>
              </a:spcAft>
              <a:buClrTx/>
              <a:buSzTx/>
              <a:tabLst/>
              <a:defRPr/>
            </a:pPr>
            <a:r>
              <a:rPr kumimoji="0" lang="en-US" sz="800" b="0" i="0" u="none" strike="noStrike" kern="1200" cap="none" spc="0" normalizeH="0" baseline="0" noProof="0" dirty="0">
                <a:ln>
                  <a:noFill/>
                </a:ln>
                <a:solidFill>
                  <a:srgbClr val="455560"/>
                </a:solidFill>
                <a:effectLst/>
                <a:uLnTx/>
                <a:uFillTx/>
                <a:latin typeface="Arial" pitchFamily="34" charset="0"/>
                <a:ea typeface="+mn-ea"/>
                <a:cs typeface="Arial" pitchFamily="34" charset="0"/>
              </a:rPr>
              <a:t>Deal details (context)</a:t>
            </a:r>
          </a:p>
        </p:txBody>
      </p:sp>
      <p:sp>
        <p:nvSpPr>
          <p:cNvPr id="13" name="Text Placeholder 33"/>
          <p:cNvSpPr txBox="1">
            <a:spLocks/>
          </p:cNvSpPr>
          <p:nvPr userDrawn="1"/>
        </p:nvSpPr>
        <p:spPr>
          <a:xfrm>
            <a:off x="392447" y="3299940"/>
            <a:ext cx="1681021" cy="425708"/>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ct val="20000"/>
              </a:spcBef>
              <a:spcAft>
                <a:spcPts val="0"/>
              </a:spcAft>
              <a:buClrTx/>
              <a:buSzTx/>
              <a:tabLst/>
              <a:defRPr/>
            </a:pPr>
            <a:r>
              <a:rPr kumimoji="0" lang="en-US" sz="800" b="0" i="0" u="none" strike="noStrike" kern="1200" cap="none" spc="0" normalizeH="0" baseline="0" noProof="0" dirty="0">
                <a:ln>
                  <a:noFill/>
                </a:ln>
                <a:solidFill>
                  <a:srgbClr val="13B5EA"/>
                </a:solidFill>
                <a:effectLst/>
                <a:uLnTx/>
                <a:uFillTx/>
                <a:latin typeface="Arial" pitchFamily="34" charset="0"/>
                <a:ea typeface="+mn-ea"/>
                <a:cs typeface="Arial" pitchFamily="34" charset="0"/>
              </a:rPr>
              <a:t>Our role in the transaction</a:t>
            </a:r>
          </a:p>
        </p:txBody>
      </p:sp>
      <p:sp>
        <p:nvSpPr>
          <p:cNvPr id="14" name="TextBox 17"/>
          <p:cNvSpPr txBox="1"/>
          <p:nvPr userDrawn="1"/>
        </p:nvSpPr>
        <p:spPr>
          <a:xfrm>
            <a:off x="462262" y="3022516"/>
            <a:ext cx="154686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Insert Logo</a:t>
            </a:r>
          </a:p>
        </p:txBody>
      </p:sp>
      <p:grpSp>
        <p:nvGrpSpPr>
          <p:cNvPr id="15" name="Group 14"/>
          <p:cNvGrpSpPr/>
          <p:nvPr userDrawn="1"/>
        </p:nvGrpSpPr>
        <p:grpSpPr>
          <a:xfrm>
            <a:off x="2341015" y="1507829"/>
            <a:ext cx="1760220" cy="2293620"/>
            <a:chOff x="2621280" y="1600200"/>
            <a:chExt cx="1760220" cy="2293620"/>
          </a:xfrm>
        </p:grpSpPr>
        <p:sp>
          <p:nvSpPr>
            <p:cNvPr id="74" name="Rectangle 73"/>
            <p:cNvSpPr/>
            <p:nvPr userDrawn="1"/>
          </p:nvSpPr>
          <p:spPr>
            <a:xfrm>
              <a:off x="2621280" y="1600200"/>
              <a:ext cx="1760220" cy="229362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75" name="Group 74"/>
            <p:cNvGrpSpPr/>
            <p:nvPr userDrawn="1"/>
          </p:nvGrpSpPr>
          <p:grpSpPr>
            <a:xfrm>
              <a:off x="2708910" y="1714500"/>
              <a:ext cx="1584960" cy="502920"/>
              <a:chOff x="2708910" y="1714500"/>
              <a:chExt cx="1584960" cy="502920"/>
            </a:xfrm>
          </p:grpSpPr>
          <p:cxnSp>
            <p:nvCxnSpPr>
              <p:cNvPr id="76" name="Straight Connector 75"/>
              <p:cNvCxnSpPr/>
              <p:nvPr userDrawn="1"/>
            </p:nvCxnSpPr>
            <p:spPr>
              <a:xfrm>
                <a:off x="2708910" y="1714500"/>
                <a:ext cx="158496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77" name="Straight Connector 76"/>
              <p:cNvCxnSpPr/>
              <p:nvPr userDrawn="1"/>
            </p:nvCxnSpPr>
            <p:spPr>
              <a:xfrm>
                <a:off x="2708910" y="2217420"/>
                <a:ext cx="1584960" cy="0"/>
              </a:xfrm>
              <a:prstGeom prst="line">
                <a:avLst/>
              </a:prstGeom>
            </p:spPr>
            <p:style>
              <a:lnRef idx="1">
                <a:schemeClr val="accent4"/>
              </a:lnRef>
              <a:fillRef idx="0">
                <a:schemeClr val="accent4"/>
              </a:fillRef>
              <a:effectRef idx="0">
                <a:schemeClr val="accent4"/>
              </a:effectRef>
              <a:fontRef idx="minor">
                <a:schemeClr val="tx1"/>
              </a:fontRef>
            </p:style>
          </p:cxnSp>
        </p:grpSp>
      </p:grpSp>
      <p:sp>
        <p:nvSpPr>
          <p:cNvPr id="16" name="Text Placeholder 32"/>
          <p:cNvSpPr txBox="1">
            <a:spLocks/>
          </p:cNvSpPr>
          <p:nvPr userDrawn="1"/>
        </p:nvSpPr>
        <p:spPr>
          <a:xfrm>
            <a:off x="2339780" y="1660843"/>
            <a:ext cx="1686665"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ct val="20000"/>
              </a:spcBef>
              <a:spcAft>
                <a:spcPts val="0"/>
              </a:spcAft>
              <a:buClrTx/>
              <a:buSzTx/>
              <a:tabLst/>
              <a:defRPr/>
            </a:pPr>
            <a:r>
              <a:rPr kumimoji="0" lang="en-US" sz="1200" b="0" i="0" u="none" strike="noStrike" kern="1200" cap="none" spc="0" normalizeH="0" baseline="0" noProof="0" dirty="0">
                <a:ln>
                  <a:noFill/>
                </a:ln>
                <a:solidFill>
                  <a:srgbClr val="FF0000"/>
                </a:solidFill>
                <a:effectLst/>
                <a:uLnTx/>
                <a:uFillTx/>
                <a:latin typeface="Arial" pitchFamily="34" charset="0"/>
                <a:ea typeface="+mn-ea"/>
                <a:cs typeface="Arial" pitchFamily="34" charset="0"/>
              </a:rPr>
              <a:t>Service provided</a:t>
            </a:r>
          </a:p>
        </p:txBody>
      </p:sp>
      <p:sp>
        <p:nvSpPr>
          <p:cNvPr id="17" name="Text Placeholder 31"/>
          <p:cNvSpPr txBox="1">
            <a:spLocks/>
          </p:cNvSpPr>
          <p:nvPr userDrawn="1"/>
        </p:nvSpPr>
        <p:spPr>
          <a:xfrm>
            <a:off x="2339781" y="2169707"/>
            <a:ext cx="1664088" cy="9834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ct val="20000"/>
              </a:spcBef>
              <a:spcAft>
                <a:spcPts val="0"/>
              </a:spcAft>
              <a:buClrTx/>
              <a:buSzTx/>
              <a:tabLst/>
              <a:defRPr/>
            </a:pPr>
            <a:r>
              <a:rPr kumimoji="0" lang="en-US" sz="800" b="0" i="0" u="none" strike="noStrike" kern="1200" cap="none" spc="0" normalizeH="0" baseline="0" noProof="0" dirty="0">
                <a:ln>
                  <a:noFill/>
                </a:ln>
                <a:solidFill>
                  <a:srgbClr val="455560"/>
                </a:solidFill>
                <a:effectLst/>
                <a:uLnTx/>
                <a:uFillTx/>
                <a:latin typeface="Arial" pitchFamily="34" charset="0"/>
                <a:ea typeface="+mn-ea"/>
                <a:cs typeface="Arial" pitchFamily="34" charset="0"/>
              </a:rPr>
              <a:t>Deal details (context)</a:t>
            </a:r>
          </a:p>
        </p:txBody>
      </p:sp>
      <p:sp>
        <p:nvSpPr>
          <p:cNvPr id="18" name="Text Placeholder 33"/>
          <p:cNvSpPr txBox="1">
            <a:spLocks/>
          </p:cNvSpPr>
          <p:nvPr userDrawn="1"/>
        </p:nvSpPr>
        <p:spPr>
          <a:xfrm>
            <a:off x="2339781" y="3266074"/>
            <a:ext cx="1697954" cy="476507"/>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ct val="20000"/>
              </a:spcBef>
              <a:spcAft>
                <a:spcPts val="0"/>
              </a:spcAft>
              <a:buClrTx/>
              <a:buSzTx/>
              <a:tabLst/>
              <a:defRPr/>
            </a:pPr>
            <a:r>
              <a:rPr kumimoji="0" lang="en-US" sz="800" b="0" i="0" u="none" strike="noStrike" kern="1200" cap="none" spc="0" normalizeH="0" baseline="0" noProof="0" dirty="0">
                <a:ln>
                  <a:noFill/>
                </a:ln>
                <a:solidFill>
                  <a:srgbClr val="13B5EA"/>
                </a:solidFill>
                <a:effectLst/>
                <a:uLnTx/>
                <a:uFillTx/>
                <a:latin typeface="Arial" pitchFamily="34" charset="0"/>
                <a:ea typeface="+mn-ea"/>
                <a:cs typeface="Arial" pitchFamily="34" charset="0"/>
              </a:rPr>
              <a:t>Our role in the transaction</a:t>
            </a:r>
          </a:p>
        </p:txBody>
      </p:sp>
      <p:sp>
        <p:nvSpPr>
          <p:cNvPr id="19" name="TextBox 26"/>
          <p:cNvSpPr txBox="1"/>
          <p:nvPr userDrawn="1"/>
        </p:nvSpPr>
        <p:spPr>
          <a:xfrm>
            <a:off x="2409595" y="3039449"/>
            <a:ext cx="154686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Insert Logo</a:t>
            </a:r>
          </a:p>
        </p:txBody>
      </p:sp>
      <p:grpSp>
        <p:nvGrpSpPr>
          <p:cNvPr id="20" name="Group 19"/>
          <p:cNvGrpSpPr/>
          <p:nvPr userDrawn="1"/>
        </p:nvGrpSpPr>
        <p:grpSpPr>
          <a:xfrm>
            <a:off x="4271413" y="1496541"/>
            <a:ext cx="1760220" cy="2293620"/>
            <a:chOff x="2621280" y="1600200"/>
            <a:chExt cx="1760220" cy="2293620"/>
          </a:xfrm>
        </p:grpSpPr>
        <p:sp>
          <p:nvSpPr>
            <p:cNvPr id="70" name="Rectangle 69"/>
            <p:cNvSpPr/>
            <p:nvPr userDrawn="1"/>
          </p:nvSpPr>
          <p:spPr>
            <a:xfrm>
              <a:off x="2621280" y="1600200"/>
              <a:ext cx="1760220" cy="229362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71" name="Group 70"/>
            <p:cNvGrpSpPr/>
            <p:nvPr userDrawn="1"/>
          </p:nvGrpSpPr>
          <p:grpSpPr>
            <a:xfrm>
              <a:off x="2708910" y="1714500"/>
              <a:ext cx="1584960" cy="502920"/>
              <a:chOff x="2708910" y="1714500"/>
              <a:chExt cx="1584960" cy="502920"/>
            </a:xfrm>
          </p:grpSpPr>
          <p:cxnSp>
            <p:nvCxnSpPr>
              <p:cNvPr id="72" name="Straight Connector 71"/>
              <p:cNvCxnSpPr/>
              <p:nvPr userDrawn="1"/>
            </p:nvCxnSpPr>
            <p:spPr>
              <a:xfrm>
                <a:off x="2708910" y="1714500"/>
                <a:ext cx="158496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73" name="Straight Connector 72"/>
              <p:cNvCxnSpPr/>
              <p:nvPr userDrawn="1"/>
            </p:nvCxnSpPr>
            <p:spPr>
              <a:xfrm>
                <a:off x="2708910" y="2217420"/>
                <a:ext cx="1584960" cy="0"/>
              </a:xfrm>
              <a:prstGeom prst="line">
                <a:avLst/>
              </a:prstGeom>
            </p:spPr>
            <p:style>
              <a:lnRef idx="1">
                <a:schemeClr val="accent4"/>
              </a:lnRef>
              <a:fillRef idx="0">
                <a:schemeClr val="accent4"/>
              </a:fillRef>
              <a:effectRef idx="0">
                <a:schemeClr val="accent4"/>
              </a:effectRef>
              <a:fontRef idx="minor">
                <a:schemeClr val="tx1"/>
              </a:fontRef>
            </p:style>
          </p:cxnSp>
        </p:grpSp>
      </p:grpSp>
      <p:sp>
        <p:nvSpPr>
          <p:cNvPr id="21" name="Text Placeholder 32"/>
          <p:cNvSpPr txBox="1">
            <a:spLocks/>
          </p:cNvSpPr>
          <p:nvPr userDrawn="1"/>
        </p:nvSpPr>
        <p:spPr>
          <a:xfrm>
            <a:off x="4270178" y="1649555"/>
            <a:ext cx="1709245"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ct val="20000"/>
              </a:spcBef>
              <a:spcAft>
                <a:spcPts val="0"/>
              </a:spcAft>
              <a:buClrTx/>
              <a:buSzTx/>
              <a:tabLst/>
              <a:defRPr/>
            </a:pPr>
            <a:r>
              <a:rPr kumimoji="0" lang="en-US" sz="1200" b="0" i="0" u="none" strike="noStrike" kern="1200" cap="none" spc="0" normalizeH="0" baseline="0" noProof="0" dirty="0">
                <a:ln>
                  <a:noFill/>
                </a:ln>
                <a:solidFill>
                  <a:srgbClr val="FF0000"/>
                </a:solidFill>
                <a:effectLst/>
                <a:uLnTx/>
                <a:uFillTx/>
                <a:latin typeface="Arial" pitchFamily="34" charset="0"/>
                <a:ea typeface="+mn-ea"/>
                <a:cs typeface="Arial" pitchFamily="34" charset="0"/>
              </a:rPr>
              <a:t>Service provided</a:t>
            </a:r>
          </a:p>
        </p:txBody>
      </p:sp>
      <p:sp>
        <p:nvSpPr>
          <p:cNvPr id="22" name="Text Placeholder 31"/>
          <p:cNvSpPr txBox="1">
            <a:spLocks/>
          </p:cNvSpPr>
          <p:nvPr userDrawn="1"/>
        </p:nvSpPr>
        <p:spPr>
          <a:xfrm>
            <a:off x="4270178" y="2158419"/>
            <a:ext cx="1675380" cy="83672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ct val="20000"/>
              </a:spcBef>
              <a:spcAft>
                <a:spcPts val="0"/>
              </a:spcAft>
              <a:buClrTx/>
              <a:buSzTx/>
              <a:tabLst/>
              <a:defRPr/>
            </a:pPr>
            <a:r>
              <a:rPr kumimoji="0" lang="en-US" sz="800" b="0" i="0" u="none" strike="noStrike" kern="1200" cap="none" spc="0" normalizeH="0" baseline="0" noProof="0" dirty="0">
                <a:ln>
                  <a:noFill/>
                </a:ln>
                <a:solidFill>
                  <a:srgbClr val="455560"/>
                </a:solidFill>
                <a:effectLst/>
                <a:uLnTx/>
                <a:uFillTx/>
                <a:latin typeface="Arial" pitchFamily="34" charset="0"/>
                <a:ea typeface="+mn-ea"/>
                <a:cs typeface="Arial" pitchFamily="34" charset="0"/>
              </a:rPr>
              <a:t>Deal details (context)</a:t>
            </a:r>
          </a:p>
        </p:txBody>
      </p:sp>
      <p:sp>
        <p:nvSpPr>
          <p:cNvPr id="23" name="Text Placeholder 33"/>
          <p:cNvSpPr txBox="1">
            <a:spLocks/>
          </p:cNvSpPr>
          <p:nvPr userDrawn="1"/>
        </p:nvSpPr>
        <p:spPr>
          <a:xfrm>
            <a:off x="4270179" y="3288652"/>
            <a:ext cx="1743112" cy="44264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ct val="20000"/>
              </a:spcBef>
              <a:spcAft>
                <a:spcPts val="0"/>
              </a:spcAft>
              <a:buClrTx/>
              <a:buSzTx/>
              <a:tabLst/>
              <a:defRPr/>
            </a:pPr>
            <a:r>
              <a:rPr kumimoji="0" lang="en-US" sz="800" b="0" i="0" u="none" strike="noStrike" kern="1200" cap="none" spc="0" normalizeH="0" baseline="0" noProof="0" dirty="0">
                <a:ln>
                  <a:noFill/>
                </a:ln>
                <a:solidFill>
                  <a:srgbClr val="13B5EA"/>
                </a:solidFill>
                <a:effectLst/>
                <a:uLnTx/>
                <a:uFillTx/>
                <a:latin typeface="Arial" pitchFamily="34" charset="0"/>
                <a:ea typeface="+mn-ea"/>
                <a:cs typeface="Arial" pitchFamily="34" charset="0"/>
              </a:rPr>
              <a:t>Our role in the transaction</a:t>
            </a:r>
          </a:p>
        </p:txBody>
      </p:sp>
      <p:sp>
        <p:nvSpPr>
          <p:cNvPr id="24" name="TextBox 35"/>
          <p:cNvSpPr txBox="1"/>
          <p:nvPr userDrawn="1"/>
        </p:nvSpPr>
        <p:spPr>
          <a:xfrm>
            <a:off x="4339993" y="3028161"/>
            <a:ext cx="154686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Insert Logo</a:t>
            </a:r>
          </a:p>
        </p:txBody>
      </p:sp>
      <p:grpSp>
        <p:nvGrpSpPr>
          <p:cNvPr id="25" name="Group 24"/>
          <p:cNvGrpSpPr/>
          <p:nvPr userDrawn="1"/>
        </p:nvGrpSpPr>
        <p:grpSpPr>
          <a:xfrm>
            <a:off x="6218746" y="1513474"/>
            <a:ext cx="1760220" cy="2293620"/>
            <a:chOff x="2621280" y="1600200"/>
            <a:chExt cx="1760220" cy="2293620"/>
          </a:xfrm>
        </p:grpSpPr>
        <p:sp>
          <p:nvSpPr>
            <p:cNvPr id="66" name="Rectangle 65"/>
            <p:cNvSpPr/>
            <p:nvPr userDrawn="1"/>
          </p:nvSpPr>
          <p:spPr>
            <a:xfrm>
              <a:off x="2621280" y="1600200"/>
              <a:ext cx="1760220" cy="229362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67" name="Group 66"/>
            <p:cNvGrpSpPr/>
            <p:nvPr userDrawn="1"/>
          </p:nvGrpSpPr>
          <p:grpSpPr>
            <a:xfrm>
              <a:off x="2708910" y="1714500"/>
              <a:ext cx="1584960" cy="502920"/>
              <a:chOff x="2708910" y="1714500"/>
              <a:chExt cx="1584960" cy="502920"/>
            </a:xfrm>
          </p:grpSpPr>
          <p:cxnSp>
            <p:nvCxnSpPr>
              <p:cNvPr id="68" name="Straight Connector 67"/>
              <p:cNvCxnSpPr/>
              <p:nvPr userDrawn="1"/>
            </p:nvCxnSpPr>
            <p:spPr>
              <a:xfrm>
                <a:off x="2708910" y="1714500"/>
                <a:ext cx="158496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69" name="Straight Connector 68"/>
              <p:cNvCxnSpPr/>
              <p:nvPr userDrawn="1"/>
            </p:nvCxnSpPr>
            <p:spPr>
              <a:xfrm>
                <a:off x="2708910" y="2217420"/>
                <a:ext cx="1584960" cy="0"/>
              </a:xfrm>
              <a:prstGeom prst="line">
                <a:avLst/>
              </a:prstGeom>
            </p:spPr>
            <p:style>
              <a:lnRef idx="1">
                <a:schemeClr val="accent4"/>
              </a:lnRef>
              <a:fillRef idx="0">
                <a:schemeClr val="accent4"/>
              </a:fillRef>
              <a:effectRef idx="0">
                <a:schemeClr val="accent4"/>
              </a:effectRef>
              <a:fontRef idx="minor">
                <a:schemeClr val="tx1"/>
              </a:fontRef>
            </p:style>
          </p:cxnSp>
        </p:grpSp>
      </p:grpSp>
      <p:sp>
        <p:nvSpPr>
          <p:cNvPr id="26" name="Text Placeholder 32"/>
          <p:cNvSpPr txBox="1">
            <a:spLocks/>
          </p:cNvSpPr>
          <p:nvPr userDrawn="1"/>
        </p:nvSpPr>
        <p:spPr>
          <a:xfrm>
            <a:off x="6217511" y="1666488"/>
            <a:ext cx="1703601"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ct val="20000"/>
              </a:spcBef>
              <a:spcAft>
                <a:spcPts val="0"/>
              </a:spcAft>
              <a:buClrTx/>
              <a:buSzTx/>
              <a:tabLst/>
              <a:defRPr/>
            </a:pPr>
            <a:r>
              <a:rPr kumimoji="0" lang="en-US" sz="1200" b="0" i="0" u="none" strike="noStrike" kern="1200" cap="none" spc="0" normalizeH="0" baseline="0" noProof="0" dirty="0">
                <a:ln>
                  <a:noFill/>
                </a:ln>
                <a:solidFill>
                  <a:srgbClr val="FF0000"/>
                </a:solidFill>
                <a:effectLst/>
                <a:uLnTx/>
                <a:uFillTx/>
                <a:latin typeface="Arial" pitchFamily="34" charset="0"/>
                <a:ea typeface="+mn-ea"/>
                <a:cs typeface="Arial" pitchFamily="34" charset="0"/>
              </a:rPr>
              <a:t>Service provided</a:t>
            </a:r>
          </a:p>
        </p:txBody>
      </p:sp>
      <p:sp>
        <p:nvSpPr>
          <p:cNvPr id="27" name="Text Placeholder 31"/>
          <p:cNvSpPr txBox="1">
            <a:spLocks/>
          </p:cNvSpPr>
          <p:nvPr userDrawn="1"/>
        </p:nvSpPr>
        <p:spPr>
          <a:xfrm>
            <a:off x="6217512" y="2175352"/>
            <a:ext cx="1658446" cy="8197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ct val="20000"/>
              </a:spcBef>
              <a:spcAft>
                <a:spcPts val="0"/>
              </a:spcAft>
              <a:buClrTx/>
              <a:buSzTx/>
              <a:tabLst/>
              <a:defRPr/>
            </a:pPr>
            <a:r>
              <a:rPr kumimoji="0" lang="en-US" sz="800" b="0" i="0" u="none" strike="noStrike" kern="1200" cap="none" spc="0" normalizeH="0" baseline="0" noProof="0" dirty="0">
                <a:ln>
                  <a:noFill/>
                </a:ln>
                <a:solidFill>
                  <a:srgbClr val="455560"/>
                </a:solidFill>
                <a:effectLst/>
                <a:uLnTx/>
                <a:uFillTx/>
                <a:latin typeface="Arial" pitchFamily="34" charset="0"/>
                <a:ea typeface="+mn-ea"/>
                <a:cs typeface="Arial" pitchFamily="34" charset="0"/>
              </a:rPr>
              <a:t>Deal details (context)</a:t>
            </a:r>
          </a:p>
        </p:txBody>
      </p:sp>
      <p:sp>
        <p:nvSpPr>
          <p:cNvPr id="28" name="Text Placeholder 33"/>
          <p:cNvSpPr txBox="1">
            <a:spLocks/>
          </p:cNvSpPr>
          <p:nvPr userDrawn="1"/>
        </p:nvSpPr>
        <p:spPr>
          <a:xfrm>
            <a:off x="6217512" y="3277363"/>
            <a:ext cx="1692312" cy="470863"/>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ct val="20000"/>
              </a:spcBef>
              <a:spcAft>
                <a:spcPts val="0"/>
              </a:spcAft>
              <a:buClrTx/>
              <a:buSzTx/>
              <a:tabLst/>
              <a:defRPr/>
            </a:pPr>
            <a:r>
              <a:rPr kumimoji="0" lang="en-US" sz="800" b="0" i="0" u="none" strike="noStrike" kern="1200" cap="none" spc="0" normalizeH="0" baseline="0" noProof="0" dirty="0">
                <a:ln>
                  <a:noFill/>
                </a:ln>
                <a:solidFill>
                  <a:srgbClr val="13B5EA"/>
                </a:solidFill>
                <a:effectLst/>
                <a:uLnTx/>
                <a:uFillTx/>
                <a:latin typeface="Arial" pitchFamily="34" charset="0"/>
                <a:ea typeface="+mn-ea"/>
                <a:cs typeface="Arial" pitchFamily="34" charset="0"/>
              </a:rPr>
              <a:t>Our role in the transaction</a:t>
            </a:r>
          </a:p>
        </p:txBody>
      </p:sp>
      <p:sp>
        <p:nvSpPr>
          <p:cNvPr id="29" name="TextBox 44"/>
          <p:cNvSpPr txBox="1"/>
          <p:nvPr userDrawn="1"/>
        </p:nvSpPr>
        <p:spPr>
          <a:xfrm>
            <a:off x="6287326" y="3045094"/>
            <a:ext cx="154686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Insert Logo</a:t>
            </a:r>
          </a:p>
        </p:txBody>
      </p:sp>
      <p:grpSp>
        <p:nvGrpSpPr>
          <p:cNvPr id="30" name="Group 29"/>
          <p:cNvGrpSpPr/>
          <p:nvPr userDrawn="1"/>
        </p:nvGrpSpPr>
        <p:grpSpPr>
          <a:xfrm>
            <a:off x="399327" y="3980096"/>
            <a:ext cx="1760220" cy="2293620"/>
            <a:chOff x="2621280" y="1600200"/>
            <a:chExt cx="1760220" cy="2293620"/>
          </a:xfrm>
        </p:grpSpPr>
        <p:sp>
          <p:nvSpPr>
            <p:cNvPr id="62" name="Rectangle 61"/>
            <p:cNvSpPr/>
            <p:nvPr userDrawn="1"/>
          </p:nvSpPr>
          <p:spPr>
            <a:xfrm>
              <a:off x="2621280" y="1600200"/>
              <a:ext cx="1760220" cy="229362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63" name="Group 62"/>
            <p:cNvGrpSpPr/>
            <p:nvPr userDrawn="1"/>
          </p:nvGrpSpPr>
          <p:grpSpPr>
            <a:xfrm>
              <a:off x="2708910" y="1714500"/>
              <a:ext cx="1584960" cy="502920"/>
              <a:chOff x="2708910" y="1714500"/>
              <a:chExt cx="1584960" cy="502920"/>
            </a:xfrm>
          </p:grpSpPr>
          <p:cxnSp>
            <p:nvCxnSpPr>
              <p:cNvPr id="64" name="Straight Connector 63"/>
              <p:cNvCxnSpPr/>
              <p:nvPr userDrawn="1"/>
            </p:nvCxnSpPr>
            <p:spPr>
              <a:xfrm>
                <a:off x="2708910" y="1714500"/>
                <a:ext cx="158496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65" name="Straight Connector 64"/>
              <p:cNvCxnSpPr/>
              <p:nvPr userDrawn="1"/>
            </p:nvCxnSpPr>
            <p:spPr>
              <a:xfrm>
                <a:off x="2708910" y="2217420"/>
                <a:ext cx="1584960" cy="0"/>
              </a:xfrm>
              <a:prstGeom prst="line">
                <a:avLst/>
              </a:prstGeom>
            </p:spPr>
            <p:style>
              <a:lnRef idx="1">
                <a:schemeClr val="accent4"/>
              </a:lnRef>
              <a:fillRef idx="0">
                <a:schemeClr val="accent4"/>
              </a:fillRef>
              <a:effectRef idx="0">
                <a:schemeClr val="accent4"/>
              </a:effectRef>
              <a:fontRef idx="minor">
                <a:schemeClr val="tx1"/>
              </a:fontRef>
            </p:style>
          </p:cxnSp>
        </p:grpSp>
      </p:grpSp>
      <p:sp>
        <p:nvSpPr>
          <p:cNvPr id="31" name="Text Placeholder 32"/>
          <p:cNvSpPr txBox="1">
            <a:spLocks/>
          </p:cNvSpPr>
          <p:nvPr userDrawn="1"/>
        </p:nvSpPr>
        <p:spPr>
          <a:xfrm>
            <a:off x="398093" y="4133110"/>
            <a:ext cx="1652798"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228600" algn="l" defTabSz="914400" rtl="0" eaLnBrk="1" fontAlgn="auto" latinLnBrk="0" hangingPunct="1">
              <a:lnSpc>
                <a:spcPct val="100000"/>
              </a:lnSpc>
              <a:spcBef>
                <a:spcPct val="20000"/>
              </a:spcBef>
              <a:spcAft>
                <a:spcPts val="0"/>
              </a:spcAft>
              <a:buClrTx/>
              <a:buSzTx/>
              <a:tabLst/>
              <a:defRPr/>
            </a:pPr>
            <a:r>
              <a:rPr kumimoji="0" lang="en-US" sz="1200" b="0" i="0" u="none" strike="noStrike" kern="1200" cap="none" spc="0" normalizeH="0" baseline="0" noProof="0" dirty="0">
                <a:ln>
                  <a:noFill/>
                </a:ln>
                <a:solidFill>
                  <a:srgbClr val="FF0000"/>
                </a:solidFill>
                <a:effectLst/>
                <a:uLnTx/>
                <a:uFillTx/>
                <a:latin typeface="Arial" pitchFamily="34" charset="0"/>
                <a:ea typeface="+mn-ea"/>
                <a:cs typeface="Arial" pitchFamily="34" charset="0"/>
              </a:rPr>
              <a:t>Service provided</a:t>
            </a:r>
          </a:p>
        </p:txBody>
      </p:sp>
      <p:sp>
        <p:nvSpPr>
          <p:cNvPr id="32" name="Text Placeholder 31"/>
          <p:cNvSpPr txBox="1">
            <a:spLocks/>
          </p:cNvSpPr>
          <p:nvPr userDrawn="1"/>
        </p:nvSpPr>
        <p:spPr>
          <a:xfrm>
            <a:off x="398093" y="4641973"/>
            <a:ext cx="1675376" cy="82543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ct val="20000"/>
              </a:spcBef>
              <a:spcAft>
                <a:spcPts val="0"/>
              </a:spcAft>
              <a:buClrTx/>
              <a:buSzTx/>
              <a:tabLst/>
              <a:defRPr/>
            </a:pPr>
            <a:r>
              <a:rPr kumimoji="0" lang="en-US" sz="800" b="0" i="0" u="none" strike="noStrike" kern="1200" cap="none" spc="0" normalizeH="0" baseline="0" noProof="0" dirty="0">
                <a:ln>
                  <a:noFill/>
                </a:ln>
                <a:solidFill>
                  <a:srgbClr val="455560"/>
                </a:solidFill>
                <a:effectLst/>
                <a:uLnTx/>
                <a:uFillTx/>
                <a:latin typeface="Arial" pitchFamily="34" charset="0"/>
                <a:ea typeface="+mn-ea"/>
                <a:cs typeface="Arial" pitchFamily="34" charset="0"/>
              </a:rPr>
              <a:t>Deal details (context)</a:t>
            </a:r>
          </a:p>
        </p:txBody>
      </p:sp>
      <p:sp>
        <p:nvSpPr>
          <p:cNvPr id="33" name="Text Placeholder 33"/>
          <p:cNvSpPr txBox="1">
            <a:spLocks/>
          </p:cNvSpPr>
          <p:nvPr userDrawn="1"/>
        </p:nvSpPr>
        <p:spPr>
          <a:xfrm>
            <a:off x="398092" y="5749629"/>
            <a:ext cx="1720531" cy="465219"/>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ct val="20000"/>
              </a:spcBef>
              <a:spcAft>
                <a:spcPts val="0"/>
              </a:spcAft>
              <a:buClrTx/>
              <a:buSzTx/>
              <a:tabLst/>
              <a:defRPr/>
            </a:pPr>
            <a:r>
              <a:rPr kumimoji="0" lang="en-US" sz="800" b="0" i="0" u="none" strike="noStrike" kern="1200" cap="none" spc="0" normalizeH="0" baseline="0" noProof="0" dirty="0">
                <a:ln>
                  <a:noFill/>
                </a:ln>
                <a:solidFill>
                  <a:srgbClr val="13B5EA"/>
                </a:solidFill>
                <a:effectLst/>
                <a:uLnTx/>
                <a:uFillTx/>
                <a:latin typeface="Arial" pitchFamily="34" charset="0"/>
                <a:ea typeface="+mn-ea"/>
                <a:cs typeface="Arial" pitchFamily="34" charset="0"/>
              </a:rPr>
              <a:t>Our role in the transaction</a:t>
            </a:r>
          </a:p>
        </p:txBody>
      </p:sp>
      <p:sp>
        <p:nvSpPr>
          <p:cNvPr id="34" name="TextBox 53"/>
          <p:cNvSpPr txBox="1"/>
          <p:nvPr userDrawn="1"/>
        </p:nvSpPr>
        <p:spPr>
          <a:xfrm>
            <a:off x="467907" y="5511716"/>
            <a:ext cx="154686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Insert Logo</a:t>
            </a:r>
          </a:p>
        </p:txBody>
      </p:sp>
      <p:grpSp>
        <p:nvGrpSpPr>
          <p:cNvPr id="35" name="Group 34"/>
          <p:cNvGrpSpPr/>
          <p:nvPr userDrawn="1"/>
        </p:nvGrpSpPr>
        <p:grpSpPr>
          <a:xfrm>
            <a:off x="2346660" y="3997029"/>
            <a:ext cx="1760220" cy="2293620"/>
            <a:chOff x="2621280" y="1600200"/>
            <a:chExt cx="1760220" cy="2293620"/>
          </a:xfrm>
        </p:grpSpPr>
        <p:sp>
          <p:nvSpPr>
            <p:cNvPr id="58" name="Rectangle 57"/>
            <p:cNvSpPr/>
            <p:nvPr userDrawn="1"/>
          </p:nvSpPr>
          <p:spPr>
            <a:xfrm>
              <a:off x="2621280" y="1600200"/>
              <a:ext cx="1760220" cy="229362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59" name="Group 58"/>
            <p:cNvGrpSpPr/>
            <p:nvPr userDrawn="1"/>
          </p:nvGrpSpPr>
          <p:grpSpPr>
            <a:xfrm>
              <a:off x="2708910" y="1714500"/>
              <a:ext cx="1584960" cy="502920"/>
              <a:chOff x="2708910" y="1714500"/>
              <a:chExt cx="1584960" cy="502920"/>
            </a:xfrm>
          </p:grpSpPr>
          <p:cxnSp>
            <p:nvCxnSpPr>
              <p:cNvPr id="60" name="Straight Connector 59"/>
              <p:cNvCxnSpPr/>
              <p:nvPr userDrawn="1"/>
            </p:nvCxnSpPr>
            <p:spPr>
              <a:xfrm>
                <a:off x="2708910" y="1714500"/>
                <a:ext cx="158496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61" name="Straight Connector 60"/>
              <p:cNvCxnSpPr/>
              <p:nvPr userDrawn="1"/>
            </p:nvCxnSpPr>
            <p:spPr>
              <a:xfrm>
                <a:off x="2708910" y="2217420"/>
                <a:ext cx="1584960" cy="0"/>
              </a:xfrm>
              <a:prstGeom prst="line">
                <a:avLst/>
              </a:prstGeom>
            </p:spPr>
            <p:style>
              <a:lnRef idx="1">
                <a:schemeClr val="accent4"/>
              </a:lnRef>
              <a:fillRef idx="0">
                <a:schemeClr val="accent4"/>
              </a:fillRef>
              <a:effectRef idx="0">
                <a:schemeClr val="accent4"/>
              </a:effectRef>
              <a:fontRef idx="minor">
                <a:schemeClr val="tx1"/>
              </a:fontRef>
            </p:style>
          </p:cxnSp>
        </p:grpSp>
      </p:grpSp>
      <p:sp>
        <p:nvSpPr>
          <p:cNvPr id="36" name="Text Placeholder 32"/>
          <p:cNvSpPr txBox="1">
            <a:spLocks/>
          </p:cNvSpPr>
          <p:nvPr userDrawn="1"/>
        </p:nvSpPr>
        <p:spPr>
          <a:xfrm>
            <a:off x="2345426" y="4150043"/>
            <a:ext cx="1703598"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ct val="20000"/>
              </a:spcBef>
              <a:spcAft>
                <a:spcPts val="0"/>
              </a:spcAft>
              <a:buClrTx/>
              <a:buSzTx/>
              <a:tabLst/>
              <a:defRPr/>
            </a:pPr>
            <a:r>
              <a:rPr kumimoji="0" lang="en-US" sz="1200" b="0" i="0" u="none" strike="noStrike" kern="1200" cap="none" spc="0" normalizeH="0" baseline="0" noProof="0" dirty="0">
                <a:ln>
                  <a:noFill/>
                </a:ln>
                <a:solidFill>
                  <a:srgbClr val="FF0000"/>
                </a:solidFill>
                <a:effectLst/>
                <a:uLnTx/>
                <a:uFillTx/>
                <a:latin typeface="Arial" pitchFamily="34" charset="0"/>
                <a:ea typeface="+mn-ea"/>
                <a:cs typeface="Arial" pitchFamily="34" charset="0"/>
              </a:rPr>
              <a:t>Service provided</a:t>
            </a:r>
          </a:p>
        </p:txBody>
      </p:sp>
      <p:sp>
        <p:nvSpPr>
          <p:cNvPr id="37" name="Text Placeholder 31"/>
          <p:cNvSpPr txBox="1">
            <a:spLocks/>
          </p:cNvSpPr>
          <p:nvPr userDrawn="1"/>
        </p:nvSpPr>
        <p:spPr>
          <a:xfrm>
            <a:off x="2345425" y="4658906"/>
            <a:ext cx="1658443" cy="8423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ct val="20000"/>
              </a:spcBef>
              <a:spcAft>
                <a:spcPts val="0"/>
              </a:spcAft>
              <a:buClrTx/>
              <a:buSzTx/>
              <a:tabLst/>
              <a:defRPr/>
            </a:pPr>
            <a:r>
              <a:rPr kumimoji="0" lang="en-US" sz="800" b="0" i="0" u="none" strike="noStrike" kern="1200" cap="none" spc="0" normalizeH="0" baseline="0" noProof="0" dirty="0">
                <a:ln>
                  <a:noFill/>
                </a:ln>
                <a:solidFill>
                  <a:srgbClr val="455560"/>
                </a:solidFill>
                <a:effectLst/>
                <a:uLnTx/>
                <a:uFillTx/>
                <a:latin typeface="Arial" pitchFamily="34" charset="0"/>
                <a:ea typeface="+mn-ea"/>
                <a:cs typeface="Arial" pitchFamily="34" charset="0"/>
              </a:rPr>
              <a:t>Deal details (context)</a:t>
            </a:r>
          </a:p>
        </p:txBody>
      </p:sp>
      <p:sp>
        <p:nvSpPr>
          <p:cNvPr id="38" name="Text Placeholder 33"/>
          <p:cNvSpPr txBox="1">
            <a:spLocks/>
          </p:cNvSpPr>
          <p:nvPr userDrawn="1"/>
        </p:nvSpPr>
        <p:spPr>
          <a:xfrm>
            <a:off x="2345425" y="5727052"/>
            <a:ext cx="1692309" cy="504729"/>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ct val="20000"/>
              </a:spcBef>
              <a:spcAft>
                <a:spcPts val="0"/>
              </a:spcAft>
              <a:buClrTx/>
              <a:buSzTx/>
              <a:tabLst/>
              <a:defRPr/>
            </a:pPr>
            <a:r>
              <a:rPr kumimoji="0" lang="en-US" sz="800" b="0" i="0" u="none" strike="noStrike" kern="1200" cap="none" spc="0" normalizeH="0" baseline="0" noProof="0" dirty="0">
                <a:ln>
                  <a:noFill/>
                </a:ln>
                <a:solidFill>
                  <a:srgbClr val="13B5EA"/>
                </a:solidFill>
                <a:effectLst/>
                <a:uLnTx/>
                <a:uFillTx/>
                <a:latin typeface="Arial" pitchFamily="34" charset="0"/>
                <a:ea typeface="+mn-ea"/>
                <a:cs typeface="Arial" pitchFamily="34" charset="0"/>
              </a:rPr>
              <a:t>Our role in the transaction</a:t>
            </a:r>
          </a:p>
        </p:txBody>
      </p:sp>
      <p:sp>
        <p:nvSpPr>
          <p:cNvPr id="39" name="TextBox 62"/>
          <p:cNvSpPr txBox="1"/>
          <p:nvPr userDrawn="1"/>
        </p:nvSpPr>
        <p:spPr>
          <a:xfrm>
            <a:off x="2415240" y="5528649"/>
            <a:ext cx="154686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Insert Logo</a:t>
            </a:r>
          </a:p>
        </p:txBody>
      </p:sp>
      <p:grpSp>
        <p:nvGrpSpPr>
          <p:cNvPr id="40" name="Group 39"/>
          <p:cNvGrpSpPr/>
          <p:nvPr userDrawn="1"/>
        </p:nvGrpSpPr>
        <p:grpSpPr>
          <a:xfrm>
            <a:off x="4277058" y="3985741"/>
            <a:ext cx="1760220" cy="2293620"/>
            <a:chOff x="2621280" y="1600200"/>
            <a:chExt cx="1760220" cy="2293620"/>
          </a:xfrm>
        </p:grpSpPr>
        <p:sp>
          <p:nvSpPr>
            <p:cNvPr id="54" name="Rectangle 53"/>
            <p:cNvSpPr/>
            <p:nvPr userDrawn="1"/>
          </p:nvSpPr>
          <p:spPr>
            <a:xfrm>
              <a:off x="2621280" y="1600200"/>
              <a:ext cx="1760220" cy="229362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55" name="Group 54"/>
            <p:cNvGrpSpPr/>
            <p:nvPr userDrawn="1"/>
          </p:nvGrpSpPr>
          <p:grpSpPr>
            <a:xfrm>
              <a:off x="2708910" y="1714500"/>
              <a:ext cx="1584960" cy="502920"/>
              <a:chOff x="2708910" y="1714500"/>
              <a:chExt cx="1584960" cy="502920"/>
            </a:xfrm>
          </p:grpSpPr>
          <p:cxnSp>
            <p:nvCxnSpPr>
              <p:cNvPr id="56" name="Straight Connector 55"/>
              <p:cNvCxnSpPr/>
              <p:nvPr userDrawn="1"/>
            </p:nvCxnSpPr>
            <p:spPr>
              <a:xfrm>
                <a:off x="2708910" y="1714500"/>
                <a:ext cx="158496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57" name="Straight Connector 56"/>
              <p:cNvCxnSpPr/>
              <p:nvPr userDrawn="1"/>
            </p:nvCxnSpPr>
            <p:spPr>
              <a:xfrm>
                <a:off x="2708910" y="2217420"/>
                <a:ext cx="1584960" cy="0"/>
              </a:xfrm>
              <a:prstGeom prst="line">
                <a:avLst/>
              </a:prstGeom>
            </p:spPr>
            <p:style>
              <a:lnRef idx="1">
                <a:schemeClr val="accent4"/>
              </a:lnRef>
              <a:fillRef idx="0">
                <a:schemeClr val="accent4"/>
              </a:fillRef>
              <a:effectRef idx="0">
                <a:schemeClr val="accent4"/>
              </a:effectRef>
              <a:fontRef idx="minor">
                <a:schemeClr val="tx1"/>
              </a:fontRef>
            </p:style>
          </p:cxnSp>
        </p:grpSp>
      </p:grpSp>
      <p:sp>
        <p:nvSpPr>
          <p:cNvPr id="41" name="Text Placeholder 32"/>
          <p:cNvSpPr txBox="1">
            <a:spLocks/>
          </p:cNvSpPr>
          <p:nvPr userDrawn="1"/>
        </p:nvSpPr>
        <p:spPr>
          <a:xfrm>
            <a:off x="4275823" y="4138755"/>
            <a:ext cx="1692311"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ct val="20000"/>
              </a:spcBef>
              <a:spcAft>
                <a:spcPts val="0"/>
              </a:spcAft>
              <a:buClrTx/>
              <a:buSzTx/>
              <a:tabLst/>
              <a:defRPr/>
            </a:pPr>
            <a:r>
              <a:rPr kumimoji="0" lang="en-US" sz="1200" b="0" i="0" u="none" strike="noStrike" kern="1200" cap="none" spc="0" normalizeH="0" baseline="0" noProof="0" dirty="0">
                <a:ln>
                  <a:noFill/>
                </a:ln>
                <a:solidFill>
                  <a:srgbClr val="FF0000"/>
                </a:solidFill>
                <a:effectLst/>
                <a:uLnTx/>
                <a:uFillTx/>
                <a:latin typeface="Arial" pitchFamily="34" charset="0"/>
                <a:ea typeface="+mn-ea"/>
                <a:cs typeface="Arial" pitchFamily="34" charset="0"/>
              </a:rPr>
              <a:t>Service provided</a:t>
            </a:r>
          </a:p>
        </p:txBody>
      </p:sp>
      <p:sp>
        <p:nvSpPr>
          <p:cNvPr id="42" name="Text Placeholder 31"/>
          <p:cNvSpPr txBox="1">
            <a:spLocks/>
          </p:cNvSpPr>
          <p:nvPr userDrawn="1"/>
        </p:nvSpPr>
        <p:spPr>
          <a:xfrm>
            <a:off x="4275823" y="4647618"/>
            <a:ext cx="1692311" cy="78592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ct val="20000"/>
              </a:spcBef>
              <a:spcAft>
                <a:spcPts val="0"/>
              </a:spcAft>
              <a:buClrTx/>
              <a:buSzTx/>
              <a:tabLst/>
              <a:defRPr/>
            </a:pPr>
            <a:r>
              <a:rPr kumimoji="0" lang="en-US" sz="800" b="0" i="0" u="none" strike="noStrike" kern="1200" cap="none" spc="0" normalizeH="0" baseline="0" noProof="0" dirty="0">
                <a:ln>
                  <a:noFill/>
                </a:ln>
                <a:solidFill>
                  <a:srgbClr val="455560"/>
                </a:solidFill>
                <a:effectLst/>
                <a:uLnTx/>
                <a:uFillTx/>
                <a:latin typeface="Arial" pitchFamily="34" charset="0"/>
                <a:ea typeface="+mn-ea"/>
                <a:cs typeface="Arial" pitchFamily="34" charset="0"/>
              </a:rPr>
              <a:t>Deal details (context)</a:t>
            </a:r>
          </a:p>
        </p:txBody>
      </p:sp>
      <p:sp>
        <p:nvSpPr>
          <p:cNvPr id="43" name="Text Placeholder 33"/>
          <p:cNvSpPr txBox="1">
            <a:spLocks/>
          </p:cNvSpPr>
          <p:nvPr userDrawn="1"/>
        </p:nvSpPr>
        <p:spPr>
          <a:xfrm>
            <a:off x="4275823" y="5760917"/>
            <a:ext cx="1703601" cy="45957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ct val="20000"/>
              </a:spcBef>
              <a:spcAft>
                <a:spcPts val="0"/>
              </a:spcAft>
              <a:buClrTx/>
              <a:buSzTx/>
              <a:tabLst/>
              <a:defRPr/>
            </a:pPr>
            <a:r>
              <a:rPr kumimoji="0" lang="en-US" sz="800" b="0" i="0" u="none" strike="noStrike" kern="1200" cap="none" spc="0" normalizeH="0" baseline="0" noProof="0" dirty="0">
                <a:ln>
                  <a:noFill/>
                </a:ln>
                <a:solidFill>
                  <a:srgbClr val="13B5EA"/>
                </a:solidFill>
                <a:effectLst/>
                <a:uLnTx/>
                <a:uFillTx/>
                <a:latin typeface="Arial" pitchFamily="34" charset="0"/>
                <a:ea typeface="+mn-ea"/>
                <a:cs typeface="Arial" pitchFamily="34" charset="0"/>
              </a:rPr>
              <a:t>Our role in the transaction</a:t>
            </a:r>
          </a:p>
        </p:txBody>
      </p:sp>
      <p:sp>
        <p:nvSpPr>
          <p:cNvPr id="44" name="TextBox 71"/>
          <p:cNvSpPr txBox="1"/>
          <p:nvPr userDrawn="1"/>
        </p:nvSpPr>
        <p:spPr>
          <a:xfrm>
            <a:off x="4345638" y="5517361"/>
            <a:ext cx="154686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Insert Logo</a:t>
            </a:r>
          </a:p>
        </p:txBody>
      </p:sp>
      <p:grpSp>
        <p:nvGrpSpPr>
          <p:cNvPr id="45" name="Group 44"/>
          <p:cNvGrpSpPr/>
          <p:nvPr userDrawn="1"/>
        </p:nvGrpSpPr>
        <p:grpSpPr>
          <a:xfrm>
            <a:off x="6224391" y="4002674"/>
            <a:ext cx="1760220" cy="2293620"/>
            <a:chOff x="2621280" y="1600200"/>
            <a:chExt cx="1760220" cy="2293620"/>
          </a:xfrm>
        </p:grpSpPr>
        <p:sp>
          <p:nvSpPr>
            <p:cNvPr id="50" name="Rectangle 49"/>
            <p:cNvSpPr/>
            <p:nvPr userDrawn="1"/>
          </p:nvSpPr>
          <p:spPr>
            <a:xfrm>
              <a:off x="2621280" y="1600200"/>
              <a:ext cx="1760220" cy="229362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51" name="Group 50"/>
            <p:cNvGrpSpPr/>
            <p:nvPr userDrawn="1"/>
          </p:nvGrpSpPr>
          <p:grpSpPr>
            <a:xfrm>
              <a:off x="2708910" y="1714500"/>
              <a:ext cx="1584960" cy="502920"/>
              <a:chOff x="2708910" y="1714500"/>
              <a:chExt cx="1584960" cy="502920"/>
            </a:xfrm>
          </p:grpSpPr>
          <p:cxnSp>
            <p:nvCxnSpPr>
              <p:cNvPr id="52" name="Straight Connector 51"/>
              <p:cNvCxnSpPr/>
              <p:nvPr userDrawn="1"/>
            </p:nvCxnSpPr>
            <p:spPr>
              <a:xfrm>
                <a:off x="2708910" y="1714500"/>
                <a:ext cx="158496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53" name="Straight Connector 52"/>
              <p:cNvCxnSpPr/>
              <p:nvPr userDrawn="1"/>
            </p:nvCxnSpPr>
            <p:spPr>
              <a:xfrm>
                <a:off x="2708910" y="2217420"/>
                <a:ext cx="1584960" cy="0"/>
              </a:xfrm>
              <a:prstGeom prst="line">
                <a:avLst/>
              </a:prstGeom>
            </p:spPr>
            <p:style>
              <a:lnRef idx="1">
                <a:schemeClr val="accent4"/>
              </a:lnRef>
              <a:fillRef idx="0">
                <a:schemeClr val="accent4"/>
              </a:fillRef>
              <a:effectRef idx="0">
                <a:schemeClr val="accent4"/>
              </a:effectRef>
              <a:fontRef idx="minor">
                <a:schemeClr val="tx1"/>
              </a:fontRef>
            </p:style>
          </p:cxnSp>
        </p:grpSp>
      </p:grpSp>
      <p:sp>
        <p:nvSpPr>
          <p:cNvPr id="46" name="Text Placeholder 32"/>
          <p:cNvSpPr txBox="1">
            <a:spLocks/>
          </p:cNvSpPr>
          <p:nvPr userDrawn="1"/>
        </p:nvSpPr>
        <p:spPr>
          <a:xfrm>
            <a:off x="6223156" y="4155688"/>
            <a:ext cx="1686667"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ct val="20000"/>
              </a:spcBef>
              <a:spcAft>
                <a:spcPts val="0"/>
              </a:spcAft>
              <a:buClrTx/>
              <a:buSzTx/>
              <a:tabLst/>
              <a:defRPr/>
            </a:pPr>
            <a:r>
              <a:rPr kumimoji="0" lang="en-US" sz="1200" b="0" i="0" u="none" strike="noStrike" kern="1200" cap="none" spc="0" normalizeH="0" baseline="0" noProof="0" dirty="0">
                <a:ln>
                  <a:noFill/>
                </a:ln>
                <a:solidFill>
                  <a:srgbClr val="FF0000"/>
                </a:solidFill>
                <a:effectLst/>
                <a:uLnTx/>
                <a:uFillTx/>
                <a:latin typeface="Arial" pitchFamily="34" charset="0"/>
                <a:ea typeface="+mn-ea"/>
                <a:cs typeface="Arial" pitchFamily="34" charset="0"/>
              </a:rPr>
              <a:t>Service provided</a:t>
            </a:r>
          </a:p>
        </p:txBody>
      </p:sp>
      <p:sp>
        <p:nvSpPr>
          <p:cNvPr id="47" name="Text Placeholder 31"/>
          <p:cNvSpPr txBox="1">
            <a:spLocks/>
          </p:cNvSpPr>
          <p:nvPr userDrawn="1"/>
        </p:nvSpPr>
        <p:spPr>
          <a:xfrm>
            <a:off x="6223156" y="4664552"/>
            <a:ext cx="1664089" cy="73512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ct val="20000"/>
              </a:spcBef>
              <a:spcAft>
                <a:spcPts val="0"/>
              </a:spcAft>
              <a:buClrTx/>
              <a:buSzTx/>
              <a:tabLst/>
              <a:defRPr/>
            </a:pPr>
            <a:r>
              <a:rPr kumimoji="0" lang="en-US" sz="800" b="0" i="0" u="none" strike="noStrike" kern="1200" cap="none" spc="0" normalizeH="0" baseline="0" noProof="0" dirty="0">
                <a:ln>
                  <a:noFill/>
                </a:ln>
                <a:solidFill>
                  <a:srgbClr val="455560"/>
                </a:solidFill>
                <a:effectLst/>
                <a:uLnTx/>
                <a:uFillTx/>
                <a:latin typeface="Arial" pitchFamily="34" charset="0"/>
                <a:ea typeface="+mn-ea"/>
                <a:cs typeface="Arial" pitchFamily="34" charset="0"/>
              </a:rPr>
              <a:t>Deal details (context)</a:t>
            </a:r>
          </a:p>
        </p:txBody>
      </p:sp>
      <p:sp>
        <p:nvSpPr>
          <p:cNvPr id="48" name="Text Placeholder 33"/>
          <p:cNvSpPr txBox="1">
            <a:spLocks/>
          </p:cNvSpPr>
          <p:nvPr userDrawn="1"/>
        </p:nvSpPr>
        <p:spPr>
          <a:xfrm>
            <a:off x="6223157" y="5738340"/>
            <a:ext cx="1720534" cy="499086"/>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ct val="20000"/>
              </a:spcBef>
              <a:spcAft>
                <a:spcPts val="0"/>
              </a:spcAft>
              <a:buClrTx/>
              <a:buSzTx/>
              <a:tabLst/>
              <a:defRPr/>
            </a:pPr>
            <a:r>
              <a:rPr kumimoji="0" lang="en-US" sz="800" b="0" i="0" u="none" strike="noStrike" kern="1200" cap="none" spc="0" normalizeH="0" baseline="0" noProof="0" dirty="0">
                <a:ln>
                  <a:noFill/>
                </a:ln>
                <a:solidFill>
                  <a:srgbClr val="13B5EA"/>
                </a:solidFill>
                <a:effectLst/>
                <a:uLnTx/>
                <a:uFillTx/>
                <a:latin typeface="Arial" pitchFamily="34" charset="0"/>
                <a:ea typeface="+mn-ea"/>
                <a:cs typeface="Arial" pitchFamily="34" charset="0"/>
              </a:rPr>
              <a:t>Our role in the transaction</a:t>
            </a:r>
          </a:p>
        </p:txBody>
      </p:sp>
      <p:sp>
        <p:nvSpPr>
          <p:cNvPr id="49" name="TextBox 80"/>
          <p:cNvSpPr txBox="1"/>
          <p:nvPr userDrawn="1"/>
        </p:nvSpPr>
        <p:spPr>
          <a:xfrm>
            <a:off x="6292971" y="5534294"/>
            <a:ext cx="154686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Insert Logo</a:t>
            </a:r>
          </a:p>
        </p:txBody>
      </p:sp>
    </p:spTree>
    <p:extLst>
      <p:ext uri="{BB962C8B-B14F-4D97-AF65-F5344CB8AC3E}">
        <p14:creationId xmlns:p14="http://schemas.microsoft.com/office/powerpoint/2010/main" val="15617041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1_One Line Title">
    <p:spTree>
      <p:nvGrpSpPr>
        <p:cNvPr id="1" name=""/>
        <p:cNvGrpSpPr/>
        <p:nvPr/>
      </p:nvGrpSpPr>
      <p:grpSpPr>
        <a:xfrm>
          <a:off x="0" y="0"/>
          <a:ext cx="0" cy="0"/>
          <a:chOff x="0" y="0"/>
          <a:chExt cx="0" cy="0"/>
        </a:xfrm>
      </p:grpSpPr>
      <p:pic>
        <p:nvPicPr>
          <p:cNvPr id="8" name="Picture 7" descr="cover.jpg"/>
          <p:cNvPicPr>
            <a:picLocks noChangeAspect="1"/>
          </p:cNvPicPr>
          <p:nvPr userDrawn="1"/>
        </p:nvPicPr>
        <p:blipFill>
          <a:blip r:embed="rId2" cstate="print"/>
          <a:stretch>
            <a:fillRect/>
          </a:stretch>
        </p:blipFill>
        <p:spPr>
          <a:xfrm>
            <a:off x="0" y="0"/>
            <a:ext cx="9601200" cy="6922626"/>
          </a:xfrm>
          <a:prstGeom prst="rect">
            <a:avLst/>
          </a:prstGeom>
        </p:spPr>
      </p:pic>
      <p:sp>
        <p:nvSpPr>
          <p:cNvPr id="3" name="Subtitle 2"/>
          <p:cNvSpPr>
            <a:spLocks noGrp="1"/>
          </p:cNvSpPr>
          <p:nvPr>
            <p:ph type="subTitle" idx="1" hasCustomPrompt="1"/>
          </p:nvPr>
        </p:nvSpPr>
        <p:spPr>
          <a:xfrm>
            <a:off x="562899" y="4564112"/>
            <a:ext cx="3726179" cy="890016"/>
          </a:xfrm>
          <a:prstGeom prst="rect">
            <a:avLst/>
          </a:prstGeom>
        </p:spPr>
        <p:txBody>
          <a:bodyPr>
            <a:noAutofit/>
          </a:bodyPr>
          <a:lstStyle>
            <a:lvl1pPr marL="0" indent="0" algn="l">
              <a:buNone/>
              <a:defRPr sz="2524" baseline="0">
                <a:solidFill>
                  <a:srgbClr val="455560"/>
                </a:solidFill>
                <a:latin typeface="Arial" pitchFamily="34" charset="0"/>
                <a:cs typeface="Arial" pitchFamily="34" charset="0"/>
              </a:defRPr>
            </a:lvl1pPr>
            <a:lvl2pPr marL="443777" indent="0" algn="ctr">
              <a:buNone/>
              <a:defRPr>
                <a:solidFill>
                  <a:schemeClr val="tx1">
                    <a:tint val="75000"/>
                  </a:schemeClr>
                </a:solidFill>
              </a:defRPr>
            </a:lvl2pPr>
            <a:lvl3pPr marL="887553" indent="0" algn="ctr">
              <a:buNone/>
              <a:defRPr>
                <a:solidFill>
                  <a:schemeClr val="tx1">
                    <a:tint val="75000"/>
                  </a:schemeClr>
                </a:solidFill>
              </a:defRPr>
            </a:lvl3pPr>
            <a:lvl4pPr marL="1331330" indent="0" algn="ctr">
              <a:buNone/>
              <a:defRPr>
                <a:solidFill>
                  <a:schemeClr val="tx1">
                    <a:tint val="75000"/>
                  </a:schemeClr>
                </a:solidFill>
              </a:defRPr>
            </a:lvl4pPr>
            <a:lvl5pPr marL="1775106" indent="0" algn="ctr">
              <a:buNone/>
              <a:defRPr>
                <a:solidFill>
                  <a:schemeClr val="tx1">
                    <a:tint val="75000"/>
                  </a:schemeClr>
                </a:solidFill>
              </a:defRPr>
            </a:lvl5pPr>
            <a:lvl6pPr marL="2218883" indent="0" algn="ctr">
              <a:buNone/>
              <a:defRPr>
                <a:solidFill>
                  <a:schemeClr val="tx1">
                    <a:tint val="75000"/>
                  </a:schemeClr>
                </a:solidFill>
              </a:defRPr>
            </a:lvl6pPr>
            <a:lvl7pPr marL="2662660" indent="0" algn="ctr">
              <a:buNone/>
              <a:defRPr>
                <a:solidFill>
                  <a:schemeClr val="tx1">
                    <a:tint val="75000"/>
                  </a:schemeClr>
                </a:solidFill>
              </a:defRPr>
            </a:lvl7pPr>
            <a:lvl8pPr marL="3106436" indent="0" algn="ctr">
              <a:buNone/>
              <a:defRPr>
                <a:solidFill>
                  <a:schemeClr val="tx1">
                    <a:tint val="75000"/>
                  </a:schemeClr>
                </a:solidFill>
              </a:defRPr>
            </a:lvl8pPr>
            <a:lvl9pPr marL="3550213" indent="0" algn="ctr">
              <a:buNone/>
              <a:defRPr>
                <a:solidFill>
                  <a:schemeClr val="tx1">
                    <a:tint val="75000"/>
                  </a:schemeClr>
                </a:solidFill>
              </a:defRPr>
            </a:lvl9pPr>
          </a:lstStyle>
          <a:p>
            <a:r>
              <a:rPr lang="en-US" dirty="0"/>
              <a:t>Presentation Subtitle</a:t>
            </a:r>
          </a:p>
          <a:p>
            <a:r>
              <a:rPr lang="en-US" dirty="0"/>
              <a:t>Second Line</a:t>
            </a:r>
          </a:p>
        </p:txBody>
      </p:sp>
      <p:sp>
        <p:nvSpPr>
          <p:cNvPr id="9" name="Rectangle 8"/>
          <p:cNvSpPr/>
          <p:nvPr userDrawn="1"/>
        </p:nvSpPr>
        <p:spPr>
          <a:xfrm>
            <a:off x="0" y="0"/>
            <a:ext cx="9601200" cy="114300"/>
          </a:xfrm>
          <a:prstGeom prst="rect">
            <a:avLst/>
          </a:prstGeom>
          <a:solidFill>
            <a:srgbClr val="EE3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7" dirty="0">
              <a:solidFill>
                <a:srgbClr val="FF0000"/>
              </a:solidFill>
            </a:endParaRPr>
          </a:p>
        </p:txBody>
      </p:sp>
      <p:cxnSp>
        <p:nvCxnSpPr>
          <p:cNvPr id="13" name="Straight Connector 12"/>
          <p:cNvCxnSpPr/>
          <p:nvPr userDrawn="1"/>
        </p:nvCxnSpPr>
        <p:spPr>
          <a:xfrm>
            <a:off x="552497" y="4443447"/>
            <a:ext cx="3893400" cy="0"/>
          </a:xfrm>
          <a:prstGeom prst="line">
            <a:avLst/>
          </a:prstGeom>
          <a:ln w="6350">
            <a:solidFill>
              <a:srgbClr val="13B5EA"/>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0" hasCustomPrompt="1"/>
          </p:nvPr>
        </p:nvSpPr>
        <p:spPr>
          <a:xfrm>
            <a:off x="562896" y="5596858"/>
            <a:ext cx="1919349" cy="279519"/>
          </a:xfrm>
          <a:prstGeom prst="rect">
            <a:avLst/>
          </a:prstGeom>
        </p:spPr>
        <p:txBody>
          <a:bodyPr>
            <a:noAutofit/>
          </a:bodyPr>
          <a:lstStyle>
            <a:lvl1pPr algn="l">
              <a:buNone/>
              <a:defRPr sz="1165">
                <a:solidFill>
                  <a:srgbClr val="455560"/>
                </a:solidFill>
              </a:defRPr>
            </a:lvl1pPr>
            <a:lvl2pPr>
              <a:buNone/>
              <a:defRPr sz="1165">
                <a:solidFill>
                  <a:srgbClr val="EE3124"/>
                </a:solidFill>
              </a:defRPr>
            </a:lvl2pPr>
            <a:lvl3pPr>
              <a:buNone/>
              <a:defRPr sz="1165">
                <a:solidFill>
                  <a:srgbClr val="EE3124"/>
                </a:solidFill>
              </a:defRPr>
            </a:lvl3pPr>
            <a:lvl4pPr>
              <a:buNone/>
              <a:defRPr sz="1165">
                <a:solidFill>
                  <a:srgbClr val="EE3124"/>
                </a:solidFill>
              </a:defRPr>
            </a:lvl4pPr>
            <a:lvl5pPr>
              <a:buNone/>
              <a:defRPr sz="1165">
                <a:solidFill>
                  <a:srgbClr val="EE3124"/>
                </a:solidFill>
              </a:defRPr>
            </a:lvl5pPr>
          </a:lstStyle>
          <a:p>
            <a:pPr lvl="0"/>
            <a:r>
              <a:rPr lang="en-US" dirty="0"/>
              <a:t>Insert Date</a:t>
            </a:r>
          </a:p>
        </p:txBody>
      </p:sp>
      <p:pic>
        <p:nvPicPr>
          <p:cNvPr id="16" name="Picture 15" descr="dp_logo_4c.png"/>
          <p:cNvPicPr>
            <a:picLocks noChangeAspect="1"/>
          </p:cNvPicPr>
          <p:nvPr userDrawn="1"/>
        </p:nvPicPr>
        <p:blipFill>
          <a:blip r:embed="rId3" cstate="print"/>
          <a:stretch>
            <a:fillRect/>
          </a:stretch>
        </p:blipFill>
        <p:spPr>
          <a:xfrm>
            <a:off x="551404" y="6185647"/>
            <a:ext cx="2553187" cy="272340"/>
          </a:xfrm>
          <a:prstGeom prst="rect">
            <a:avLst/>
          </a:prstGeom>
        </p:spPr>
      </p:pic>
    </p:spTree>
    <p:extLst>
      <p:ext uri="{BB962C8B-B14F-4D97-AF65-F5344CB8AC3E}">
        <p14:creationId xmlns:p14="http://schemas.microsoft.com/office/powerpoint/2010/main" val="3701171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266158" y="6454777"/>
            <a:ext cx="335042" cy="174625"/>
          </a:xfrm>
          <a:prstGeom prst="rect">
            <a:avLst/>
          </a:prstGeom>
        </p:spPr>
        <p:txBody>
          <a:bodyPr lIns="0" tIns="0" rIns="0" bIns="0" anchor="b" anchorCtr="0"/>
          <a:lstStyle>
            <a:lvl1pPr algn="l">
              <a:defRPr sz="708">
                <a:solidFill>
                  <a:schemeClr val="tx1"/>
                </a:solidFill>
              </a:defRPr>
            </a:lvl1pPr>
          </a:lstStyle>
          <a:p>
            <a:fld id="{CB7FE98A-78B1-495F-8A5C-53E48422F91F}" type="slidenum">
              <a:rPr lang="en-US" smtClean="0"/>
              <a:pPr/>
              <a:t>‹#›</a:t>
            </a:fld>
            <a:endParaRPr lang="en-US"/>
          </a:p>
        </p:txBody>
      </p:sp>
      <p:pic>
        <p:nvPicPr>
          <p:cNvPr id="22" name="Picture 21" descr="A picture containing text, clipart&#10;&#10;Description automatically generated">
            <a:extLst>
              <a:ext uri="{FF2B5EF4-FFF2-40B4-BE49-F238E27FC236}">
                <a16:creationId xmlns:a16="http://schemas.microsoft.com/office/drawing/2014/main" id="{9413284D-1E7B-9640-8727-0AC9E8F0F6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68784" y="6481064"/>
            <a:ext cx="509664" cy="148336"/>
          </a:xfrm>
          <a:prstGeom prst="rect">
            <a:avLst/>
          </a:prstGeom>
        </p:spPr>
      </p:pic>
      <p:sp>
        <p:nvSpPr>
          <p:cNvPr id="9" name="Freeform 8">
            <a:extLst>
              <a:ext uri="{FF2B5EF4-FFF2-40B4-BE49-F238E27FC236}">
                <a16:creationId xmlns:a16="http://schemas.microsoft.com/office/drawing/2014/main" id="{B48CDD86-4933-7740-A32C-630997F8BB3C}"/>
              </a:ext>
            </a:extLst>
          </p:cNvPr>
          <p:cNvSpPr/>
          <p:nvPr userDrawn="1"/>
        </p:nvSpPr>
        <p:spPr>
          <a:xfrm rot="10800000" flipH="1" flipV="1">
            <a:off x="5495949" y="-14991"/>
            <a:ext cx="4123955"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0" name="Freeform 9">
            <a:extLst>
              <a:ext uri="{FF2B5EF4-FFF2-40B4-BE49-F238E27FC236}">
                <a16:creationId xmlns:a16="http://schemas.microsoft.com/office/drawing/2014/main" id="{BF04941C-6AFD-0A49-B757-EFEBB513B4C1}"/>
              </a:ext>
            </a:extLst>
          </p:cNvPr>
          <p:cNvSpPr/>
          <p:nvPr userDrawn="1"/>
        </p:nvSpPr>
        <p:spPr>
          <a:xfrm rot="5400000" flipH="1">
            <a:off x="-96116" y="5801801"/>
            <a:ext cx="1164452" cy="9896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4" name="Rectangle 13">
            <a:extLst>
              <a:ext uri="{FF2B5EF4-FFF2-40B4-BE49-F238E27FC236}">
                <a16:creationId xmlns:a16="http://schemas.microsoft.com/office/drawing/2014/main" id="{F2A611B8-70D7-D542-8C91-D50C2273B594}"/>
              </a:ext>
            </a:extLst>
          </p:cNvPr>
          <p:cNvSpPr/>
          <p:nvPr/>
        </p:nvSpPr>
        <p:spPr>
          <a:xfrm>
            <a:off x="5398668" y="1891105"/>
            <a:ext cx="2949100" cy="292388"/>
          </a:xfrm>
          <a:prstGeom prst="rect">
            <a:avLst/>
          </a:prstGeom>
        </p:spPr>
        <p:txBody>
          <a:bodyPr wrap="square">
            <a:spAutoFit/>
          </a:bodyPr>
          <a:lstStyle/>
          <a:p>
            <a:r>
              <a:rPr lang="en-US" sz="1260">
                <a:latin typeface="+mj-lt"/>
              </a:rPr>
              <a:t>Positions</a:t>
            </a:r>
          </a:p>
        </p:txBody>
      </p:sp>
      <p:grpSp>
        <p:nvGrpSpPr>
          <p:cNvPr id="26" name="Group 25">
            <a:extLst>
              <a:ext uri="{FF2B5EF4-FFF2-40B4-BE49-F238E27FC236}">
                <a16:creationId xmlns:a16="http://schemas.microsoft.com/office/drawing/2014/main" id="{5CE27DC7-2E8C-DA4A-A200-6A406C10C5F0}"/>
              </a:ext>
            </a:extLst>
          </p:cNvPr>
          <p:cNvGrpSpPr/>
          <p:nvPr/>
        </p:nvGrpSpPr>
        <p:grpSpPr>
          <a:xfrm>
            <a:off x="884234" y="2141479"/>
            <a:ext cx="3736408" cy="3489091"/>
            <a:chOff x="5257800" y="2038350"/>
            <a:chExt cx="2209800" cy="2133600"/>
          </a:xfrm>
        </p:grpSpPr>
        <p:grpSp>
          <p:nvGrpSpPr>
            <p:cNvPr id="37" name="Group 36">
              <a:extLst>
                <a:ext uri="{FF2B5EF4-FFF2-40B4-BE49-F238E27FC236}">
                  <a16:creationId xmlns:a16="http://schemas.microsoft.com/office/drawing/2014/main" id="{A50A3F42-C05F-FA4C-8B9C-43D67FE74444}"/>
                </a:ext>
              </a:extLst>
            </p:cNvPr>
            <p:cNvGrpSpPr/>
            <p:nvPr/>
          </p:nvGrpSpPr>
          <p:grpSpPr>
            <a:xfrm>
              <a:off x="5257800" y="2038350"/>
              <a:ext cx="2209800" cy="2133600"/>
              <a:chOff x="5257800" y="2038350"/>
              <a:chExt cx="2209800" cy="2133600"/>
            </a:xfrm>
          </p:grpSpPr>
          <p:cxnSp>
            <p:nvCxnSpPr>
              <p:cNvPr id="42" name="Straight Connector 41">
                <a:extLst>
                  <a:ext uri="{FF2B5EF4-FFF2-40B4-BE49-F238E27FC236}">
                    <a16:creationId xmlns:a16="http://schemas.microsoft.com/office/drawing/2014/main" id="{B22C5ADD-19F8-C345-9143-1D1E2C2213BD}"/>
                  </a:ext>
                </a:extLst>
              </p:cNvPr>
              <p:cNvCxnSpPr/>
              <p:nvPr/>
            </p:nvCxnSpPr>
            <p:spPr>
              <a:xfrm>
                <a:off x="6362700" y="20383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C74F81E7-D659-0546-81ED-73F79EDAAD5B}"/>
                  </a:ext>
                </a:extLst>
              </p:cNvPr>
              <p:cNvCxnSpPr/>
              <p:nvPr/>
            </p:nvCxnSpPr>
            <p:spPr>
              <a:xfrm>
                <a:off x="5257800" y="20383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085944C0-01B8-DF4D-A1FB-C96F84202BC0}"/>
                  </a:ext>
                </a:extLst>
              </p:cNvPr>
              <p:cNvCxnSpPr/>
              <p:nvPr/>
            </p:nvCxnSpPr>
            <p:spPr>
              <a:xfrm>
                <a:off x="7467600" y="20383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85CA5ACE-382E-E741-80F1-1086934F3E63}"/>
                </a:ext>
              </a:extLst>
            </p:cNvPr>
            <p:cNvGrpSpPr/>
            <p:nvPr/>
          </p:nvGrpSpPr>
          <p:grpSpPr>
            <a:xfrm>
              <a:off x="5257800" y="2038350"/>
              <a:ext cx="2209800" cy="2133600"/>
              <a:chOff x="5295900" y="2038350"/>
              <a:chExt cx="2133600" cy="2209800"/>
            </a:xfrm>
          </p:grpSpPr>
          <p:cxnSp>
            <p:nvCxnSpPr>
              <p:cNvPr id="39" name="Straight Connector 38">
                <a:extLst>
                  <a:ext uri="{FF2B5EF4-FFF2-40B4-BE49-F238E27FC236}">
                    <a16:creationId xmlns:a16="http://schemas.microsoft.com/office/drawing/2014/main" id="{DA7BE2D0-97B4-A044-8408-73AC54E7FE4C}"/>
                  </a:ext>
                </a:extLst>
              </p:cNvPr>
              <p:cNvCxnSpPr/>
              <p:nvPr/>
            </p:nvCxnSpPr>
            <p:spPr>
              <a:xfrm rot="5400000">
                <a:off x="6362700" y="20764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8763171A-3F73-C54D-A430-0256DE0BEE26}"/>
                  </a:ext>
                </a:extLst>
              </p:cNvPr>
              <p:cNvCxnSpPr/>
              <p:nvPr/>
            </p:nvCxnSpPr>
            <p:spPr>
              <a:xfrm rot="5400000">
                <a:off x="6362700" y="9715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E9F5DC49-B517-DC43-95DB-92ED7987741A}"/>
                  </a:ext>
                </a:extLst>
              </p:cNvPr>
              <p:cNvCxnSpPr/>
              <p:nvPr/>
            </p:nvCxnSpPr>
            <p:spPr>
              <a:xfrm rot="5400000">
                <a:off x="6362700" y="31813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31" name="Right Arrow 29">
            <a:extLst>
              <a:ext uri="{FF2B5EF4-FFF2-40B4-BE49-F238E27FC236}">
                <a16:creationId xmlns:a16="http://schemas.microsoft.com/office/drawing/2014/main" id="{D1DB5E05-5642-2742-B446-93DB4293DCF0}"/>
              </a:ext>
            </a:extLst>
          </p:cNvPr>
          <p:cNvSpPr/>
          <p:nvPr/>
        </p:nvSpPr>
        <p:spPr>
          <a:xfrm rot="16200000">
            <a:off x="-894426" y="3766379"/>
            <a:ext cx="3536746" cy="286939"/>
          </a:xfrm>
          <a:prstGeom prst="rightArrow">
            <a:avLst>
              <a:gd name="adj1" fmla="val 26191"/>
              <a:gd name="adj2" fmla="val 50000"/>
            </a:avLst>
          </a:prstGeom>
          <a:gradFill flip="none" rotWithShape="1">
            <a:gsLst>
              <a:gs pos="0">
                <a:schemeClr val="accent1">
                  <a:lumMod val="60000"/>
                  <a:lumOff val="40000"/>
                </a:schemeClr>
              </a:gs>
              <a:gs pos="100000">
                <a:schemeClr val="accent1">
                  <a:lumMod val="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4018" tIns="72009" rIns="144018" bIns="72009" numCol="1" spcCol="0" rtlCol="0" fromWordArt="0" anchor="ctr" anchorCtr="0" forceAA="0" compatLnSpc="1">
            <a:prstTxWarp prst="textNoShape">
              <a:avLst/>
            </a:prstTxWarp>
            <a:noAutofit/>
          </a:bodyPr>
          <a:lstStyle/>
          <a:p>
            <a:pPr algn="ctr"/>
            <a:endParaRPr lang="en-US" sz="866"/>
          </a:p>
        </p:txBody>
      </p:sp>
      <p:sp>
        <p:nvSpPr>
          <p:cNvPr id="32" name="Right Arrow 39">
            <a:extLst>
              <a:ext uri="{FF2B5EF4-FFF2-40B4-BE49-F238E27FC236}">
                <a16:creationId xmlns:a16="http://schemas.microsoft.com/office/drawing/2014/main" id="{BDAD0CD1-9521-CC4A-8671-C94D4BF18FAA}"/>
              </a:ext>
            </a:extLst>
          </p:cNvPr>
          <p:cNvSpPr/>
          <p:nvPr/>
        </p:nvSpPr>
        <p:spPr>
          <a:xfrm>
            <a:off x="836629" y="5453835"/>
            <a:ext cx="3784013" cy="360940"/>
          </a:xfrm>
          <a:prstGeom prst="rightArrow">
            <a:avLst>
              <a:gd name="adj1" fmla="val 26191"/>
              <a:gd name="adj2" fmla="val 50000"/>
            </a:avLst>
          </a:prstGeom>
          <a:gradFill flip="none" rotWithShape="1">
            <a:gsLst>
              <a:gs pos="0">
                <a:schemeClr val="accent1">
                  <a:lumMod val="60000"/>
                  <a:lumOff val="40000"/>
                </a:schemeClr>
              </a:gs>
              <a:gs pos="100000">
                <a:schemeClr val="accent1">
                  <a:lumMod val="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4018" tIns="72009" rIns="144018" bIns="72009" numCol="1" spcCol="0" rtlCol="0" fromWordArt="0" anchor="ctr" anchorCtr="0" forceAA="0" compatLnSpc="1">
            <a:prstTxWarp prst="textNoShape">
              <a:avLst/>
            </a:prstTxWarp>
            <a:noAutofit/>
          </a:bodyPr>
          <a:lstStyle/>
          <a:p>
            <a:pPr algn="ctr"/>
            <a:endParaRPr lang="en-US" sz="866"/>
          </a:p>
        </p:txBody>
      </p:sp>
      <p:sp>
        <p:nvSpPr>
          <p:cNvPr id="34" name="TextBox 33">
            <a:extLst>
              <a:ext uri="{FF2B5EF4-FFF2-40B4-BE49-F238E27FC236}">
                <a16:creationId xmlns:a16="http://schemas.microsoft.com/office/drawing/2014/main" id="{3B5F0DCE-530D-CE44-BCBD-C2E1BD3E47EA}"/>
              </a:ext>
            </a:extLst>
          </p:cNvPr>
          <p:cNvSpPr txBox="1"/>
          <p:nvPr/>
        </p:nvSpPr>
        <p:spPr>
          <a:xfrm>
            <a:off x="2126901" y="4650813"/>
            <a:ext cx="65" cy="225575"/>
          </a:xfrm>
          <a:prstGeom prst="rect">
            <a:avLst/>
          </a:prstGeom>
          <a:noFill/>
        </p:spPr>
        <p:txBody>
          <a:bodyPr wrap="none" lIns="0" rIns="0" rtlCol="0">
            <a:spAutoFit/>
          </a:bodyPr>
          <a:lstStyle/>
          <a:p>
            <a:endParaRPr lang="en-US" sz="866"/>
          </a:p>
        </p:txBody>
      </p:sp>
      <p:sp>
        <p:nvSpPr>
          <p:cNvPr id="53" name="Text Placeholder 3">
            <a:extLst>
              <a:ext uri="{FF2B5EF4-FFF2-40B4-BE49-F238E27FC236}">
                <a16:creationId xmlns:a16="http://schemas.microsoft.com/office/drawing/2014/main" id="{D67E35D4-BCE1-6F4B-889E-F681D148C4A2}"/>
              </a:ext>
            </a:extLst>
          </p:cNvPr>
          <p:cNvSpPr>
            <a:spLocks noGrp="1"/>
          </p:cNvSpPr>
          <p:nvPr>
            <p:ph type="body" sz="quarter" idx="14" hasCustomPrompt="1"/>
          </p:nvPr>
        </p:nvSpPr>
        <p:spPr>
          <a:xfrm>
            <a:off x="894110" y="1879042"/>
            <a:ext cx="1859641" cy="251680"/>
          </a:xfrm>
          <a:prstGeom prst="rect">
            <a:avLst/>
          </a:prstGeom>
        </p:spPr>
        <p:txBody>
          <a:bodyPr numCol="1"/>
          <a:lstStyle>
            <a:lvl1pPr algn="ctr">
              <a:defRPr sz="866" b="1" i="0">
                <a:solidFill>
                  <a:schemeClr val="tx1">
                    <a:lumMod val="40000"/>
                    <a:lumOff val="60000"/>
                  </a:schemeClr>
                </a:solidFill>
                <a:latin typeface="Nunito Sans" pitchFamily="2" charset="77"/>
              </a:defRPr>
            </a:lvl1pPr>
          </a:lstStyle>
          <a:p>
            <a:pPr lvl="0"/>
            <a:r>
              <a:rPr lang="en-US"/>
              <a:t>X axis title</a:t>
            </a:r>
          </a:p>
        </p:txBody>
      </p:sp>
      <p:sp>
        <p:nvSpPr>
          <p:cNvPr id="54" name="Text Placeholder 3">
            <a:extLst>
              <a:ext uri="{FF2B5EF4-FFF2-40B4-BE49-F238E27FC236}">
                <a16:creationId xmlns:a16="http://schemas.microsoft.com/office/drawing/2014/main" id="{A54A8B74-515D-A14E-A74F-F66C06ADD2EC}"/>
              </a:ext>
            </a:extLst>
          </p:cNvPr>
          <p:cNvSpPr>
            <a:spLocks noGrp="1"/>
          </p:cNvSpPr>
          <p:nvPr>
            <p:ph type="body" sz="quarter" idx="15" hasCustomPrompt="1"/>
          </p:nvPr>
        </p:nvSpPr>
        <p:spPr>
          <a:xfrm>
            <a:off x="2760346" y="1879042"/>
            <a:ext cx="1859641" cy="251680"/>
          </a:xfrm>
          <a:prstGeom prst="rect">
            <a:avLst/>
          </a:prstGeom>
        </p:spPr>
        <p:txBody>
          <a:bodyPr numCol="1"/>
          <a:lstStyle>
            <a:lvl1pPr algn="ctr">
              <a:defRPr sz="866" b="1" i="0">
                <a:solidFill>
                  <a:schemeClr val="tx1">
                    <a:lumMod val="40000"/>
                    <a:lumOff val="60000"/>
                  </a:schemeClr>
                </a:solidFill>
                <a:latin typeface="Nunito Sans" pitchFamily="2" charset="77"/>
              </a:defRPr>
            </a:lvl1pPr>
          </a:lstStyle>
          <a:p>
            <a:pPr lvl="0"/>
            <a:r>
              <a:rPr lang="en-US"/>
              <a:t>X axis title</a:t>
            </a:r>
          </a:p>
        </p:txBody>
      </p:sp>
      <p:sp>
        <p:nvSpPr>
          <p:cNvPr id="55" name="Text Placeholder 3">
            <a:extLst>
              <a:ext uri="{FF2B5EF4-FFF2-40B4-BE49-F238E27FC236}">
                <a16:creationId xmlns:a16="http://schemas.microsoft.com/office/drawing/2014/main" id="{F4836230-811F-7942-A727-942E9AB38579}"/>
              </a:ext>
            </a:extLst>
          </p:cNvPr>
          <p:cNvSpPr>
            <a:spLocks noGrp="1"/>
          </p:cNvSpPr>
          <p:nvPr>
            <p:ph type="body" sz="quarter" idx="16" hasCustomPrompt="1"/>
          </p:nvPr>
        </p:nvSpPr>
        <p:spPr>
          <a:xfrm rot="5400000">
            <a:off x="3858689" y="2915506"/>
            <a:ext cx="1728126" cy="198198"/>
          </a:xfrm>
          <a:prstGeom prst="rect">
            <a:avLst/>
          </a:prstGeom>
        </p:spPr>
        <p:txBody>
          <a:bodyPr numCol="1"/>
          <a:lstStyle>
            <a:lvl1pPr algn="ctr">
              <a:defRPr sz="866" b="1" i="0">
                <a:solidFill>
                  <a:schemeClr val="tx1">
                    <a:lumMod val="40000"/>
                    <a:lumOff val="60000"/>
                  </a:schemeClr>
                </a:solidFill>
                <a:latin typeface="Nunito Sans" pitchFamily="2" charset="77"/>
              </a:defRPr>
            </a:lvl1pPr>
          </a:lstStyle>
          <a:p>
            <a:pPr lvl="0"/>
            <a:r>
              <a:rPr lang="en-US"/>
              <a:t>Y axis title</a:t>
            </a:r>
          </a:p>
        </p:txBody>
      </p:sp>
      <p:sp>
        <p:nvSpPr>
          <p:cNvPr id="58" name="Text Placeholder 3">
            <a:extLst>
              <a:ext uri="{FF2B5EF4-FFF2-40B4-BE49-F238E27FC236}">
                <a16:creationId xmlns:a16="http://schemas.microsoft.com/office/drawing/2014/main" id="{B0AE8F19-5424-454D-A357-F986EB20770D}"/>
              </a:ext>
            </a:extLst>
          </p:cNvPr>
          <p:cNvSpPr>
            <a:spLocks noGrp="1"/>
          </p:cNvSpPr>
          <p:nvPr>
            <p:ph type="body" sz="quarter" idx="17" hasCustomPrompt="1"/>
          </p:nvPr>
        </p:nvSpPr>
        <p:spPr>
          <a:xfrm rot="5400000">
            <a:off x="3858689" y="4651164"/>
            <a:ext cx="1728126" cy="198198"/>
          </a:xfrm>
          <a:prstGeom prst="rect">
            <a:avLst/>
          </a:prstGeom>
        </p:spPr>
        <p:txBody>
          <a:bodyPr numCol="1"/>
          <a:lstStyle>
            <a:lvl1pPr algn="ctr">
              <a:defRPr sz="866" b="1" i="0">
                <a:solidFill>
                  <a:schemeClr val="tx1">
                    <a:lumMod val="40000"/>
                    <a:lumOff val="60000"/>
                  </a:schemeClr>
                </a:solidFill>
                <a:latin typeface="Nunito Sans" pitchFamily="2" charset="77"/>
              </a:defRPr>
            </a:lvl1pPr>
          </a:lstStyle>
          <a:p>
            <a:pPr lvl="0"/>
            <a:r>
              <a:rPr lang="en-US"/>
              <a:t>Y axis title</a:t>
            </a:r>
          </a:p>
        </p:txBody>
      </p:sp>
      <p:sp>
        <p:nvSpPr>
          <p:cNvPr id="60" name="Text Placeholder 3">
            <a:extLst>
              <a:ext uri="{FF2B5EF4-FFF2-40B4-BE49-F238E27FC236}">
                <a16:creationId xmlns:a16="http://schemas.microsoft.com/office/drawing/2014/main" id="{843AAFBE-157D-4F44-BB00-F9425860E91A}"/>
              </a:ext>
            </a:extLst>
          </p:cNvPr>
          <p:cNvSpPr>
            <a:spLocks noGrp="1"/>
          </p:cNvSpPr>
          <p:nvPr>
            <p:ph type="body" sz="quarter" idx="18" hasCustomPrompt="1"/>
          </p:nvPr>
        </p:nvSpPr>
        <p:spPr>
          <a:xfrm>
            <a:off x="894110" y="5684856"/>
            <a:ext cx="1859641" cy="251680"/>
          </a:xfrm>
          <a:prstGeom prst="rect">
            <a:avLst/>
          </a:prstGeom>
        </p:spPr>
        <p:txBody>
          <a:bodyPr numCol="1"/>
          <a:lstStyle>
            <a:lvl1pPr algn="ctr">
              <a:defRPr sz="866" b="1" i="0">
                <a:solidFill>
                  <a:schemeClr val="tx1">
                    <a:lumMod val="40000"/>
                    <a:lumOff val="60000"/>
                  </a:schemeClr>
                </a:solidFill>
                <a:latin typeface="Nunito Sans" pitchFamily="2" charset="77"/>
              </a:defRPr>
            </a:lvl1pPr>
          </a:lstStyle>
          <a:p>
            <a:pPr lvl="0"/>
            <a:r>
              <a:rPr lang="en-US"/>
              <a:t>X axis title</a:t>
            </a:r>
          </a:p>
        </p:txBody>
      </p:sp>
      <p:sp>
        <p:nvSpPr>
          <p:cNvPr id="62" name="Text Placeholder 3">
            <a:extLst>
              <a:ext uri="{FF2B5EF4-FFF2-40B4-BE49-F238E27FC236}">
                <a16:creationId xmlns:a16="http://schemas.microsoft.com/office/drawing/2014/main" id="{65F857E5-F8E4-3949-B0E4-134134F596C7}"/>
              </a:ext>
            </a:extLst>
          </p:cNvPr>
          <p:cNvSpPr>
            <a:spLocks noGrp="1"/>
          </p:cNvSpPr>
          <p:nvPr>
            <p:ph type="body" sz="quarter" idx="19" hasCustomPrompt="1"/>
          </p:nvPr>
        </p:nvSpPr>
        <p:spPr>
          <a:xfrm rot="16200000">
            <a:off x="-155635" y="4675263"/>
            <a:ext cx="1771301" cy="198198"/>
          </a:xfrm>
          <a:prstGeom prst="rect">
            <a:avLst/>
          </a:prstGeom>
        </p:spPr>
        <p:txBody>
          <a:bodyPr numCol="1"/>
          <a:lstStyle>
            <a:lvl1pPr algn="ctr">
              <a:defRPr sz="866" b="1" i="0">
                <a:solidFill>
                  <a:schemeClr val="tx1">
                    <a:lumMod val="40000"/>
                    <a:lumOff val="60000"/>
                  </a:schemeClr>
                </a:solidFill>
                <a:latin typeface="Nunito Sans" pitchFamily="2" charset="77"/>
              </a:defRPr>
            </a:lvl1pPr>
          </a:lstStyle>
          <a:p>
            <a:pPr lvl="0"/>
            <a:r>
              <a:rPr lang="en-US"/>
              <a:t>Y axis title</a:t>
            </a:r>
          </a:p>
        </p:txBody>
      </p:sp>
      <p:sp>
        <p:nvSpPr>
          <p:cNvPr id="70" name="Text Placeholder 66">
            <a:extLst>
              <a:ext uri="{FF2B5EF4-FFF2-40B4-BE49-F238E27FC236}">
                <a16:creationId xmlns:a16="http://schemas.microsoft.com/office/drawing/2014/main" id="{0AFC9034-6F23-EA4D-8EBE-4901500E3ED3}"/>
              </a:ext>
            </a:extLst>
          </p:cNvPr>
          <p:cNvSpPr>
            <a:spLocks noGrp="1"/>
          </p:cNvSpPr>
          <p:nvPr>
            <p:ph type="body" sz="quarter" idx="23" hasCustomPrompt="1"/>
          </p:nvPr>
        </p:nvSpPr>
        <p:spPr>
          <a:xfrm>
            <a:off x="5372499" y="2502442"/>
            <a:ext cx="380048" cy="482600"/>
          </a:xfrm>
          <a:prstGeom prst="ellipse">
            <a:avLst/>
          </a:prstGeom>
          <a:solidFill>
            <a:schemeClr val="accent1">
              <a:lumMod val="75000"/>
            </a:schemeClr>
          </a:solidFill>
        </p:spPr>
        <p:txBody>
          <a:bodyPr lIns="0" tIns="0" rIns="0" bIns="0" numCol="1" anchor="ctr" anchorCtr="0"/>
          <a:lstStyle>
            <a:lvl1pPr algn="ctr">
              <a:defRPr sz="1103">
                <a:solidFill>
                  <a:schemeClr val="bg2"/>
                </a:solidFill>
                <a:latin typeface="+mj-lt"/>
              </a:defRPr>
            </a:lvl1pPr>
          </a:lstStyle>
          <a:p>
            <a:pPr lvl="0"/>
            <a:r>
              <a:rPr lang="en-US"/>
              <a:t>80</a:t>
            </a:r>
          </a:p>
        </p:txBody>
      </p:sp>
      <p:sp>
        <p:nvSpPr>
          <p:cNvPr id="71" name="Text Placeholder 66">
            <a:extLst>
              <a:ext uri="{FF2B5EF4-FFF2-40B4-BE49-F238E27FC236}">
                <a16:creationId xmlns:a16="http://schemas.microsoft.com/office/drawing/2014/main" id="{93E23D6C-83DB-8C4D-AC7B-55A846B56B5A}"/>
              </a:ext>
            </a:extLst>
          </p:cNvPr>
          <p:cNvSpPr>
            <a:spLocks noGrp="1"/>
          </p:cNvSpPr>
          <p:nvPr>
            <p:ph type="body" sz="quarter" idx="24" hasCustomPrompt="1"/>
          </p:nvPr>
        </p:nvSpPr>
        <p:spPr>
          <a:xfrm>
            <a:off x="5372499" y="3726168"/>
            <a:ext cx="380048" cy="482600"/>
          </a:xfrm>
          <a:prstGeom prst="ellipse">
            <a:avLst/>
          </a:prstGeom>
          <a:solidFill>
            <a:schemeClr val="accent6"/>
          </a:solidFill>
        </p:spPr>
        <p:txBody>
          <a:bodyPr lIns="0" tIns="0" rIns="0" bIns="0" numCol="1" anchor="ctr" anchorCtr="0"/>
          <a:lstStyle>
            <a:lvl1pPr algn="ctr">
              <a:defRPr sz="1103">
                <a:solidFill>
                  <a:schemeClr val="bg2"/>
                </a:solidFill>
                <a:latin typeface="+mj-lt"/>
              </a:defRPr>
            </a:lvl1pPr>
          </a:lstStyle>
          <a:p>
            <a:pPr lvl="0"/>
            <a:r>
              <a:rPr lang="en-US"/>
              <a:t>50</a:t>
            </a:r>
          </a:p>
        </p:txBody>
      </p:sp>
      <p:sp>
        <p:nvSpPr>
          <p:cNvPr id="72" name="Text Placeholder 66">
            <a:extLst>
              <a:ext uri="{FF2B5EF4-FFF2-40B4-BE49-F238E27FC236}">
                <a16:creationId xmlns:a16="http://schemas.microsoft.com/office/drawing/2014/main" id="{2D390CEB-63DD-4341-B383-FAFFFD800247}"/>
              </a:ext>
            </a:extLst>
          </p:cNvPr>
          <p:cNvSpPr>
            <a:spLocks noGrp="1"/>
          </p:cNvSpPr>
          <p:nvPr>
            <p:ph type="body" sz="quarter" idx="25" hasCustomPrompt="1"/>
          </p:nvPr>
        </p:nvSpPr>
        <p:spPr>
          <a:xfrm>
            <a:off x="5372499" y="4949893"/>
            <a:ext cx="380048" cy="482600"/>
          </a:xfrm>
          <a:prstGeom prst="ellipse">
            <a:avLst/>
          </a:prstGeom>
          <a:solidFill>
            <a:schemeClr val="accent1">
              <a:lumMod val="60000"/>
              <a:lumOff val="40000"/>
            </a:schemeClr>
          </a:solidFill>
        </p:spPr>
        <p:txBody>
          <a:bodyPr lIns="0" tIns="0" rIns="0" bIns="0" numCol="1" anchor="ctr" anchorCtr="0"/>
          <a:lstStyle>
            <a:lvl1pPr algn="ctr">
              <a:defRPr sz="1103">
                <a:solidFill>
                  <a:schemeClr val="bg2"/>
                </a:solidFill>
                <a:latin typeface="+mj-lt"/>
              </a:defRPr>
            </a:lvl1pPr>
          </a:lstStyle>
          <a:p>
            <a:pPr lvl="0"/>
            <a:r>
              <a:rPr lang="en-US"/>
              <a:t>20</a:t>
            </a:r>
          </a:p>
        </p:txBody>
      </p:sp>
      <p:sp>
        <p:nvSpPr>
          <p:cNvPr id="75" name="Title 2">
            <a:extLst>
              <a:ext uri="{FF2B5EF4-FFF2-40B4-BE49-F238E27FC236}">
                <a16:creationId xmlns:a16="http://schemas.microsoft.com/office/drawing/2014/main" id="{70BCA34D-1D7B-504A-B9F4-162E0B5BC54D}"/>
              </a:ext>
            </a:extLst>
          </p:cNvPr>
          <p:cNvSpPr>
            <a:spLocks noGrp="1"/>
          </p:cNvSpPr>
          <p:nvPr>
            <p:ph type="title" hasCustomPrompt="1"/>
          </p:nvPr>
        </p:nvSpPr>
        <p:spPr>
          <a:xfrm>
            <a:off x="594074" y="590049"/>
            <a:ext cx="6030754" cy="373839"/>
          </a:xfrm>
          <a:prstGeom prst="rect">
            <a:avLst/>
          </a:prstGeom>
        </p:spPr>
        <p:txBody>
          <a:bodyPr>
            <a:noAutofit/>
          </a:bodyPr>
          <a:lstStyle>
            <a:lvl1pPr>
              <a:defRPr sz="2205"/>
            </a:lvl1pPr>
          </a:lstStyle>
          <a:p>
            <a:r>
              <a:rPr lang="en-US"/>
              <a:t>Click to add title</a:t>
            </a:r>
            <a:endParaRPr lang="en-US" sz="1418" spc="0"/>
          </a:p>
        </p:txBody>
      </p:sp>
      <p:sp>
        <p:nvSpPr>
          <p:cNvPr id="36" name="Text Placeholder 2">
            <a:extLst>
              <a:ext uri="{FF2B5EF4-FFF2-40B4-BE49-F238E27FC236}">
                <a16:creationId xmlns:a16="http://schemas.microsoft.com/office/drawing/2014/main" id="{16713793-FCDF-FA42-944D-0434EB0229F2}"/>
              </a:ext>
            </a:extLst>
          </p:cNvPr>
          <p:cNvSpPr>
            <a:spLocks noGrp="1"/>
          </p:cNvSpPr>
          <p:nvPr>
            <p:ph type="body" sz="quarter" idx="26"/>
          </p:nvPr>
        </p:nvSpPr>
        <p:spPr>
          <a:xfrm>
            <a:off x="5871507" y="2502442"/>
            <a:ext cx="2605916" cy="714722"/>
          </a:xfrm>
          <a:prstGeom prst="rect">
            <a:avLst/>
          </a:prstGeom>
        </p:spPr>
        <p:txBody>
          <a:bodyPr/>
          <a:lstStyle>
            <a:lvl1pPr>
              <a:defRPr sz="1103"/>
            </a:lvl1pPr>
            <a:lvl2pPr marL="316280" indent="-225021">
              <a:buClr>
                <a:schemeClr val="accent2"/>
              </a:buClr>
              <a:buFont typeface="Arial" panose="020B0604020202020204" pitchFamily="34" charset="0"/>
              <a:buChar char="•"/>
              <a:defRPr sz="1103"/>
            </a:lvl2pPr>
          </a:lstStyle>
          <a:p>
            <a:pPr lvl="0"/>
            <a:r>
              <a:rPr lang="en-US"/>
              <a:t>Click to edit Master text styles</a:t>
            </a:r>
          </a:p>
          <a:p>
            <a:pPr lvl="1"/>
            <a:r>
              <a:rPr lang="en-US"/>
              <a:t>Second level</a:t>
            </a:r>
          </a:p>
        </p:txBody>
      </p:sp>
      <p:sp>
        <p:nvSpPr>
          <p:cNvPr id="45" name="Text Placeholder 2">
            <a:extLst>
              <a:ext uri="{FF2B5EF4-FFF2-40B4-BE49-F238E27FC236}">
                <a16:creationId xmlns:a16="http://schemas.microsoft.com/office/drawing/2014/main" id="{EC65FE20-B59D-1949-92A6-3F4B9CF2C9B6}"/>
              </a:ext>
            </a:extLst>
          </p:cNvPr>
          <p:cNvSpPr>
            <a:spLocks noGrp="1"/>
          </p:cNvSpPr>
          <p:nvPr>
            <p:ph type="body" sz="quarter" idx="27"/>
          </p:nvPr>
        </p:nvSpPr>
        <p:spPr>
          <a:xfrm>
            <a:off x="5871507" y="3726168"/>
            <a:ext cx="2605916" cy="714722"/>
          </a:xfrm>
          <a:prstGeom prst="rect">
            <a:avLst/>
          </a:prstGeom>
        </p:spPr>
        <p:txBody>
          <a:bodyPr/>
          <a:lstStyle>
            <a:lvl1pPr>
              <a:defRPr sz="1103"/>
            </a:lvl1pPr>
            <a:lvl2pPr marL="316280" indent="-225021">
              <a:buClr>
                <a:schemeClr val="accent2"/>
              </a:buClr>
              <a:buFont typeface="Arial" panose="020B0604020202020204" pitchFamily="34" charset="0"/>
              <a:buChar char="•"/>
              <a:defRPr sz="1103"/>
            </a:lvl2pPr>
          </a:lstStyle>
          <a:p>
            <a:pPr lvl="0"/>
            <a:r>
              <a:rPr lang="en-US"/>
              <a:t>Click to edit Master text styles</a:t>
            </a:r>
          </a:p>
          <a:p>
            <a:pPr lvl="1"/>
            <a:r>
              <a:rPr lang="en-US"/>
              <a:t>Second level</a:t>
            </a:r>
          </a:p>
        </p:txBody>
      </p:sp>
      <p:sp>
        <p:nvSpPr>
          <p:cNvPr id="46" name="Text Placeholder 2">
            <a:extLst>
              <a:ext uri="{FF2B5EF4-FFF2-40B4-BE49-F238E27FC236}">
                <a16:creationId xmlns:a16="http://schemas.microsoft.com/office/drawing/2014/main" id="{DEAF4E24-43DF-D641-BB92-A07CC4742E48}"/>
              </a:ext>
            </a:extLst>
          </p:cNvPr>
          <p:cNvSpPr>
            <a:spLocks noGrp="1"/>
          </p:cNvSpPr>
          <p:nvPr>
            <p:ph type="body" sz="quarter" idx="28"/>
          </p:nvPr>
        </p:nvSpPr>
        <p:spPr>
          <a:xfrm>
            <a:off x="5871507" y="4949893"/>
            <a:ext cx="2605916" cy="714722"/>
          </a:xfrm>
          <a:prstGeom prst="rect">
            <a:avLst/>
          </a:prstGeom>
        </p:spPr>
        <p:txBody>
          <a:bodyPr/>
          <a:lstStyle>
            <a:lvl1pPr>
              <a:defRPr sz="1103"/>
            </a:lvl1pPr>
            <a:lvl2pPr marL="316280" indent="-225021">
              <a:buClr>
                <a:schemeClr val="accent2"/>
              </a:buClr>
              <a:buFont typeface="Arial" panose="020B0604020202020204" pitchFamily="34" charset="0"/>
              <a:buChar char="•"/>
              <a:defRPr sz="1103"/>
            </a:lvl2pPr>
          </a:lstStyle>
          <a:p>
            <a:pPr lvl="0"/>
            <a:r>
              <a:rPr lang="en-US"/>
              <a:t>Click to edit Master text styles</a:t>
            </a:r>
          </a:p>
          <a:p>
            <a:pPr lvl="1"/>
            <a:r>
              <a:rPr lang="en-US"/>
              <a:t>Second level</a:t>
            </a:r>
          </a:p>
        </p:txBody>
      </p:sp>
      <p:sp>
        <p:nvSpPr>
          <p:cNvPr id="35" name="Footer Placeholder 6">
            <a:extLst>
              <a:ext uri="{FF2B5EF4-FFF2-40B4-BE49-F238E27FC236}">
                <a16:creationId xmlns:a16="http://schemas.microsoft.com/office/drawing/2014/main" id="{74CBCE61-E9AF-DA44-85DF-A727468DEE4F}"/>
              </a:ext>
            </a:extLst>
          </p:cNvPr>
          <p:cNvSpPr>
            <a:spLocks noGrp="1"/>
          </p:cNvSpPr>
          <p:nvPr>
            <p:ph type="ftr" sz="quarter" idx="3"/>
          </p:nvPr>
        </p:nvSpPr>
        <p:spPr>
          <a:xfrm>
            <a:off x="142928" y="179996"/>
            <a:ext cx="1632294" cy="177453"/>
          </a:xfrm>
          <a:prstGeom prst="rect">
            <a:avLst/>
          </a:prstGeom>
        </p:spPr>
        <p:txBody>
          <a:bodyPr vert="horz" lIns="91440" tIns="45720" rIns="91440" bIns="45720" rtlCol="0" anchor="ctr"/>
          <a:lstStyle>
            <a:lvl1pPr algn="l">
              <a:defRPr sz="630">
                <a:solidFill>
                  <a:schemeClr val="accent1"/>
                </a:solidFill>
              </a:defRPr>
            </a:lvl1pPr>
          </a:lstStyle>
          <a:p>
            <a:endParaRPr lang="en-US"/>
          </a:p>
        </p:txBody>
      </p:sp>
      <p:sp>
        <p:nvSpPr>
          <p:cNvPr id="47" name="Text Placeholder 3">
            <a:extLst>
              <a:ext uri="{FF2B5EF4-FFF2-40B4-BE49-F238E27FC236}">
                <a16:creationId xmlns:a16="http://schemas.microsoft.com/office/drawing/2014/main" id="{0421E1CF-0435-4240-B0F8-69557EAA8EC1}"/>
              </a:ext>
            </a:extLst>
          </p:cNvPr>
          <p:cNvSpPr>
            <a:spLocks noGrp="1"/>
          </p:cNvSpPr>
          <p:nvPr>
            <p:ph type="body" sz="quarter" idx="13"/>
          </p:nvPr>
        </p:nvSpPr>
        <p:spPr>
          <a:xfrm>
            <a:off x="593282" y="987951"/>
            <a:ext cx="6030753" cy="274431"/>
          </a:xfrm>
          <a:prstGeom prst="rect">
            <a:avLst/>
          </a:prstGeom>
        </p:spPr>
        <p:txBody>
          <a:bodyPr/>
          <a:lstStyle>
            <a:lvl1pPr>
              <a:defRPr sz="1575"/>
            </a:lvl1pPr>
          </a:lstStyle>
          <a:p>
            <a:r>
              <a:rPr lang="en-US"/>
              <a:t>Subhead location</a:t>
            </a:r>
          </a:p>
        </p:txBody>
      </p:sp>
    </p:spTree>
    <p:extLst>
      <p:ext uri="{BB962C8B-B14F-4D97-AF65-F5344CB8AC3E}">
        <p14:creationId xmlns:p14="http://schemas.microsoft.com/office/powerpoint/2010/main" val="24054231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266158" y="6454777"/>
            <a:ext cx="335042" cy="174625"/>
          </a:xfrm>
          <a:prstGeom prst="rect">
            <a:avLst/>
          </a:prstGeom>
        </p:spPr>
        <p:txBody>
          <a:bodyPr lIns="0" tIns="0" rIns="0" bIns="0" anchor="b" anchorCtr="0"/>
          <a:lstStyle>
            <a:lvl1pPr algn="l">
              <a:defRPr sz="708">
                <a:solidFill>
                  <a:schemeClr val="tx1"/>
                </a:solidFill>
              </a:defRPr>
            </a:lvl1pPr>
          </a:lstStyle>
          <a:p>
            <a:fld id="{CB7FE98A-78B1-495F-8A5C-53E48422F91F}" type="slidenum">
              <a:rPr lang="en-US" smtClean="0"/>
              <a:pPr/>
              <a:t>‹#›</a:t>
            </a:fld>
            <a:endParaRPr lang="en-US"/>
          </a:p>
        </p:txBody>
      </p:sp>
      <p:pic>
        <p:nvPicPr>
          <p:cNvPr id="22" name="Picture 21" descr="A picture containing text, clipart&#10;&#10;Description automatically generated">
            <a:extLst>
              <a:ext uri="{FF2B5EF4-FFF2-40B4-BE49-F238E27FC236}">
                <a16:creationId xmlns:a16="http://schemas.microsoft.com/office/drawing/2014/main" id="{9413284D-1E7B-9640-8727-0AC9E8F0F6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68784" y="6481064"/>
            <a:ext cx="509664" cy="148336"/>
          </a:xfrm>
          <a:prstGeom prst="rect">
            <a:avLst/>
          </a:prstGeom>
        </p:spPr>
      </p:pic>
      <p:sp>
        <p:nvSpPr>
          <p:cNvPr id="9" name="Freeform 8">
            <a:extLst>
              <a:ext uri="{FF2B5EF4-FFF2-40B4-BE49-F238E27FC236}">
                <a16:creationId xmlns:a16="http://schemas.microsoft.com/office/drawing/2014/main" id="{B48CDD86-4933-7740-A32C-630997F8BB3C}"/>
              </a:ext>
            </a:extLst>
          </p:cNvPr>
          <p:cNvSpPr/>
          <p:nvPr userDrawn="1"/>
        </p:nvSpPr>
        <p:spPr>
          <a:xfrm rot="10800000" flipH="1" flipV="1">
            <a:off x="5495949" y="-14991"/>
            <a:ext cx="4123955"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0" name="Freeform 9">
            <a:extLst>
              <a:ext uri="{FF2B5EF4-FFF2-40B4-BE49-F238E27FC236}">
                <a16:creationId xmlns:a16="http://schemas.microsoft.com/office/drawing/2014/main" id="{BF04941C-6AFD-0A49-B757-EFEBB513B4C1}"/>
              </a:ext>
            </a:extLst>
          </p:cNvPr>
          <p:cNvSpPr/>
          <p:nvPr userDrawn="1"/>
        </p:nvSpPr>
        <p:spPr>
          <a:xfrm rot="5400000" flipH="1">
            <a:off x="-96116" y="5801801"/>
            <a:ext cx="1164452" cy="9896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75" name="Title 2">
            <a:extLst>
              <a:ext uri="{FF2B5EF4-FFF2-40B4-BE49-F238E27FC236}">
                <a16:creationId xmlns:a16="http://schemas.microsoft.com/office/drawing/2014/main" id="{70BCA34D-1D7B-504A-B9F4-162E0B5BC54D}"/>
              </a:ext>
            </a:extLst>
          </p:cNvPr>
          <p:cNvSpPr>
            <a:spLocks noGrp="1"/>
          </p:cNvSpPr>
          <p:nvPr>
            <p:ph type="title" hasCustomPrompt="1"/>
          </p:nvPr>
        </p:nvSpPr>
        <p:spPr>
          <a:xfrm>
            <a:off x="594074" y="590049"/>
            <a:ext cx="6030754" cy="373839"/>
          </a:xfrm>
          <a:prstGeom prst="rect">
            <a:avLst/>
          </a:prstGeom>
        </p:spPr>
        <p:txBody>
          <a:bodyPr>
            <a:noAutofit/>
          </a:bodyPr>
          <a:lstStyle>
            <a:lvl1pPr>
              <a:defRPr sz="2205"/>
            </a:lvl1pPr>
          </a:lstStyle>
          <a:p>
            <a:r>
              <a:rPr lang="en-US"/>
              <a:t>Click to add title</a:t>
            </a:r>
            <a:endParaRPr lang="en-US" sz="1418" spc="0"/>
          </a:p>
        </p:txBody>
      </p:sp>
      <p:sp>
        <p:nvSpPr>
          <p:cNvPr id="35" name="Footer Placeholder 6">
            <a:extLst>
              <a:ext uri="{FF2B5EF4-FFF2-40B4-BE49-F238E27FC236}">
                <a16:creationId xmlns:a16="http://schemas.microsoft.com/office/drawing/2014/main" id="{74CBCE61-E9AF-DA44-85DF-A727468DEE4F}"/>
              </a:ext>
            </a:extLst>
          </p:cNvPr>
          <p:cNvSpPr>
            <a:spLocks noGrp="1"/>
          </p:cNvSpPr>
          <p:nvPr>
            <p:ph type="ftr" sz="quarter" idx="3"/>
          </p:nvPr>
        </p:nvSpPr>
        <p:spPr>
          <a:xfrm>
            <a:off x="142928" y="179996"/>
            <a:ext cx="1632294" cy="177453"/>
          </a:xfrm>
          <a:prstGeom prst="rect">
            <a:avLst/>
          </a:prstGeom>
        </p:spPr>
        <p:txBody>
          <a:bodyPr vert="horz" lIns="91440" tIns="45720" rIns="91440" bIns="45720" rtlCol="0" anchor="ctr"/>
          <a:lstStyle>
            <a:lvl1pPr algn="l">
              <a:defRPr sz="630">
                <a:solidFill>
                  <a:schemeClr val="accent1"/>
                </a:solidFill>
              </a:defRPr>
            </a:lvl1pPr>
          </a:lstStyle>
          <a:p>
            <a:endParaRPr lang="en-US"/>
          </a:p>
        </p:txBody>
      </p:sp>
      <p:sp>
        <p:nvSpPr>
          <p:cNvPr id="47" name="Text Placeholder 3">
            <a:extLst>
              <a:ext uri="{FF2B5EF4-FFF2-40B4-BE49-F238E27FC236}">
                <a16:creationId xmlns:a16="http://schemas.microsoft.com/office/drawing/2014/main" id="{0421E1CF-0435-4240-B0F8-69557EAA8EC1}"/>
              </a:ext>
            </a:extLst>
          </p:cNvPr>
          <p:cNvSpPr>
            <a:spLocks noGrp="1"/>
          </p:cNvSpPr>
          <p:nvPr>
            <p:ph type="body" sz="quarter" idx="13"/>
          </p:nvPr>
        </p:nvSpPr>
        <p:spPr>
          <a:xfrm>
            <a:off x="593282" y="987951"/>
            <a:ext cx="6030753" cy="274431"/>
          </a:xfrm>
          <a:prstGeom prst="rect">
            <a:avLst/>
          </a:prstGeom>
        </p:spPr>
        <p:txBody>
          <a:bodyPr/>
          <a:lstStyle>
            <a:lvl1pPr>
              <a:defRPr sz="1575"/>
            </a:lvl1pPr>
          </a:lstStyle>
          <a:p>
            <a:r>
              <a:rPr lang="en-US"/>
              <a:t>Subhead location</a:t>
            </a:r>
          </a:p>
        </p:txBody>
      </p:sp>
    </p:spTree>
    <p:extLst>
      <p:ext uri="{BB962C8B-B14F-4D97-AF65-F5344CB8AC3E}">
        <p14:creationId xmlns:p14="http://schemas.microsoft.com/office/powerpoint/2010/main" val="614095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266158" y="6454777"/>
            <a:ext cx="335042" cy="174625"/>
          </a:xfrm>
          <a:prstGeom prst="rect">
            <a:avLst/>
          </a:prstGeom>
        </p:spPr>
        <p:txBody>
          <a:bodyPr lIns="0" tIns="0" rIns="0" bIns="0" anchor="b" anchorCtr="0"/>
          <a:lstStyle>
            <a:lvl1pPr algn="l">
              <a:defRPr sz="708">
                <a:solidFill>
                  <a:schemeClr val="tx1"/>
                </a:solidFill>
              </a:defRPr>
            </a:lvl1pPr>
          </a:lstStyle>
          <a:p>
            <a:fld id="{CB7FE98A-78B1-495F-8A5C-53E48422F91F}" type="slidenum">
              <a:rPr lang="en-US" smtClean="0"/>
              <a:pPr/>
              <a:t>‹#›</a:t>
            </a:fld>
            <a:endParaRPr lang="en-US"/>
          </a:p>
        </p:txBody>
      </p:sp>
      <p:pic>
        <p:nvPicPr>
          <p:cNvPr id="22" name="Picture 21" descr="A picture containing text, clipart&#10;&#10;Description automatically generated">
            <a:extLst>
              <a:ext uri="{FF2B5EF4-FFF2-40B4-BE49-F238E27FC236}">
                <a16:creationId xmlns:a16="http://schemas.microsoft.com/office/drawing/2014/main" id="{9413284D-1E7B-9640-8727-0AC9E8F0F6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68784" y="6481064"/>
            <a:ext cx="509664" cy="148336"/>
          </a:xfrm>
          <a:prstGeom prst="rect">
            <a:avLst/>
          </a:prstGeom>
        </p:spPr>
      </p:pic>
      <p:sp>
        <p:nvSpPr>
          <p:cNvPr id="9" name="Freeform 8">
            <a:extLst>
              <a:ext uri="{FF2B5EF4-FFF2-40B4-BE49-F238E27FC236}">
                <a16:creationId xmlns:a16="http://schemas.microsoft.com/office/drawing/2014/main" id="{B48CDD86-4933-7740-A32C-630997F8BB3C}"/>
              </a:ext>
            </a:extLst>
          </p:cNvPr>
          <p:cNvSpPr/>
          <p:nvPr userDrawn="1"/>
        </p:nvSpPr>
        <p:spPr>
          <a:xfrm rot="10800000" flipH="1" flipV="1">
            <a:off x="5495949" y="-14991"/>
            <a:ext cx="4123955"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0" name="Freeform 9">
            <a:extLst>
              <a:ext uri="{FF2B5EF4-FFF2-40B4-BE49-F238E27FC236}">
                <a16:creationId xmlns:a16="http://schemas.microsoft.com/office/drawing/2014/main" id="{BF04941C-6AFD-0A49-B757-EFEBB513B4C1}"/>
              </a:ext>
            </a:extLst>
          </p:cNvPr>
          <p:cNvSpPr/>
          <p:nvPr userDrawn="1"/>
        </p:nvSpPr>
        <p:spPr>
          <a:xfrm rot="5400000" flipH="1">
            <a:off x="-96116" y="5801801"/>
            <a:ext cx="1164452" cy="9896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cxnSp>
        <p:nvCxnSpPr>
          <p:cNvPr id="13" name="Straight Connector 12">
            <a:extLst>
              <a:ext uri="{FF2B5EF4-FFF2-40B4-BE49-F238E27FC236}">
                <a16:creationId xmlns:a16="http://schemas.microsoft.com/office/drawing/2014/main" id="{049E8368-7DAE-A949-9A46-8F34927ABA0A}"/>
              </a:ext>
            </a:extLst>
          </p:cNvPr>
          <p:cNvCxnSpPr/>
          <p:nvPr/>
        </p:nvCxnSpPr>
        <p:spPr>
          <a:xfrm>
            <a:off x="3192262" y="3079013"/>
            <a:ext cx="5750121"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F086FE-4AD6-FD4B-9607-6B9F6D252BBC}"/>
              </a:ext>
            </a:extLst>
          </p:cNvPr>
          <p:cNvCxnSpPr/>
          <p:nvPr/>
        </p:nvCxnSpPr>
        <p:spPr>
          <a:xfrm>
            <a:off x="3192262" y="3968243"/>
            <a:ext cx="5750121"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A988D2D-D780-7A40-9C06-36471FD8F03E}"/>
              </a:ext>
            </a:extLst>
          </p:cNvPr>
          <p:cNvCxnSpPr/>
          <p:nvPr/>
        </p:nvCxnSpPr>
        <p:spPr>
          <a:xfrm>
            <a:off x="3192262" y="4857472"/>
            <a:ext cx="5750121"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0" name="Content Placeholder 5">
            <a:extLst>
              <a:ext uri="{FF2B5EF4-FFF2-40B4-BE49-F238E27FC236}">
                <a16:creationId xmlns:a16="http://schemas.microsoft.com/office/drawing/2014/main" id="{DF549B0D-FC19-474D-A334-404F8FB6DB05}"/>
              </a:ext>
            </a:extLst>
          </p:cNvPr>
          <p:cNvGraphicFramePr>
            <a:graphicFrameLocks/>
          </p:cNvGraphicFramePr>
          <p:nvPr>
            <p:extLst>
              <p:ext uri="{D42A27DB-BD31-4B8C-83A1-F6EECF244321}">
                <p14:modId xmlns:p14="http://schemas.microsoft.com/office/powerpoint/2010/main" val="2400401596"/>
              </p:ext>
            </p:extLst>
          </p:nvPr>
        </p:nvGraphicFramePr>
        <p:xfrm>
          <a:off x="658818" y="1674050"/>
          <a:ext cx="4442214" cy="4062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Text Placeholder 3">
            <a:extLst>
              <a:ext uri="{FF2B5EF4-FFF2-40B4-BE49-F238E27FC236}">
                <a16:creationId xmlns:a16="http://schemas.microsoft.com/office/drawing/2014/main" id="{F1208532-C14C-B940-819F-00029764E3FA}"/>
              </a:ext>
            </a:extLst>
          </p:cNvPr>
          <p:cNvSpPr>
            <a:spLocks noGrp="1"/>
          </p:cNvSpPr>
          <p:nvPr>
            <p:ph type="body" sz="quarter" idx="14" hasCustomPrompt="1"/>
          </p:nvPr>
        </p:nvSpPr>
        <p:spPr>
          <a:xfrm>
            <a:off x="2260282" y="2785533"/>
            <a:ext cx="1213485" cy="287868"/>
          </a:xfrm>
          <a:prstGeom prst="rect">
            <a:avLst/>
          </a:prstGeom>
        </p:spPr>
        <p:txBody>
          <a:bodyPr numCol="1"/>
          <a:lstStyle>
            <a:lvl1pPr algn="ctr">
              <a:lnSpc>
                <a:spcPct val="90000"/>
              </a:lnSpc>
              <a:spcBef>
                <a:spcPts val="1551"/>
              </a:spcBef>
              <a:defRPr>
                <a:solidFill>
                  <a:schemeClr val="bg1"/>
                </a:solidFill>
              </a:defRPr>
            </a:lvl1pPr>
          </a:lstStyle>
          <a:p>
            <a:pPr>
              <a:lnSpc>
                <a:spcPct val="90000"/>
              </a:lnSpc>
              <a:spcBef>
                <a:spcPts val="1600"/>
              </a:spcBef>
            </a:pPr>
            <a:r>
              <a:rPr lang="en-US" sz="945"/>
              <a:t>Lorem ipsum dolor</a:t>
            </a:r>
          </a:p>
        </p:txBody>
      </p:sp>
      <p:sp>
        <p:nvSpPr>
          <p:cNvPr id="37" name="Text Placeholder 5">
            <a:extLst>
              <a:ext uri="{FF2B5EF4-FFF2-40B4-BE49-F238E27FC236}">
                <a16:creationId xmlns:a16="http://schemas.microsoft.com/office/drawing/2014/main" id="{42C721D1-FEA0-9F49-ABF4-9262C99FF230}"/>
              </a:ext>
            </a:extLst>
          </p:cNvPr>
          <p:cNvSpPr>
            <a:spLocks noGrp="1"/>
          </p:cNvSpPr>
          <p:nvPr>
            <p:ph type="body" sz="quarter" idx="18" hasCustomPrompt="1"/>
          </p:nvPr>
        </p:nvSpPr>
        <p:spPr>
          <a:xfrm>
            <a:off x="2520315" y="2313261"/>
            <a:ext cx="713423" cy="463550"/>
          </a:xfrm>
          <a:prstGeom prst="rect">
            <a:avLst/>
          </a:prstGeom>
        </p:spPr>
        <p:txBody>
          <a:bodyPr numCol="1" anchor="ctr" anchorCtr="0"/>
          <a:lstStyle>
            <a:lvl1pPr algn="ctr">
              <a:defRPr sz="1890">
                <a:solidFill>
                  <a:schemeClr val="bg1"/>
                </a:solidFill>
                <a:latin typeface="+mj-lt"/>
              </a:defRPr>
            </a:lvl1pPr>
          </a:lstStyle>
          <a:p>
            <a:pPr lvl="0"/>
            <a:r>
              <a:rPr lang="en-US"/>
              <a:t>01</a:t>
            </a:r>
          </a:p>
        </p:txBody>
      </p:sp>
      <p:sp>
        <p:nvSpPr>
          <p:cNvPr id="38" name="Text Placeholder 5">
            <a:extLst>
              <a:ext uri="{FF2B5EF4-FFF2-40B4-BE49-F238E27FC236}">
                <a16:creationId xmlns:a16="http://schemas.microsoft.com/office/drawing/2014/main" id="{63765786-5582-6349-A1E9-512C5B69DAE8}"/>
              </a:ext>
            </a:extLst>
          </p:cNvPr>
          <p:cNvSpPr>
            <a:spLocks noGrp="1"/>
          </p:cNvSpPr>
          <p:nvPr>
            <p:ph type="body" sz="quarter" idx="24" hasCustomPrompt="1"/>
          </p:nvPr>
        </p:nvSpPr>
        <p:spPr>
          <a:xfrm>
            <a:off x="2520315" y="3200400"/>
            <a:ext cx="713423" cy="463550"/>
          </a:xfrm>
          <a:prstGeom prst="rect">
            <a:avLst/>
          </a:prstGeom>
        </p:spPr>
        <p:txBody>
          <a:bodyPr numCol="1" anchor="ctr" anchorCtr="0"/>
          <a:lstStyle>
            <a:lvl1pPr algn="ctr">
              <a:defRPr sz="1890">
                <a:solidFill>
                  <a:schemeClr val="bg1"/>
                </a:solidFill>
                <a:latin typeface="+mj-lt"/>
              </a:defRPr>
            </a:lvl1pPr>
          </a:lstStyle>
          <a:p>
            <a:pPr lvl="0"/>
            <a:r>
              <a:rPr lang="en-US"/>
              <a:t>02</a:t>
            </a:r>
          </a:p>
        </p:txBody>
      </p:sp>
      <p:sp>
        <p:nvSpPr>
          <p:cNvPr id="39" name="Text Placeholder 5">
            <a:extLst>
              <a:ext uri="{FF2B5EF4-FFF2-40B4-BE49-F238E27FC236}">
                <a16:creationId xmlns:a16="http://schemas.microsoft.com/office/drawing/2014/main" id="{14C5D00D-29DF-134D-B5A0-9065AB813C5C}"/>
              </a:ext>
            </a:extLst>
          </p:cNvPr>
          <p:cNvSpPr>
            <a:spLocks noGrp="1"/>
          </p:cNvSpPr>
          <p:nvPr>
            <p:ph type="body" sz="quarter" idx="25" hasCustomPrompt="1"/>
          </p:nvPr>
        </p:nvSpPr>
        <p:spPr>
          <a:xfrm>
            <a:off x="2520315" y="4055534"/>
            <a:ext cx="713423" cy="463550"/>
          </a:xfrm>
          <a:prstGeom prst="rect">
            <a:avLst/>
          </a:prstGeom>
        </p:spPr>
        <p:txBody>
          <a:bodyPr numCol="1" anchor="ctr" anchorCtr="0"/>
          <a:lstStyle>
            <a:lvl1pPr algn="ctr">
              <a:defRPr sz="1890">
                <a:solidFill>
                  <a:schemeClr val="bg1"/>
                </a:solidFill>
                <a:latin typeface="+mj-lt"/>
              </a:defRPr>
            </a:lvl1pPr>
          </a:lstStyle>
          <a:p>
            <a:pPr lvl="0"/>
            <a:r>
              <a:rPr lang="en-US"/>
              <a:t>03</a:t>
            </a:r>
          </a:p>
        </p:txBody>
      </p:sp>
      <p:sp>
        <p:nvSpPr>
          <p:cNvPr id="40" name="Text Placeholder 5">
            <a:extLst>
              <a:ext uri="{FF2B5EF4-FFF2-40B4-BE49-F238E27FC236}">
                <a16:creationId xmlns:a16="http://schemas.microsoft.com/office/drawing/2014/main" id="{19CBB11C-C680-6042-8AE8-595E0E2AFCB0}"/>
              </a:ext>
            </a:extLst>
          </p:cNvPr>
          <p:cNvSpPr>
            <a:spLocks noGrp="1"/>
          </p:cNvSpPr>
          <p:nvPr>
            <p:ph type="body" sz="quarter" idx="26" hasCustomPrompt="1"/>
          </p:nvPr>
        </p:nvSpPr>
        <p:spPr>
          <a:xfrm>
            <a:off x="2520315" y="4953000"/>
            <a:ext cx="713423" cy="463550"/>
          </a:xfrm>
          <a:prstGeom prst="rect">
            <a:avLst/>
          </a:prstGeom>
        </p:spPr>
        <p:txBody>
          <a:bodyPr numCol="1" anchor="ctr" anchorCtr="0"/>
          <a:lstStyle>
            <a:lvl1pPr algn="ctr">
              <a:defRPr sz="1890">
                <a:solidFill>
                  <a:schemeClr val="bg1"/>
                </a:solidFill>
                <a:latin typeface="+mj-lt"/>
              </a:defRPr>
            </a:lvl1pPr>
          </a:lstStyle>
          <a:p>
            <a:pPr lvl="0"/>
            <a:r>
              <a:rPr lang="en-US"/>
              <a:t>04</a:t>
            </a:r>
          </a:p>
        </p:txBody>
      </p:sp>
      <p:sp>
        <p:nvSpPr>
          <p:cNvPr id="41" name="Text Placeholder 3">
            <a:extLst>
              <a:ext uri="{FF2B5EF4-FFF2-40B4-BE49-F238E27FC236}">
                <a16:creationId xmlns:a16="http://schemas.microsoft.com/office/drawing/2014/main" id="{B86B453A-0B3D-DF46-A37F-6CCF404D0F6E}"/>
              </a:ext>
            </a:extLst>
          </p:cNvPr>
          <p:cNvSpPr>
            <a:spLocks noGrp="1"/>
          </p:cNvSpPr>
          <p:nvPr>
            <p:ph type="body" sz="quarter" idx="27" hasCustomPrompt="1"/>
          </p:nvPr>
        </p:nvSpPr>
        <p:spPr>
          <a:xfrm>
            <a:off x="2260282" y="3674534"/>
            <a:ext cx="1213485" cy="287868"/>
          </a:xfrm>
          <a:prstGeom prst="rect">
            <a:avLst/>
          </a:prstGeom>
        </p:spPr>
        <p:txBody>
          <a:bodyPr numCol="1"/>
          <a:lstStyle>
            <a:lvl1pPr algn="ctr">
              <a:lnSpc>
                <a:spcPct val="90000"/>
              </a:lnSpc>
              <a:spcBef>
                <a:spcPts val="1551"/>
              </a:spcBef>
              <a:defRPr>
                <a:solidFill>
                  <a:schemeClr val="bg1"/>
                </a:solidFill>
              </a:defRPr>
            </a:lvl1pPr>
          </a:lstStyle>
          <a:p>
            <a:pPr>
              <a:lnSpc>
                <a:spcPct val="90000"/>
              </a:lnSpc>
              <a:spcBef>
                <a:spcPts val="1600"/>
              </a:spcBef>
            </a:pPr>
            <a:r>
              <a:rPr lang="en-US" sz="945"/>
              <a:t>Lorem ipsum dolor</a:t>
            </a:r>
          </a:p>
        </p:txBody>
      </p:sp>
      <p:sp>
        <p:nvSpPr>
          <p:cNvPr id="42" name="Text Placeholder 3">
            <a:extLst>
              <a:ext uri="{FF2B5EF4-FFF2-40B4-BE49-F238E27FC236}">
                <a16:creationId xmlns:a16="http://schemas.microsoft.com/office/drawing/2014/main" id="{975F3B59-7FB7-F245-A9B3-EB5EE834ED72}"/>
              </a:ext>
            </a:extLst>
          </p:cNvPr>
          <p:cNvSpPr>
            <a:spLocks noGrp="1"/>
          </p:cNvSpPr>
          <p:nvPr>
            <p:ph type="body" sz="quarter" idx="28" hasCustomPrompt="1"/>
          </p:nvPr>
        </p:nvSpPr>
        <p:spPr>
          <a:xfrm>
            <a:off x="2260282" y="4529668"/>
            <a:ext cx="1213485" cy="287868"/>
          </a:xfrm>
          <a:prstGeom prst="rect">
            <a:avLst/>
          </a:prstGeom>
        </p:spPr>
        <p:txBody>
          <a:bodyPr numCol="1"/>
          <a:lstStyle>
            <a:lvl1pPr algn="ctr">
              <a:lnSpc>
                <a:spcPct val="90000"/>
              </a:lnSpc>
              <a:spcBef>
                <a:spcPts val="1551"/>
              </a:spcBef>
              <a:defRPr>
                <a:solidFill>
                  <a:schemeClr val="bg1"/>
                </a:solidFill>
              </a:defRPr>
            </a:lvl1pPr>
          </a:lstStyle>
          <a:p>
            <a:pPr>
              <a:lnSpc>
                <a:spcPct val="90000"/>
              </a:lnSpc>
              <a:spcBef>
                <a:spcPts val="1600"/>
              </a:spcBef>
            </a:pPr>
            <a:r>
              <a:rPr lang="en-US" sz="945"/>
              <a:t>Lorem ipsum dolor</a:t>
            </a:r>
          </a:p>
        </p:txBody>
      </p:sp>
      <p:sp>
        <p:nvSpPr>
          <p:cNvPr id="43" name="Text Placeholder 3">
            <a:extLst>
              <a:ext uri="{FF2B5EF4-FFF2-40B4-BE49-F238E27FC236}">
                <a16:creationId xmlns:a16="http://schemas.microsoft.com/office/drawing/2014/main" id="{FEAF05D3-983D-AC44-8703-A55C31670E57}"/>
              </a:ext>
            </a:extLst>
          </p:cNvPr>
          <p:cNvSpPr>
            <a:spLocks noGrp="1"/>
          </p:cNvSpPr>
          <p:nvPr>
            <p:ph type="body" sz="quarter" idx="29" hasCustomPrompt="1"/>
          </p:nvPr>
        </p:nvSpPr>
        <p:spPr>
          <a:xfrm>
            <a:off x="2260282" y="5427134"/>
            <a:ext cx="1213485" cy="287868"/>
          </a:xfrm>
          <a:prstGeom prst="rect">
            <a:avLst/>
          </a:prstGeom>
        </p:spPr>
        <p:txBody>
          <a:bodyPr numCol="1"/>
          <a:lstStyle>
            <a:lvl1pPr algn="ctr">
              <a:lnSpc>
                <a:spcPct val="90000"/>
              </a:lnSpc>
              <a:spcBef>
                <a:spcPts val="1551"/>
              </a:spcBef>
              <a:defRPr>
                <a:solidFill>
                  <a:schemeClr val="bg1"/>
                </a:solidFill>
              </a:defRPr>
            </a:lvl1pPr>
          </a:lstStyle>
          <a:p>
            <a:pPr>
              <a:lnSpc>
                <a:spcPct val="90000"/>
              </a:lnSpc>
              <a:spcBef>
                <a:spcPts val="1600"/>
              </a:spcBef>
            </a:pPr>
            <a:r>
              <a:rPr lang="en-US" sz="945"/>
              <a:t>Lorem ipsum dolor</a:t>
            </a:r>
          </a:p>
        </p:txBody>
      </p:sp>
      <p:sp>
        <p:nvSpPr>
          <p:cNvPr id="44" name="Title 2">
            <a:extLst>
              <a:ext uri="{FF2B5EF4-FFF2-40B4-BE49-F238E27FC236}">
                <a16:creationId xmlns:a16="http://schemas.microsoft.com/office/drawing/2014/main" id="{2E00E045-D501-D144-B28A-FE38F6FDC9CB}"/>
              </a:ext>
            </a:extLst>
          </p:cNvPr>
          <p:cNvSpPr>
            <a:spLocks noGrp="1"/>
          </p:cNvSpPr>
          <p:nvPr>
            <p:ph type="title" hasCustomPrompt="1"/>
          </p:nvPr>
        </p:nvSpPr>
        <p:spPr>
          <a:xfrm>
            <a:off x="594074" y="590049"/>
            <a:ext cx="6030754" cy="373839"/>
          </a:xfrm>
          <a:prstGeom prst="rect">
            <a:avLst/>
          </a:prstGeom>
        </p:spPr>
        <p:txBody>
          <a:bodyPr>
            <a:noAutofit/>
          </a:bodyPr>
          <a:lstStyle>
            <a:lvl1pPr>
              <a:defRPr sz="2205"/>
            </a:lvl1pPr>
          </a:lstStyle>
          <a:p>
            <a:r>
              <a:rPr lang="en-US"/>
              <a:t>Click to add title</a:t>
            </a:r>
            <a:endParaRPr lang="en-US" sz="1418" spc="0"/>
          </a:p>
        </p:txBody>
      </p:sp>
      <p:sp>
        <p:nvSpPr>
          <p:cNvPr id="25" name="Text Placeholder 2">
            <a:extLst>
              <a:ext uri="{FF2B5EF4-FFF2-40B4-BE49-F238E27FC236}">
                <a16:creationId xmlns:a16="http://schemas.microsoft.com/office/drawing/2014/main" id="{79CF919D-D587-6C46-924F-4B6A09CDED50}"/>
              </a:ext>
            </a:extLst>
          </p:cNvPr>
          <p:cNvSpPr>
            <a:spLocks noGrp="1"/>
          </p:cNvSpPr>
          <p:nvPr>
            <p:ph type="body" sz="quarter" idx="30"/>
          </p:nvPr>
        </p:nvSpPr>
        <p:spPr>
          <a:xfrm>
            <a:off x="5871507" y="2253060"/>
            <a:ext cx="2605916" cy="714722"/>
          </a:xfrm>
          <a:prstGeom prst="rect">
            <a:avLst/>
          </a:prstGeom>
        </p:spPr>
        <p:txBody>
          <a:bodyPr/>
          <a:lstStyle>
            <a:lvl1pPr>
              <a:defRPr sz="1103"/>
            </a:lvl1pPr>
            <a:lvl2pPr marL="316280" indent="-225021">
              <a:buClr>
                <a:schemeClr val="accent2"/>
              </a:buClr>
              <a:buFont typeface="Arial" panose="020B0604020202020204" pitchFamily="34" charset="0"/>
              <a:buChar char="•"/>
              <a:defRPr sz="1103"/>
            </a:lvl2pPr>
          </a:lstStyle>
          <a:p>
            <a:pPr lvl="0"/>
            <a:r>
              <a:rPr lang="en-US"/>
              <a:t>Click to edit Master text styles</a:t>
            </a:r>
          </a:p>
          <a:p>
            <a:pPr lvl="1"/>
            <a:r>
              <a:rPr lang="en-US"/>
              <a:t>Second level</a:t>
            </a:r>
          </a:p>
        </p:txBody>
      </p:sp>
      <p:sp>
        <p:nvSpPr>
          <p:cNvPr id="26" name="Text Placeholder 2">
            <a:extLst>
              <a:ext uri="{FF2B5EF4-FFF2-40B4-BE49-F238E27FC236}">
                <a16:creationId xmlns:a16="http://schemas.microsoft.com/office/drawing/2014/main" id="{73EF5BF4-AD4A-3E47-B916-08AD03CC6BAA}"/>
              </a:ext>
            </a:extLst>
          </p:cNvPr>
          <p:cNvSpPr>
            <a:spLocks noGrp="1"/>
          </p:cNvSpPr>
          <p:nvPr>
            <p:ph type="body" sz="quarter" idx="31"/>
          </p:nvPr>
        </p:nvSpPr>
        <p:spPr>
          <a:xfrm>
            <a:off x="5871507" y="3153040"/>
            <a:ext cx="2605916" cy="714722"/>
          </a:xfrm>
          <a:prstGeom prst="rect">
            <a:avLst/>
          </a:prstGeom>
        </p:spPr>
        <p:txBody>
          <a:bodyPr/>
          <a:lstStyle>
            <a:lvl1pPr>
              <a:defRPr sz="1103"/>
            </a:lvl1pPr>
            <a:lvl2pPr marL="316280" indent="-225021">
              <a:buClr>
                <a:schemeClr val="accent2"/>
              </a:buClr>
              <a:buFont typeface="Arial" panose="020B0604020202020204" pitchFamily="34" charset="0"/>
              <a:buChar char="•"/>
              <a:defRPr sz="1103"/>
            </a:lvl2pPr>
          </a:lstStyle>
          <a:p>
            <a:pPr lvl="0"/>
            <a:r>
              <a:rPr lang="en-US"/>
              <a:t>Click to edit Master text styles</a:t>
            </a:r>
          </a:p>
          <a:p>
            <a:pPr lvl="1"/>
            <a:r>
              <a:rPr lang="en-US"/>
              <a:t>Second level</a:t>
            </a:r>
          </a:p>
        </p:txBody>
      </p:sp>
      <p:sp>
        <p:nvSpPr>
          <p:cNvPr id="27" name="Text Placeholder 2">
            <a:extLst>
              <a:ext uri="{FF2B5EF4-FFF2-40B4-BE49-F238E27FC236}">
                <a16:creationId xmlns:a16="http://schemas.microsoft.com/office/drawing/2014/main" id="{9670D15B-A62A-A34A-A28C-CBF34CAAD45A}"/>
              </a:ext>
            </a:extLst>
          </p:cNvPr>
          <p:cNvSpPr>
            <a:spLocks noGrp="1"/>
          </p:cNvSpPr>
          <p:nvPr>
            <p:ph type="body" sz="quarter" idx="32"/>
          </p:nvPr>
        </p:nvSpPr>
        <p:spPr>
          <a:xfrm>
            <a:off x="5871507" y="4053020"/>
            <a:ext cx="2605916" cy="714722"/>
          </a:xfrm>
          <a:prstGeom prst="rect">
            <a:avLst/>
          </a:prstGeom>
        </p:spPr>
        <p:txBody>
          <a:bodyPr/>
          <a:lstStyle>
            <a:lvl1pPr>
              <a:defRPr sz="1103"/>
            </a:lvl1pPr>
            <a:lvl2pPr marL="316280" indent="-225021">
              <a:buClr>
                <a:schemeClr val="accent2"/>
              </a:buClr>
              <a:buFont typeface="Arial" panose="020B0604020202020204" pitchFamily="34" charset="0"/>
              <a:buChar char="•"/>
              <a:defRPr sz="1103"/>
            </a:lvl2pPr>
          </a:lstStyle>
          <a:p>
            <a:pPr lvl="0"/>
            <a:r>
              <a:rPr lang="en-US"/>
              <a:t>Click to edit Master text styles</a:t>
            </a:r>
          </a:p>
          <a:p>
            <a:pPr lvl="1"/>
            <a:r>
              <a:rPr lang="en-US"/>
              <a:t>Second level</a:t>
            </a:r>
          </a:p>
        </p:txBody>
      </p:sp>
      <p:sp>
        <p:nvSpPr>
          <p:cNvPr id="33" name="Text Placeholder 2">
            <a:extLst>
              <a:ext uri="{FF2B5EF4-FFF2-40B4-BE49-F238E27FC236}">
                <a16:creationId xmlns:a16="http://schemas.microsoft.com/office/drawing/2014/main" id="{941EBBC1-9D7A-0A4E-9BEF-37BBD470E58F}"/>
              </a:ext>
            </a:extLst>
          </p:cNvPr>
          <p:cNvSpPr>
            <a:spLocks noGrp="1"/>
          </p:cNvSpPr>
          <p:nvPr>
            <p:ph type="body" sz="quarter" idx="33"/>
          </p:nvPr>
        </p:nvSpPr>
        <p:spPr>
          <a:xfrm>
            <a:off x="5871507" y="4953000"/>
            <a:ext cx="2605916" cy="714722"/>
          </a:xfrm>
          <a:prstGeom prst="rect">
            <a:avLst/>
          </a:prstGeom>
        </p:spPr>
        <p:txBody>
          <a:bodyPr/>
          <a:lstStyle>
            <a:lvl1pPr>
              <a:defRPr sz="1103"/>
            </a:lvl1pPr>
            <a:lvl2pPr marL="316280" indent="-225021">
              <a:buClr>
                <a:schemeClr val="accent2"/>
              </a:buClr>
              <a:buFont typeface="Arial" panose="020B0604020202020204" pitchFamily="34" charset="0"/>
              <a:buChar char="•"/>
              <a:defRPr sz="1103"/>
            </a:lvl2pPr>
          </a:lstStyle>
          <a:p>
            <a:pPr lvl="0"/>
            <a:r>
              <a:rPr lang="en-US"/>
              <a:t>Click to edit Master text styles</a:t>
            </a:r>
          </a:p>
          <a:p>
            <a:pPr lvl="1"/>
            <a:r>
              <a:rPr lang="en-US"/>
              <a:t>Second level</a:t>
            </a:r>
          </a:p>
        </p:txBody>
      </p:sp>
      <p:sp>
        <p:nvSpPr>
          <p:cNvPr id="28" name="Footer Placeholder 6">
            <a:extLst>
              <a:ext uri="{FF2B5EF4-FFF2-40B4-BE49-F238E27FC236}">
                <a16:creationId xmlns:a16="http://schemas.microsoft.com/office/drawing/2014/main" id="{7D33DDBC-F1B4-594D-AB03-BDF5D2758CE0}"/>
              </a:ext>
            </a:extLst>
          </p:cNvPr>
          <p:cNvSpPr>
            <a:spLocks noGrp="1"/>
          </p:cNvSpPr>
          <p:nvPr>
            <p:ph type="ftr" sz="quarter" idx="3"/>
          </p:nvPr>
        </p:nvSpPr>
        <p:spPr>
          <a:xfrm>
            <a:off x="142928" y="179996"/>
            <a:ext cx="1632294" cy="177453"/>
          </a:xfrm>
          <a:prstGeom prst="rect">
            <a:avLst/>
          </a:prstGeom>
        </p:spPr>
        <p:txBody>
          <a:bodyPr vert="horz" lIns="91440" tIns="45720" rIns="91440" bIns="45720" rtlCol="0" anchor="ctr"/>
          <a:lstStyle>
            <a:lvl1pPr algn="l">
              <a:defRPr sz="630">
                <a:solidFill>
                  <a:schemeClr val="accent1"/>
                </a:solidFill>
              </a:defRPr>
            </a:lvl1pPr>
          </a:lstStyle>
          <a:p>
            <a:endParaRPr lang="en-US"/>
          </a:p>
        </p:txBody>
      </p:sp>
      <p:sp>
        <p:nvSpPr>
          <p:cNvPr id="29" name="Text Placeholder 3">
            <a:extLst>
              <a:ext uri="{FF2B5EF4-FFF2-40B4-BE49-F238E27FC236}">
                <a16:creationId xmlns:a16="http://schemas.microsoft.com/office/drawing/2014/main" id="{C03B32BF-70A3-6A45-B745-D3D25D7E6257}"/>
              </a:ext>
            </a:extLst>
          </p:cNvPr>
          <p:cNvSpPr>
            <a:spLocks noGrp="1"/>
          </p:cNvSpPr>
          <p:nvPr>
            <p:ph type="body" sz="quarter" idx="13"/>
          </p:nvPr>
        </p:nvSpPr>
        <p:spPr>
          <a:xfrm>
            <a:off x="593282" y="987951"/>
            <a:ext cx="6030753" cy="274431"/>
          </a:xfrm>
          <a:prstGeom prst="rect">
            <a:avLst/>
          </a:prstGeom>
        </p:spPr>
        <p:txBody>
          <a:bodyPr/>
          <a:lstStyle>
            <a:lvl1pPr>
              <a:defRPr sz="1575"/>
            </a:lvl1pPr>
          </a:lstStyle>
          <a:p>
            <a:r>
              <a:rPr lang="en-US"/>
              <a:t>Subhead location</a:t>
            </a:r>
          </a:p>
        </p:txBody>
      </p:sp>
    </p:spTree>
    <p:extLst>
      <p:ext uri="{BB962C8B-B14F-4D97-AF65-F5344CB8AC3E}">
        <p14:creationId xmlns:p14="http://schemas.microsoft.com/office/powerpoint/2010/main" val="3803312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p:bg>
      <p:bgPr>
        <a:solidFill>
          <a:schemeClr val="bg1"/>
        </a:solidFill>
        <a:effectLst/>
      </p:bgPr>
    </p:bg>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57525B8D-085A-024E-AA08-6E82A1E782D1}"/>
              </a:ext>
            </a:extLst>
          </p:cNvPr>
          <p:cNvSpPr/>
          <p:nvPr userDrawn="1"/>
        </p:nvSpPr>
        <p:spPr>
          <a:xfrm>
            <a:off x="-13151" y="-24575"/>
            <a:ext cx="3079898" cy="1060079"/>
          </a:xfrm>
          <a:custGeom>
            <a:avLst/>
            <a:gdLst>
              <a:gd name="connsiteX0" fmla="*/ 3906982 w 3906982"/>
              <a:gd name="connsiteY0" fmla="*/ 11875 h 1056904"/>
              <a:gd name="connsiteX1" fmla="*/ 0 w 3906982"/>
              <a:gd name="connsiteY1" fmla="*/ 1056904 h 1056904"/>
              <a:gd name="connsiteX2" fmla="*/ 11875 w 3906982"/>
              <a:gd name="connsiteY2" fmla="*/ 0 h 1056904"/>
              <a:gd name="connsiteX3" fmla="*/ 3906982 w 3906982"/>
              <a:gd name="connsiteY3" fmla="*/ 11875 h 1056904"/>
              <a:gd name="connsiteX0" fmla="*/ 3910982 w 3910982"/>
              <a:gd name="connsiteY0" fmla="*/ 11875 h 1056904"/>
              <a:gd name="connsiteX1" fmla="*/ 4000 w 3910982"/>
              <a:gd name="connsiteY1" fmla="*/ 1056904 h 1056904"/>
              <a:gd name="connsiteX2" fmla="*/ 0 w 3910982"/>
              <a:gd name="connsiteY2" fmla="*/ 0 h 1056904"/>
              <a:gd name="connsiteX3" fmla="*/ 3910982 w 3910982"/>
              <a:gd name="connsiteY3" fmla="*/ 11875 h 1056904"/>
              <a:gd name="connsiteX0" fmla="*/ 3910982 w 3910982"/>
              <a:gd name="connsiteY0" fmla="*/ 11875 h 1060079"/>
              <a:gd name="connsiteX1" fmla="*/ 825 w 3910982"/>
              <a:gd name="connsiteY1" fmla="*/ 1060079 h 1060079"/>
              <a:gd name="connsiteX2" fmla="*/ 0 w 3910982"/>
              <a:gd name="connsiteY2" fmla="*/ 0 h 1060079"/>
              <a:gd name="connsiteX3" fmla="*/ 3910982 w 3910982"/>
              <a:gd name="connsiteY3" fmla="*/ 11875 h 1060079"/>
              <a:gd name="connsiteX0" fmla="*/ 3910982 w 3910982"/>
              <a:gd name="connsiteY0" fmla="*/ 5525 h 1060079"/>
              <a:gd name="connsiteX1" fmla="*/ 825 w 3910982"/>
              <a:gd name="connsiteY1" fmla="*/ 1060079 h 1060079"/>
              <a:gd name="connsiteX2" fmla="*/ 0 w 3910982"/>
              <a:gd name="connsiteY2" fmla="*/ 0 h 1060079"/>
              <a:gd name="connsiteX3" fmla="*/ 3910982 w 3910982"/>
              <a:gd name="connsiteY3" fmla="*/ 5525 h 1060079"/>
            </a:gdLst>
            <a:ahLst/>
            <a:cxnLst>
              <a:cxn ang="0">
                <a:pos x="connsiteX0" y="connsiteY0"/>
              </a:cxn>
              <a:cxn ang="0">
                <a:pos x="connsiteX1" y="connsiteY1"/>
              </a:cxn>
              <a:cxn ang="0">
                <a:pos x="connsiteX2" y="connsiteY2"/>
              </a:cxn>
              <a:cxn ang="0">
                <a:pos x="connsiteX3" y="connsiteY3"/>
              </a:cxn>
            </a:cxnLst>
            <a:rect l="l" t="t" r="r" b="b"/>
            <a:pathLst>
              <a:path w="3910982" h="1060079">
                <a:moveTo>
                  <a:pt x="3910982" y="5525"/>
                </a:moveTo>
                <a:lnTo>
                  <a:pt x="825" y="1060079"/>
                </a:lnTo>
                <a:cubicBezTo>
                  <a:pt x="-508" y="707778"/>
                  <a:pt x="1333" y="352301"/>
                  <a:pt x="0" y="0"/>
                </a:cubicBezTo>
                <a:lnTo>
                  <a:pt x="3910982" y="552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8" name="Freeform 17">
            <a:extLst>
              <a:ext uri="{FF2B5EF4-FFF2-40B4-BE49-F238E27FC236}">
                <a16:creationId xmlns:a16="http://schemas.microsoft.com/office/drawing/2014/main" id="{B88EB595-6250-9E40-A22F-DAF9C8FC3001}"/>
              </a:ext>
            </a:extLst>
          </p:cNvPr>
          <p:cNvSpPr/>
          <p:nvPr userDrawn="1"/>
        </p:nvSpPr>
        <p:spPr>
          <a:xfrm>
            <a:off x="8370527" y="-19050"/>
            <a:ext cx="1247715" cy="4620326"/>
          </a:xfrm>
          <a:custGeom>
            <a:avLst/>
            <a:gdLst>
              <a:gd name="connsiteX0" fmla="*/ 0 w 1603169"/>
              <a:gd name="connsiteY0" fmla="*/ 0 h 4619501"/>
              <a:gd name="connsiteX1" fmla="*/ 1603169 w 1603169"/>
              <a:gd name="connsiteY1" fmla="*/ 4619501 h 4619501"/>
              <a:gd name="connsiteX2" fmla="*/ 1579418 w 1603169"/>
              <a:gd name="connsiteY2" fmla="*/ 11875 h 4619501"/>
              <a:gd name="connsiteX3" fmla="*/ 0 w 1603169"/>
              <a:gd name="connsiteY3" fmla="*/ 0 h 4619501"/>
              <a:gd name="connsiteX0" fmla="*/ 0 w 1603169"/>
              <a:gd name="connsiteY0" fmla="*/ 0 h 4613151"/>
              <a:gd name="connsiteX1" fmla="*/ 1603169 w 1603169"/>
              <a:gd name="connsiteY1" fmla="*/ 4613151 h 4613151"/>
              <a:gd name="connsiteX2" fmla="*/ 1579418 w 1603169"/>
              <a:gd name="connsiteY2" fmla="*/ 5525 h 4613151"/>
              <a:gd name="connsiteX3" fmla="*/ 0 w 1603169"/>
              <a:gd name="connsiteY3" fmla="*/ 0 h 4613151"/>
              <a:gd name="connsiteX0" fmla="*/ 0 w 1603169"/>
              <a:gd name="connsiteY0" fmla="*/ 825 h 4613976"/>
              <a:gd name="connsiteX1" fmla="*/ 1603169 w 1603169"/>
              <a:gd name="connsiteY1" fmla="*/ 4613976 h 4613976"/>
              <a:gd name="connsiteX2" fmla="*/ 1582593 w 1603169"/>
              <a:gd name="connsiteY2" fmla="*/ 0 h 4613976"/>
              <a:gd name="connsiteX3" fmla="*/ 0 w 1603169"/>
              <a:gd name="connsiteY3" fmla="*/ 825 h 4613976"/>
              <a:gd name="connsiteX0" fmla="*/ 0 w 1584400"/>
              <a:gd name="connsiteY0" fmla="*/ 825 h 4620326"/>
              <a:gd name="connsiteX1" fmla="*/ 1580944 w 1584400"/>
              <a:gd name="connsiteY1" fmla="*/ 4620326 h 4620326"/>
              <a:gd name="connsiteX2" fmla="*/ 1582593 w 1584400"/>
              <a:gd name="connsiteY2" fmla="*/ 0 h 4620326"/>
              <a:gd name="connsiteX3" fmla="*/ 0 w 1584400"/>
              <a:gd name="connsiteY3" fmla="*/ 825 h 4620326"/>
            </a:gdLst>
            <a:ahLst/>
            <a:cxnLst>
              <a:cxn ang="0">
                <a:pos x="connsiteX0" y="connsiteY0"/>
              </a:cxn>
              <a:cxn ang="0">
                <a:pos x="connsiteX1" y="connsiteY1"/>
              </a:cxn>
              <a:cxn ang="0">
                <a:pos x="connsiteX2" y="connsiteY2"/>
              </a:cxn>
              <a:cxn ang="0">
                <a:pos x="connsiteX3" y="connsiteY3"/>
              </a:cxn>
            </a:cxnLst>
            <a:rect l="l" t="t" r="r" b="b"/>
            <a:pathLst>
              <a:path w="1584400" h="4620326">
                <a:moveTo>
                  <a:pt x="0" y="825"/>
                </a:moveTo>
                <a:lnTo>
                  <a:pt x="1580944" y="4620326"/>
                </a:lnTo>
                <a:cubicBezTo>
                  <a:pt x="1574085" y="3082334"/>
                  <a:pt x="1589452" y="1537992"/>
                  <a:pt x="1582593" y="0"/>
                </a:cubicBezTo>
                <a:lnTo>
                  <a:pt x="0" y="82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cxnSp>
        <p:nvCxnSpPr>
          <p:cNvPr id="5" name="Straight Connector 4">
            <a:extLst>
              <a:ext uri="{FF2B5EF4-FFF2-40B4-BE49-F238E27FC236}">
                <a16:creationId xmlns:a16="http://schemas.microsoft.com/office/drawing/2014/main" id="{86455836-9D77-4E33-B6B9-FE6B2122D95C}"/>
              </a:ext>
            </a:extLst>
          </p:cNvPr>
          <p:cNvCxnSpPr>
            <a:cxnSpLocks/>
          </p:cNvCxnSpPr>
          <p:nvPr userDrawn="1"/>
        </p:nvCxnSpPr>
        <p:spPr>
          <a:xfrm>
            <a:off x="4200525" y="911834"/>
            <a:ext cx="0" cy="5034332"/>
          </a:xfrm>
          <a:prstGeom prst="line">
            <a:avLst/>
          </a:prstGeom>
          <a:ln w="28575">
            <a:solidFill>
              <a:schemeClr val="accent2"/>
            </a:solidFill>
          </a:ln>
        </p:spPr>
        <p:style>
          <a:lnRef idx="1">
            <a:schemeClr val="accent6"/>
          </a:lnRef>
          <a:fillRef idx="0">
            <a:schemeClr val="accent6"/>
          </a:fillRef>
          <a:effectRef idx="0">
            <a:schemeClr val="accent6"/>
          </a:effectRef>
          <a:fontRef idx="minor">
            <a:schemeClr val="tx1"/>
          </a:fontRef>
        </p:style>
      </p:cxnSp>
      <p:sp>
        <p:nvSpPr>
          <p:cNvPr id="7" name="TextBox 6">
            <a:extLst>
              <a:ext uri="{FF2B5EF4-FFF2-40B4-BE49-F238E27FC236}">
                <a16:creationId xmlns:a16="http://schemas.microsoft.com/office/drawing/2014/main" id="{870C2D6A-4553-174A-B10E-991AC7A3D40C}"/>
              </a:ext>
            </a:extLst>
          </p:cNvPr>
          <p:cNvSpPr txBox="1"/>
          <p:nvPr userDrawn="1"/>
        </p:nvSpPr>
        <p:spPr>
          <a:xfrm>
            <a:off x="950223" y="2542324"/>
            <a:ext cx="2496520" cy="1492716"/>
          </a:xfrm>
          <a:prstGeom prst="rect">
            <a:avLst/>
          </a:prstGeom>
          <a:noFill/>
        </p:spPr>
        <p:txBody>
          <a:bodyPr wrap="square" rtlCol="0">
            <a:spAutoFit/>
          </a:bodyPr>
          <a:lstStyle/>
          <a:p>
            <a:pPr algn="l"/>
            <a:r>
              <a:rPr lang="en-US" sz="4410" spc="-118">
                <a:solidFill>
                  <a:schemeClr val="accent1"/>
                </a:solidFill>
                <a:latin typeface="+mj-lt"/>
              </a:rPr>
              <a:t>Table of Contents</a:t>
            </a:r>
          </a:p>
        </p:txBody>
      </p:sp>
      <p:sp>
        <p:nvSpPr>
          <p:cNvPr id="13" name="Slide Number Placeholder 4">
            <a:extLst>
              <a:ext uri="{FF2B5EF4-FFF2-40B4-BE49-F238E27FC236}">
                <a16:creationId xmlns:a16="http://schemas.microsoft.com/office/drawing/2014/main" id="{DC2967FB-7876-C942-A7CB-2B2F45930E70}"/>
              </a:ext>
            </a:extLst>
          </p:cNvPr>
          <p:cNvSpPr>
            <a:spLocks noGrp="1"/>
          </p:cNvSpPr>
          <p:nvPr>
            <p:ph type="sldNum" sz="quarter" idx="12"/>
          </p:nvPr>
        </p:nvSpPr>
        <p:spPr>
          <a:xfrm>
            <a:off x="9266158" y="6454777"/>
            <a:ext cx="335042" cy="174625"/>
          </a:xfrm>
          <a:prstGeom prst="rect">
            <a:avLst/>
          </a:prstGeom>
        </p:spPr>
        <p:txBody>
          <a:bodyPr lIns="0" tIns="0" rIns="0" bIns="0" anchor="b" anchorCtr="0"/>
          <a:lstStyle>
            <a:lvl1pPr algn="l">
              <a:defRPr sz="708">
                <a:solidFill>
                  <a:schemeClr val="tx1"/>
                </a:solidFill>
              </a:defRPr>
            </a:lvl1pPr>
          </a:lstStyle>
          <a:p>
            <a:fld id="{CB7FE98A-78B1-495F-8A5C-53E48422F91F}" type="slidenum">
              <a:rPr lang="en-US" smtClean="0"/>
              <a:pPr/>
              <a:t>‹#›</a:t>
            </a:fld>
            <a:endParaRPr lang="en-US"/>
          </a:p>
        </p:txBody>
      </p:sp>
      <p:pic>
        <p:nvPicPr>
          <p:cNvPr id="14" name="Picture 13" descr="A picture containing text, clipart&#10;&#10;Description automatically generated">
            <a:extLst>
              <a:ext uri="{FF2B5EF4-FFF2-40B4-BE49-F238E27FC236}">
                <a16:creationId xmlns:a16="http://schemas.microsoft.com/office/drawing/2014/main" id="{15925A77-8FAC-704D-B4D2-0AA8FEE71D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68784" y="6481064"/>
            <a:ext cx="509664" cy="148336"/>
          </a:xfrm>
          <a:prstGeom prst="rect">
            <a:avLst/>
          </a:prstGeom>
        </p:spPr>
      </p:pic>
      <p:sp>
        <p:nvSpPr>
          <p:cNvPr id="3" name="Text Placeholder 2">
            <a:extLst>
              <a:ext uri="{FF2B5EF4-FFF2-40B4-BE49-F238E27FC236}">
                <a16:creationId xmlns:a16="http://schemas.microsoft.com/office/drawing/2014/main" id="{6FF923A3-5157-844E-95B9-E65FEA3E216E}"/>
              </a:ext>
            </a:extLst>
          </p:cNvPr>
          <p:cNvSpPr>
            <a:spLocks noGrp="1"/>
          </p:cNvSpPr>
          <p:nvPr>
            <p:ph type="body" sz="quarter" idx="13"/>
          </p:nvPr>
        </p:nvSpPr>
        <p:spPr>
          <a:xfrm>
            <a:off x="4980623" y="952500"/>
            <a:ext cx="3634204" cy="5219700"/>
          </a:xfrm>
          <a:prstGeom prst="rect">
            <a:avLst/>
          </a:prstGeom>
        </p:spPr>
        <p:txBody>
          <a:bodyPr lIns="91440" spcCol="457200" anchor="ctr" anchorCtr="0"/>
          <a:lstStyle>
            <a:lvl1pPr marL="270025" indent="-270025">
              <a:lnSpc>
                <a:spcPct val="100000"/>
              </a:lnSpc>
              <a:buClr>
                <a:schemeClr val="accent1"/>
              </a:buClr>
              <a:buFont typeface="+mj-lt"/>
              <a:buAutoNum type="arabicPeriod"/>
              <a:defRPr sz="1260" b="1" i="0">
                <a:latin typeface="Nunito Sans" pitchFamily="2" charset="77"/>
              </a:defRPr>
            </a:lvl1pPr>
            <a:lvl2pPr marL="367534" indent="-96259">
              <a:lnSpc>
                <a:spcPct val="100000"/>
              </a:lnSpc>
              <a:buClr>
                <a:schemeClr val="accent2"/>
              </a:buClr>
              <a:buFont typeface="Arial" panose="020B0604020202020204" pitchFamily="34" charset="0"/>
              <a:buChar char="•"/>
              <a:tabLst/>
              <a:defRPr sz="945"/>
            </a:lvl2pPr>
            <a:lvl3pPr marL="367534" indent="-96259">
              <a:lnSpc>
                <a:spcPct val="100000"/>
              </a:lnSpc>
              <a:buClr>
                <a:schemeClr val="accent2"/>
              </a:buClr>
              <a:buFont typeface="Arial" panose="020B0604020202020204" pitchFamily="34" charset="0"/>
              <a:buChar char="•"/>
              <a:tabLst/>
              <a:defRPr sz="866"/>
            </a:lvl3pPr>
            <a:lvl4pPr marL="367534" indent="-96259">
              <a:lnSpc>
                <a:spcPct val="100000"/>
              </a:lnSpc>
              <a:buClr>
                <a:schemeClr val="accent2"/>
              </a:buClr>
              <a:buFont typeface="Arial" panose="020B0604020202020204" pitchFamily="34" charset="0"/>
              <a:buChar char="•"/>
              <a:tabLst/>
              <a:defRPr sz="866"/>
            </a:lvl4pPr>
            <a:lvl5pPr marL="367534" indent="-96259">
              <a:lnSpc>
                <a:spcPct val="100000"/>
              </a:lnSpc>
              <a:buClr>
                <a:schemeClr val="accent2"/>
              </a:buClr>
              <a:buFont typeface="Arial" panose="020B0604020202020204" pitchFamily="34" charset="0"/>
              <a:buChar char="•"/>
              <a:tabLst/>
              <a:defRPr sz="866"/>
            </a:lvl5pPr>
          </a:lstStyle>
          <a:p>
            <a:pPr lvl="0"/>
            <a:r>
              <a:rPr lang="en-US"/>
              <a:t>Click to edit Master text styles</a:t>
            </a:r>
          </a:p>
          <a:p>
            <a:pPr lvl="1"/>
            <a:r>
              <a:rPr lang="en-US"/>
              <a:t>Second level</a:t>
            </a:r>
          </a:p>
        </p:txBody>
      </p:sp>
      <p:sp>
        <p:nvSpPr>
          <p:cNvPr id="12" name="Footer Placeholder 6">
            <a:extLst>
              <a:ext uri="{FF2B5EF4-FFF2-40B4-BE49-F238E27FC236}">
                <a16:creationId xmlns:a16="http://schemas.microsoft.com/office/drawing/2014/main" id="{57FA4324-5AE0-F343-9ED2-8B93AC2E19BB}"/>
              </a:ext>
            </a:extLst>
          </p:cNvPr>
          <p:cNvSpPr>
            <a:spLocks noGrp="1"/>
          </p:cNvSpPr>
          <p:nvPr>
            <p:ph type="ftr" sz="quarter" idx="3"/>
          </p:nvPr>
        </p:nvSpPr>
        <p:spPr>
          <a:xfrm>
            <a:off x="142928" y="179996"/>
            <a:ext cx="1632294" cy="177453"/>
          </a:xfrm>
          <a:prstGeom prst="rect">
            <a:avLst/>
          </a:prstGeom>
        </p:spPr>
        <p:txBody>
          <a:bodyPr vert="horz" lIns="91440" tIns="45720" rIns="91440" bIns="45720" rtlCol="0" anchor="ctr"/>
          <a:lstStyle>
            <a:lvl1pPr algn="l">
              <a:defRPr sz="630">
                <a:solidFill>
                  <a:schemeClr val="bg2"/>
                </a:solidFill>
              </a:defRPr>
            </a:lvl1pPr>
          </a:lstStyle>
          <a:p>
            <a:endParaRPr lang="en-US"/>
          </a:p>
        </p:txBody>
      </p:sp>
    </p:spTree>
    <p:extLst>
      <p:ext uri="{BB962C8B-B14F-4D97-AF65-F5344CB8AC3E}">
        <p14:creationId xmlns:p14="http://schemas.microsoft.com/office/powerpoint/2010/main" val="6445826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266158" y="6454777"/>
            <a:ext cx="335042" cy="174625"/>
          </a:xfrm>
          <a:prstGeom prst="rect">
            <a:avLst/>
          </a:prstGeom>
        </p:spPr>
        <p:txBody>
          <a:bodyPr lIns="0" tIns="0" rIns="0" bIns="0" anchor="b" anchorCtr="0"/>
          <a:lstStyle>
            <a:lvl1pPr algn="l">
              <a:defRPr sz="708">
                <a:solidFill>
                  <a:schemeClr val="tx1"/>
                </a:solidFill>
              </a:defRPr>
            </a:lvl1pPr>
          </a:lstStyle>
          <a:p>
            <a:fld id="{CB7FE98A-78B1-495F-8A5C-53E48422F91F}" type="slidenum">
              <a:rPr lang="en-US" smtClean="0"/>
              <a:pPr/>
              <a:t>‹#›</a:t>
            </a:fld>
            <a:endParaRPr lang="en-US" dirty="0"/>
          </a:p>
        </p:txBody>
      </p:sp>
      <p:sp>
        <p:nvSpPr>
          <p:cNvPr id="10" name="Text Placeholder 3">
            <a:extLst>
              <a:ext uri="{FF2B5EF4-FFF2-40B4-BE49-F238E27FC236}">
                <a16:creationId xmlns:a16="http://schemas.microsoft.com/office/drawing/2014/main" id="{C2394637-9504-6240-8BAD-4C3FE8F17265}"/>
              </a:ext>
            </a:extLst>
          </p:cNvPr>
          <p:cNvSpPr>
            <a:spLocks noGrp="1"/>
          </p:cNvSpPr>
          <p:nvPr>
            <p:ph type="body" sz="quarter" idx="13" hasCustomPrompt="1"/>
          </p:nvPr>
        </p:nvSpPr>
        <p:spPr>
          <a:xfrm>
            <a:off x="662483" y="1138192"/>
            <a:ext cx="8278635" cy="274431"/>
          </a:xfrm>
          <a:prstGeom prst="rect">
            <a:avLst/>
          </a:prstGeom>
        </p:spPr>
        <p:txBody>
          <a:bodyPr lIns="0">
            <a:noAutofit/>
          </a:bodyPr>
          <a:lstStyle>
            <a:lvl1pPr>
              <a:defRPr sz="1418"/>
            </a:lvl1pPr>
          </a:lstStyle>
          <a:p>
            <a:r>
              <a:rPr lang="en-US" dirty="0"/>
              <a:t>Subhead location</a:t>
            </a:r>
          </a:p>
        </p:txBody>
      </p:sp>
      <p:sp>
        <p:nvSpPr>
          <p:cNvPr id="16" name="Title 2">
            <a:extLst>
              <a:ext uri="{FF2B5EF4-FFF2-40B4-BE49-F238E27FC236}">
                <a16:creationId xmlns:a16="http://schemas.microsoft.com/office/drawing/2014/main" id="{C44F460C-318D-7A40-89AB-0CB815D74841}"/>
              </a:ext>
            </a:extLst>
          </p:cNvPr>
          <p:cNvSpPr>
            <a:spLocks noGrp="1"/>
          </p:cNvSpPr>
          <p:nvPr>
            <p:ph type="title" hasCustomPrompt="1"/>
          </p:nvPr>
        </p:nvSpPr>
        <p:spPr>
          <a:xfrm>
            <a:off x="662484" y="694568"/>
            <a:ext cx="7422488" cy="373839"/>
          </a:xfrm>
          <a:prstGeom prst="rect">
            <a:avLst/>
          </a:prstGeom>
        </p:spPr>
        <p:txBody>
          <a:bodyPr lIns="0">
            <a:noAutofit/>
          </a:bodyPr>
          <a:lstStyle>
            <a:lvl1pPr>
              <a:defRPr sz="2205"/>
            </a:lvl1pPr>
          </a:lstStyle>
          <a:p>
            <a:r>
              <a:rPr lang="en-US" dirty="0"/>
              <a:t>Click to add title</a:t>
            </a:r>
            <a:endParaRPr lang="en-US" sz="1418" spc="0" dirty="0"/>
          </a:p>
        </p:txBody>
      </p:sp>
      <p:sp>
        <p:nvSpPr>
          <p:cNvPr id="17" name="Freeform 16">
            <a:extLst>
              <a:ext uri="{FF2B5EF4-FFF2-40B4-BE49-F238E27FC236}">
                <a16:creationId xmlns:a16="http://schemas.microsoft.com/office/drawing/2014/main" id="{CEDD8CF5-B766-0540-9E25-329C831C97DF}"/>
              </a:ext>
            </a:extLst>
          </p:cNvPr>
          <p:cNvSpPr/>
          <p:nvPr userDrawn="1"/>
        </p:nvSpPr>
        <p:spPr>
          <a:xfrm rot="10800000" flipH="1" flipV="1">
            <a:off x="5505950" y="-14991"/>
            <a:ext cx="4112057"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dirty="0"/>
          </a:p>
        </p:txBody>
      </p:sp>
      <p:sp>
        <p:nvSpPr>
          <p:cNvPr id="18" name="Freeform 17">
            <a:extLst>
              <a:ext uri="{FF2B5EF4-FFF2-40B4-BE49-F238E27FC236}">
                <a16:creationId xmlns:a16="http://schemas.microsoft.com/office/drawing/2014/main" id="{1BE2B9BD-CF20-3943-8CE4-F8A4E19DECBC}"/>
              </a:ext>
            </a:extLst>
          </p:cNvPr>
          <p:cNvSpPr/>
          <p:nvPr userDrawn="1"/>
        </p:nvSpPr>
        <p:spPr>
          <a:xfrm rot="5400000" flipH="1">
            <a:off x="-96041" y="5806249"/>
            <a:ext cx="1151802" cy="9871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dirty="0"/>
          </a:p>
        </p:txBody>
      </p:sp>
      <p:sp>
        <p:nvSpPr>
          <p:cNvPr id="15" name="Footer Placeholder 6">
            <a:extLst>
              <a:ext uri="{FF2B5EF4-FFF2-40B4-BE49-F238E27FC236}">
                <a16:creationId xmlns:a16="http://schemas.microsoft.com/office/drawing/2014/main" id="{005C40D2-3C10-0943-BDC8-D284EC86DE81}"/>
              </a:ext>
            </a:extLst>
          </p:cNvPr>
          <p:cNvSpPr>
            <a:spLocks noGrp="1"/>
          </p:cNvSpPr>
          <p:nvPr>
            <p:ph type="ftr" sz="quarter" idx="3"/>
          </p:nvPr>
        </p:nvSpPr>
        <p:spPr>
          <a:xfrm>
            <a:off x="142928" y="179996"/>
            <a:ext cx="1632294" cy="177453"/>
          </a:xfrm>
          <a:prstGeom prst="rect">
            <a:avLst/>
          </a:prstGeom>
        </p:spPr>
        <p:txBody>
          <a:bodyPr vert="horz" lIns="91440" tIns="45720" rIns="91440" bIns="45720" rtlCol="0" anchor="ctr"/>
          <a:lstStyle>
            <a:lvl1pPr algn="l">
              <a:defRPr sz="630">
                <a:solidFill>
                  <a:schemeClr val="accent1"/>
                </a:solidFill>
              </a:defRPr>
            </a:lvl1pPr>
          </a:lstStyle>
          <a:p>
            <a:endParaRPr lang="en-US" dirty="0"/>
          </a:p>
        </p:txBody>
      </p:sp>
      <p:pic>
        <p:nvPicPr>
          <p:cNvPr id="8" name="Picture 7" descr="A picture containing text, clipart&#10;&#10;Description automatically generated">
            <a:extLst>
              <a:ext uri="{FF2B5EF4-FFF2-40B4-BE49-F238E27FC236}">
                <a16:creationId xmlns:a16="http://schemas.microsoft.com/office/drawing/2014/main" id="{6EDF28F8-2233-4213-ABB6-C185B6B376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68784" y="6481064"/>
            <a:ext cx="509664" cy="148336"/>
          </a:xfrm>
          <a:prstGeom prst="rect">
            <a:avLst/>
          </a:prstGeom>
        </p:spPr>
      </p:pic>
    </p:spTree>
    <p:extLst>
      <p:ext uri="{BB962C8B-B14F-4D97-AF65-F5344CB8AC3E}">
        <p14:creationId xmlns:p14="http://schemas.microsoft.com/office/powerpoint/2010/main" val="20962599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End slide_Kroll">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5C0326-0DE4-B944-8999-90A852361D89}"/>
              </a:ext>
            </a:extLst>
          </p:cNvPr>
          <p:cNvSpPr txBox="1"/>
          <p:nvPr userDrawn="1"/>
        </p:nvSpPr>
        <p:spPr>
          <a:xfrm>
            <a:off x="648005" y="1605901"/>
            <a:ext cx="3898156" cy="250068"/>
          </a:xfrm>
          <a:prstGeom prst="rect">
            <a:avLst/>
          </a:prstGeom>
          <a:noFill/>
        </p:spPr>
        <p:txBody>
          <a:bodyPr wrap="square" lIns="0" tIns="0" rIns="0" bIns="0" rtlCol="0">
            <a:spAutoFit/>
          </a:bodyPr>
          <a:lstStyle/>
          <a:p>
            <a:pPr algn="l"/>
            <a:r>
              <a:rPr lang="en-US" sz="1575" noProof="0" dirty="0">
                <a:solidFill>
                  <a:schemeClr val="tx1"/>
                </a:solidFill>
              </a:rPr>
              <a:t>For more information, please contact:</a:t>
            </a:r>
          </a:p>
        </p:txBody>
      </p:sp>
      <p:pic>
        <p:nvPicPr>
          <p:cNvPr id="4" name="Picture 3">
            <a:extLst>
              <a:ext uri="{FF2B5EF4-FFF2-40B4-BE49-F238E27FC236}">
                <a16:creationId xmlns:a16="http://schemas.microsoft.com/office/drawing/2014/main" id="{D0AE5896-BB5A-C848-96BF-E3F5EC4EBE21}"/>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494503" y="466516"/>
            <a:ext cx="1547149" cy="771132"/>
          </a:xfrm>
          <a:prstGeom prst="rect">
            <a:avLst/>
          </a:prstGeom>
        </p:spPr>
      </p:pic>
      <p:sp>
        <p:nvSpPr>
          <p:cNvPr id="5" name="TextBox 4">
            <a:extLst>
              <a:ext uri="{FF2B5EF4-FFF2-40B4-BE49-F238E27FC236}">
                <a16:creationId xmlns:a16="http://schemas.microsoft.com/office/drawing/2014/main" id="{561BB386-FE59-0140-9F32-FB726BABC961}"/>
              </a:ext>
            </a:extLst>
          </p:cNvPr>
          <p:cNvSpPr txBox="1"/>
          <p:nvPr userDrawn="1"/>
        </p:nvSpPr>
        <p:spPr>
          <a:xfrm>
            <a:off x="660083" y="5582962"/>
            <a:ext cx="8128356" cy="854849"/>
          </a:xfrm>
          <a:prstGeom prst="rect">
            <a:avLst/>
          </a:prstGeom>
          <a:noFill/>
        </p:spPr>
        <p:txBody>
          <a:bodyPr wrap="square" lIns="0" tIns="0" rIns="0" bIns="0" rtlCol="0">
            <a:spAutoFit/>
          </a:bodyPr>
          <a:lstStyle/>
          <a:p>
            <a:pPr marL="0" marR="0" lvl="0" indent="0" algn="l" defTabSz="720055" rtl="0" eaLnBrk="1" fontAlgn="auto" latinLnBrk="0" hangingPunct="1">
              <a:lnSpc>
                <a:spcPct val="100000"/>
              </a:lnSpc>
              <a:spcBef>
                <a:spcPts val="473"/>
              </a:spcBef>
              <a:spcAft>
                <a:spcPts val="0"/>
              </a:spcAft>
              <a:buClrTx/>
              <a:buSzTx/>
              <a:buFontTx/>
              <a:buNone/>
              <a:tabLst/>
              <a:defRPr/>
            </a:pPr>
            <a:r>
              <a:rPr lang="en-US" sz="630" b="1" kern="7500" spc="63" baseline="0" noProof="0" dirty="0">
                <a:solidFill>
                  <a:schemeClr val="tx1"/>
                </a:solidFill>
                <a:latin typeface="+mn-lt"/>
                <a:ea typeface="+mn-ea"/>
                <a:cs typeface="+mn-cs"/>
              </a:rPr>
              <a:t>About Kroll</a:t>
            </a:r>
          </a:p>
          <a:p>
            <a:pPr marL="0" marR="0" lvl="0" indent="0" algn="l" defTabSz="720055" rtl="0" eaLnBrk="1" fontAlgn="auto" latinLnBrk="0" hangingPunct="1">
              <a:lnSpc>
                <a:spcPct val="100000"/>
              </a:lnSpc>
              <a:spcBef>
                <a:spcPts val="473"/>
              </a:spcBef>
              <a:spcAft>
                <a:spcPts val="473"/>
              </a:spcAft>
              <a:buClrTx/>
              <a:buSzTx/>
              <a:buFontTx/>
              <a:buNone/>
              <a:tabLst/>
              <a:defRPr/>
            </a:pPr>
            <a:r>
              <a:rPr lang="en-US" sz="590" kern="1200" dirty="0">
                <a:solidFill>
                  <a:schemeClr val="tx1"/>
                </a:solidFill>
                <a:effectLst/>
                <a:latin typeface="+mn-lt"/>
                <a:ea typeface="+mn-ea"/>
                <a:cs typeface="+mn-cs"/>
              </a:rPr>
              <a:t>Kroll is the world’s premier provider of services and digital products related to valuation, governance, risk and transparency. We work with clients across diverse sectors in the areas of valuation, expert services, investigations, cyber security, corporate finance, restructuring, legal and business solutions, data analytics and regulatory compliance. Our firm has nearly 5,000 professionals in 30 countries and territories around the world. </a:t>
            </a:r>
            <a:r>
              <a:rPr lang="en-US" sz="590" kern="1200" noProof="0" dirty="0">
                <a:solidFill>
                  <a:schemeClr val="tx1"/>
                </a:solidFill>
                <a:effectLst/>
                <a:latin typeface="+mn-lt"/>
                <a:ea typeface="+mn-ea"/>
                <a:cs typeface="+mn-cs"/>
              </a:rPr>
              <a:t>For more information, visit </a:t>
            </a:r>
            <a:r>
              <a:rPr lang="en-US" sz="590" kern="1200" noProof="0" dirty="0">
                <a:solidFill>
                  <a:schemeClr val="tx1"/>
                </a:solidFill>
                <a:effectLst/>
                <a:latin typeface="+mn-lt"/>
                <a:ea typeface="+mn-ea"/>
                <a:cs typeface="+mn-cs"/>
                <a:hlinkClick r:id="rId3"/>
              </a:rPr>
              <a:t>www.kroll.com</a:t>
            </a:r>
            <a:r>
              <a:rPr lang="en-US" sz="590" kern="1200" noProof="0" dirty="0">
                <a:solidFill>
                  <a:schemeClr val="tx1"/>
                </a:solidFill>
                <a:effectLst/>
                <a:latin typeface="+mn-lt"/>
                <a:ea typeface="+mn-ea"/>
                <a:cs typeface="+mn-cs"/>
              </a:rPr>
              <a:t>.</a:t>
            </a:r>
          </a:p>
          <a:p>
            <a:pPr marL="0" marR="0" lvl="0" indent="0" algn="l" defTabSz="720055" rtl="0" eaLnBrk="1" fontAlgn="auto" latinLnBrk="0" hangingPunct="1">
              <a:lnSpc>
                <a:spcPct val="100000"/>
              </a:lnSpc>
              <a:spcBef>
                <a:spcPts val="0"/>
              </a:spcBef>
              <a:spcAft>
                <a:spcPts val="473"/>
              </a:spcAft>
              <a:buClrTx/>
              <a:buSzTx/>
              <a:buFontTx/>
              <a:buNone/>
              <a:tabLst/>
              <a:defRPr/>
            </a:pPr>
            <a:r>
              <a:rPr lang="en-US" sz="590" i="1" kern="1200" noProof="0" dirty="0">
                <a:solidFill>
                  <a:schemeClr val="tx1"/>
                </a:solidFill>
                <a:effectLst/>
                <a:latin typeface="+mn-lt"/>
                <a:ea typeface="+mn-ea"/>
                <a:cs typeface="+mn-cs"/>
              </a:rPr>
              <a:t>M&amp;A advisory, capital raising and secondary market advisory services in the United States are provided by Duff &amp; Phelps Securities, LLC. Member FINRA/SIPC. </a:t>
            </a:r>
            <a:r>
              <a:rPr lang="en-US" sz="590" i="1" kern="1200" noProof="0" dirty="0" err="1">
                <a:solidFill>
                  <a:schemeClr val="tx1"/>
                </a:solidFill>
                <a:effectLst/>
                <a:latin typeface="+mn-lt"/>
                <a:ea typeface="+mn-ea"/>
                <a:cs typeface="+mn-cs"/>
              </a:rPr>
              <a:t>Pagemill</a:t>
            </a:r>
            <a:r>
              <a:rPr lang="en-US" sz="590" i="1" kern="1200" noProof="0" dirty="0">
                <a:solidFill>
                  <a:schemeClr val="tx1"/>
                </a:solidFill>
                <a:effectLst/>
                <a:latin typeface="+mn-lt"/>
                <a:ea typeface="+mn-ea"/>
                <a:cs typeface="+mn-cs"/>
              </a:rPr>
              <a:t> Partners is a Division of Duff &amp; Phelps Securities, LLC. M&amp;A advisory, capital raising and secondary market advisory services in the United Kingdom are provided by Duff &amp; Phelps Securities Ltd. (DPSL), which is authorized and regulated by the Financial Conduct Authority. Valuation Advisory Services in India are provided by Duff &amp; Phelps India Private Limited under a category 1 merchant banker license issued by the Securities and Exchange Board of India.</a:t>
            </a:r>
          </a:p>
          <a:p>
            <a:pPr marL="0" marR="0" lvl="0" indent="0" algn="l" defTabSz="720055" rtl="0" eaLnBrk="1" fontAlgn="auto" latinLnBrk="0" hangingPunct="1">
              <a:lnSpc>
                <a:spcPct val="100000"/>
              </a:lnSpc>
              <a:spcBef>
                <a:spcPts val="0"/>
              </a:spcBef>
              <a:spcAft>
                <a:spcPts val="0"/>
              </a:spcAft>
              <a:buClrTx/>
              <a:buSzTx/>
              <a:buFontTx/>
              <a:buNone/>
              <a:tabLst/>
              <a:defRPr/>
            </a:pPr>
            <a:r>
              <a:rPr lang="en-US" sz="590" kern="1200" noProof="0" dirty="0">
                <a:solidFill>
                  <a:schemeClr val="tx1"/>
                </a:solidFill>
                <a:effectLst/>
                <a:latin typeface="+mn-lt"/>
                <a:ea typeface="+mn-ea"/>
                <a:cs typeface="+mn-cs"/>
              </a:rPr>
              <a:t>© 2022 Kroll, LLC. All rights reserved.</a:t>
            </a:r>
          </a:p>
        </p:txBody>
      </p:sp>
      <p:sp>
        <p:nvSpPr>
          <p:cNvPr id="6" name="Freeform 5">
            <a:extLst>
              <a:ext uri="{FF2B5EF4-FFF2-40B4-BE49-F238E27FC236}">
                <a16:creationId xmlns:a16="http://schemas.microsoft.com/office/drawing/2014/main" id="{70D0032E-44A3-B545-A70B-D8AACF06BF11}"/>
              </a:ext>
            </a:extLst>
          </p:cNvPr>
          <p:cNvSpPr/>
          <p:nvPr userDrawn="1"/>
        </p:nvSpPr>
        <p:spPr>
          <a:xfrm rot="10800000" flipH="1" flipV="1">
            <a:off x="8788439" y="-14990"/>
            <a:ext cx="829568" cy="1551690"/>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Lst>
            <a:ahLst/>
            <a:cxnLst>
              <a:cxn ang="0">
                <a:pos x="connsiteX0" y="connsiteY0"/>
              </a:cxn>
              <a:cxn ang="0">
                <a:pos x="connsiteX1" y="connsiteY1"/>
              </a:cxn>
              <a:cxn ang="0">
                <a:pos x="connsiteX2" y="connsiteY2"/>
              </a:cxn>
              <a:cxn ang="0">
                <a:pos x="connsiteX3" y="connsiteY3"/>
              </a:cxn>
            </a:cxnLst>
            <a:rect l="l" t="t" r="r" b="b"/>
            <a:pathLst>
              <a:path w="1580613" h="1551690">
                <a:moveTo>
                  <a:pt x="0" y="0"/>
                </a:moveTo>
                <a:lnTo>
                  <a:pt x="1567646" y="1551690"/>
                </a:lnTo>
                <a:lnTo>
                  <a:pt x="1580613" y="119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9" name="Text Placeholder 7">
            <a:extLst>
              <a:ext uri="{FF2B5EF4-FFF2-40B4-BE49-F238E27FC236}">
                <a16:creationId xmlns:a16="http://schemas.microsoft.com/office/drawing/2014/main" id="{2DCCA27E-3EF6-5E4A-BEBA-093583A538FE}"/>
              </a:ext>
            </a:extLst>
          </p:cNvPr>
          <p:cNvSpPr>
            <a:spLocks noGrp="1"/>
          </p:cNvSpPr>
          <p:nvPr>
            <p:ph type="body" sz="quarter" idx="10"/>
          </p:nvPr>
        </p:nvSpPr>
        <p:spPr>
          <a:xfrm>
            <a:off x="648004" y="1978869"/>
            <a:ext cx="4039698" cy="3013075"/>
          </a:xfrm>
          <a:prstGeom prst="rect">
            <a:avLst/>
          </a:prstGeom>
        </p:spPr>
        <p:txBody>
          <a:bodyPr/>
          <a:lstStyle>
            <a:lvl1pPr>
              <a:lnSpc>
                <a:spcPct val="100000"/>
              </a:lnSpc>
              <a:defRPr sz="866"/>
            </a:lvl1pPr>
            <a:lvl2pPr>
              <a:lnSpc>
                <a:spcPct val="100000"/>
              </a:lnSpc>
              <a:defRPr sz="866"/>
            </a:lvl2pPr>
            <a:lvl3pPr>
              <a:lnSpc>
                <a:spcPct val="100000"/>
              </a:lnSpc>
              <a:defRPr sz="866"/>
            </a:lvl3pPr>
            <a:lvl4pPr>
              <a:lnSpc>
                <a:spcPct val="100000"/>
              </a:lnSpc>
              <a:defRPr sz="866"/>
            </a:lvl4pPr>
            <a:lvl5pPr>
              <a:lnSpc>
                <a:spcPct val="100000"/>
              </a:lnSpc>
              <a:defRPr sz="866"/>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8665289"/>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ombstones">
    <p:spTree>
      <p:nvGrpSpPr>
        <p:cNvPr id="1" name=""/>
        <p:cNvGrpSpPr/>
        <p:nvPr/>
      </p:nvGrpSpPr>
      <p:grpSpPr>
        <a:xfrm>
          <a:off x="0" y="0"/>
          <a:ext cx="0" cy="0"/>
          <a:chOff x="0" y="0"/>
          <a:chExt cx="0" cy="0"/>
        </a:xfrm>
      </p:grpSpPr>
      <p:pic>
        <p:nvPicPr>
          <p:cNvPr id="20" name="Picture 19" descr="A picture containing text, clipart&#10;&#10;Description automatically generated">
            <a:extLst>
              <a:ext uri="{FF2B5EF4-FFF2-40B4-BE49-F238E27FC236}">
                <a16:creationId xmlns:a16="http://schemas.microsoft.com/office/drawing/2014/main" id="{CC160156-8D2B-0949-8E08-9B19BDAC8F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68784" y="6481064"/>
            <a:ext cx="509664" cy="148336"/>
          </a:xfrm>
          <a:prstGeom prst="rect">
            <a:avLst/>
          </a:prstGeom>
        </p:spPr>
      </p:pic>
      <p:sp>
        <p:nvSpPr>
          <p:cNvPr id="22" name="Slide Number Placeholder 4">
            <a:extLst>
              <a:ext uri="{FF2B5EF4-FFF2-40B4-BE49-F238E27FC236}">
                <a16:creationId xmlns:a16="http://schemas.microsoft.com/office/drawing/2014/main" id="{A9813B7F-786D-014F-8941-534D39DA221C}"/>
              </a:ext>
            </a:extLst>
          </p:cNvPr>
          <p:cNvSpPr>
            <a:spLocks noGrp="1"/>
          </p:cNvSpPr>
          <p:nvPr>
            <p:ph type="sldNum" sz="quarter" idx="12"/>
          </p:nvPr>
        </p:nvSpPr>
        <p:spPr>
          <a:xfrm>
            <a:off x="9266158" y="6454777"/>
            <a:ext cx="335042" cy="174625"/>
          </a:xfrm>
          <a:prstGeom prst="rect">
            <a:avLst/>
          </a:prstGeom>
        </p:spPr>
        <p:txBody>
          <a:bodyPr lIns="0" tIns="0" rIns="0" bIns="0" anchor="b" anchorCtr="0"/>
          <a:lstStyle>
            <a:lvl1pPr algn="l">
              <a:defRPr sz="708">
                <a:solidFill>
                  <a:schemeClr val="tx1"/>
                </a:solidFill>
              </a:defRPr>
            </a:lvl1pPr>
          </a:lstStyle>
          <a:p>
            <a:fld id="{CB7FE98A-78B1-495F-8A5C-53E48422F91F}" type="slidenum">
              <a:rPr lang="en-US" smtClean="0"/>
              <a:pPr/>
              <a:t>‹#›</a:t>
            </a:fld>
            <a:endParaRPr lang="en-US"/>
          </a:p>
        </p:txBody>
      </p:sp>
      <p:sp>
        <p:nvSpPr>
          <p:cNvPr id="10" name="Title 2">
            <a:extLst>
              <a:ext uri="{FF2B5EF4-FFF2-40B4-BE49-F238E27FC236}">
                <a16:creationId xmlns:a16="http://schemas.microsoft.com/office/drawing/2014/main" id="{03D64774-91E7-CD4D-B623-AC957B79CDA5}"/>
              </a:ext>
            </a:extLst>
          </p:cNvPr>
          <p:cNvSpPr>
            <a:spLocks noGrp="1"/>
          </p:cNvSpPr>
          <p:nvPr>
            <p:ph type="title" hasCustomPrompt="1"/>
          </p:nvPr>
        </p:nvSpPr>
        <p:spPr>
          <a:xfrm>
            <a:off x="594074" y="590049"/>
            <a:ext cx="6030754" cy="373839"/>
          </a:xfrm>
          <a:prstGeom prst="rect">
            <a:avLst/>
          </a:prstGeom>
        </p:spPr>
        <p:txBody>
          <a:bodyPr>
            <a:noAutofit/>
          </a:bodyPr>
          <a:lstStyle>
            <a:lvl1pPr>
              <a:defRPr sz="2205"/>
            </a:lvl1pPr>
          </a:lstStyle>
          <a:p>
            <a:r>
              <a:rPr lang="en-US"/>
              <a:t>Click to add title</a:t>
            </a:r>
            <a:endParaRPr lang="en-US" sz="1418" spc="0"/>
          </a:p>
        </p:txBody>
      </p:sp>
      <p:sp>
        <p:nvSpPr>
          <p:cNvPr id="12" name="Text Placeholder 3">
            <a:extLst>
              <a:ext uri="{FF2B5EF4-FFF2-40B4-BE49-F238E27FC236}">
                <a16:creationId xmlns:a16="http://schemas.microsoft.com/office/drawing/2014/main" id="{B2AA9CFA-9DF3-0E4D-BB0C-C1C12C954FC5}"/>
              </a:ext>
            </a:extLst>
          </p:cNvPr>
          <p:cNvSpPr>
            <a:spLocks noGrp="1"/>
          </p:cNvSpPr>
          <p:nvPr>
            <p:ph type="body" sz="quarter" idx="13"/>
          </p:nvPr>
        </p:nvSpPr>
        <p:spPr>
          <a:xfrm>
            <a:off x="593282" y="1033671"/>
            <a:ext cx="6030753" cy="274431"/>
          </a:xfrm>
          <a:prstGeom prst="rect">
            <a:avLst/>
          </a:prstGeom>
        </p:spPr>
        <p:txBody>
          <a:bodyPr/>
          <a:lstStyle>
            <a:lvl1pPr>
              <a:defRPr sz="1575"/>
            </a:lvl1pPr>
          </a:lstStyle>
          <a:p>
            <a:r>
              <a:rPr lang="en-US"/>
              <a:t>Subhead location</a:t>
            </a:r>
          </a:p>
        </p:txBody>
      </p:sp>
      <p:sp>
        <p:nvSpPr>
          <p:cNvPr id="15" name="Freeform 14">
            <a:extLst>
              <a:ext uri="{FF2B5EF4-FFF2-40B4-BE49-F238E27FC236}">
                <a16:creationId xmlns:a16="http://schemas.microsoft.com/office/drawing/2014/main" id="{7FE3AA6E-C9F2-5444-A27F-FAA9257B4688}"/>
              </a:ext>
            </a:extLst>
          </p:cNvPr>
          <p:cNvSpPr/>
          <p:nvPr userDrawn="1"/>
        </p:nvSpPr>
        <p:spPr>
          <a:xfrm rot="10800000" flipH="1" flipV="1">
            <a:off x="5505950" y="-14991"/>
            <a:ext cx="4112057"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6" name="Freeform 15">
            <a:extLst>
              <a:ext uri="{FF2B5EF4-FFF2-40B4-BE49-F238E27FC236}">
                <a16:creationId xmlns:a16="http://schemas.microsoft.com/office/drawing/2014/main" id="{F9303D9F-578B-3E4E-BD1F-867F08DAF06A}"/>
              </a:ext>
            </a:extLst>
          </p:cNvPr>
          <p:cNvSpPr/>
          <p:nvPr userDrawn="1"/>
        </p:nvSpPr>
        <p:spPr>
          <a:xfrm rot="5400000" flipH="1">
            <a:off x="-96041" y="5806249"/>
            <a:ext cx="1151802" cy="9871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7" name="Footer Placeholder 6">
            <a:extLst>
              <a:ext uri="{FF2B5EF4-FFF2-40B4-BE49-F238E27FC236}">
                <a16:creationId xmlns:a16="http://schemas.microsoft.com/office/drawing/2014/main" id="{5E3F2D95-1F91-8643-8D1D-4E808AC639EB}"/>
              </a:ext>
            </a:extLst>
          </p:cNvPr>
          <p:cNvSpPr>
            <a:spLocks noGrp="1"/>
          </p:cNvSpPr>
          <p:nvPr>
            <p:ph type="ftr" sz="quarter" idx="3"/>
          </p:nvPr>
        </p:nvSpPr>
        <p:spPr>
          <a:xfrm>
            <a:off x="986717" y="6698265"/>
            <a:ext cx="1632294" cy="177453"/>
          </a:xfrm>
          <a:prstGeom prst="rect">
            <a:avLst/>
          </a:prstGeom>
        </p:spPr>
        <p:txBody>
          <a:bodyPr vert="horz" lIns="91440" tIns="45720" rIns="91440" bIns="45720" rtlCol="0" anchor="ctr"/>
          <a:lstStyle>
            <a:lvl1pPr algn="l">
              <a:defRPr sz="630">
                <a:solidFill>
                  <a:schemeClr val="accent1"/>
                </a:solidFill>
              </a:defRPr>
            </a:lvl1pPr>
          </a:lstStyle>
          <a:p>
            <a:endParaRPr lang="en-US"/>
          </a:p>
        </p:txBody>
      </p:sp>
      <p:sp>
        <p:nvSpPr>
          <p:cNvPr id="11" name="Rectangle 10">
            <a:extLst>
              <a:ext uri="{FF2B5EF4-FFF2-40B4-BE49-F238E27FC236}">
                <a16:creationId xmlns:a16="http://schemas.microsoft.com/office/drawing/2014/main" id="{6E54E836-8516-4C76-A4A1-BF3F3B774C2E}"/>
              </a:ext>
            </a:extLst>
          </p:cNvPr>
          <p:cNvSpPr/>
          <p:nvPr userDrawn="1"/>
        </p:nvSpPr>
        <p:spPr>
          <a:xfrm>
            <a:off x="980841" y="1738001"/>
            <a:ext cx="1311790" cy="2158812"/>
          </a:xfrm>
          <a:prstGeom prst="rect">
            <a:avLst/>
          </a:prstGeom>
          <a:noFill/>
          <a:ln w="6350" cap="flat" cmpd="sng" algn="ctr">
            <a:solidFill>
              <a:schemeClr val="bg2">
                <a:lumMod val="50000"/>
              </a:schemeClr>
            </a:solidFill>
            <a:prstDash val="solid"/>
          </a:ln>
          <a:effectLst/>
        </p:spPr>
        <p:txBody>
          <a:bodyPr rtlCol="0" anchor="ctr"/>
          <a:lstStyle/>
          <a:p>
            <a:pPr marR="0" lvl="0" indent="0" algn="ctr" defTabSz="720059" fontAlgn="auto">
              <a:lnSpc>
                <a:spcPct val="100000"/>
              </a:lnSpc>
              <a:spcBef>
                <a:spcPts val="0"/>
              </a:spcBef>
              <a:spcAft>
                <a:spcPts val="0"/>
              </a:spcAft>
              <a:buClrTx/>
              <a:buSzTx/>
              <a:buFontTx/>
              <a:buNone/>
              <a:tabLst/>
            </a:pPr>
            <a:endParaRPr kumimoji="0" lang="en-US" sz="788" b="0" i="0" u="none" strike="noStrike" kern="0" cap="none" spc="0" normalizeH="0" baseline="0" noProof="0" dirty="0">
              <a:ln>
                <a:noFill/>
              </a:ln>
              <a:solidFill>
                <a:prstClr val="white"/>
              </a:solidFill>
              <a:effectLst/>
              <a:uLnTx/>
              <a:uFillTx/>
              <a:latin typeface="Arial"/>
              <a:ea typeface="MS PGothic"/>
            </a:endParaRPr>
          </a:p>
        </p:txBody>
      </p:sp>
      <p:sp>
        <p:nvSpPr>
          <p:cNvPr id="13" name="Rectangle 12">
            <a:extLst>
              <a:ext uri="{FF2B5EF4-FFF2-40B4-BE49-F238E27FC236}">
                <a16:creationId xmlns:a16="http://schemas.microsoft.com/office/drawing/2014/main" id="{E99C02AA-5FFD-40AC-BF63-18A4F523924A}"/>
              </a:ext>
            </a:extLst>
          </p:cNvPr>
          <p:cNvSpPr/>
          <p:nvPr userDrawn="1"/>
        </p:nvSpPr>
        <p:spPr>
          <a:xfrm>
            <a:off x="2569079" y="1738001"/>
            <a:ext cx="1311790" cy="2158812"/>
          </a:xfrm>
          <a:prstGeom prst="rect">
            <a:avLst/>
          </a:prstGeom>
          <a:noFill/>
          <a:ln w="6350" cap="flat" cmpd="sng" algn="ctr">
            <a:solidFill>
              <a:schemeClr val="bg2">
                <a:lumMod val="50000"/>
              </a:schemeClr>
            </a:solidFill>
            <a:prstDash val="solid"/>
          </a:ln>
          <a:effectLst/>
        </p:spPr>
        <p:txBody>
          <a:bodyPr rtlCol="0" anchor="ctr"/>
          <a:lstStyle/>
          <a:p>
            <a:pPr marR="0" lvl="0" indent="0" algn="ctr" defTabSz="720059" fontAlgn="auto">
              <a:lnSpc>
                <a:spcPct val="100000"/>
              </a:lnSpc>
              <a:spcBef>
                <a:spcPts val="0"/>
              </a:spcBef>
              <a:spcAft>
                <a:spcPts val="0"/>
              </a:spcAft>
              <a:buClrTx/>
              <a:buSzTx/>
              <a:buFontTx/>
              <a:buNone/>
              <a:tabLst/>
            </a:pPr>
            <a:endParaRPr kumimoji="0" lang="en-US" sz="788" b="0" i="0" u="none" strike="noStrike" kern="0" cap="none" spc="0" normalizeH="0" baseline="0" noProof="0" dirty="0">
              <a:ln>
                <a:noFill/>
              </a:ln>
              <a:solidFill>
                <a:prstClr val="white"/>
              </a:solidFill>
              <a:effectLst/>
              <a:uLnTx/>
              <a:uFillTx/>
              <a:latin typeface="Arial"/>
              <a:ea typeface="MS PGothic"/>
            </a:endParaRPr>
          </a:p>
        </p:txBody>
      </p:sp>
      <p:sp>
        <p:nvSpPr>
          <p:cNvPr id="14" name="Rectangle 13">
            <a:extLst>
              <a:ext uri="{FF2B5EF4-FFF2-40B4-BE49-F238E27FC236}">
                <a16:creationId xmlns:a16="http://schemas.microsoft.com/office/drawing/2014/main" id="{2666A91C-A4B8-4052-89C6-DDCC737BD621}"/>
              </a:ext>
            </a:extLst>
          </p:cNvPr>
          <p:cNvSpPr/>
          <p:nvPr userDrawn="1"/>
        </p:nvSpPr>
        <p:spPr>
          <a:xfrm>
            <a:off x="4194160" y="1738001"/>
            <a:ext cx="1311790" cy="2158812"/>
          </a:xfrm>
          <a:prstGeom prst="rect">
            <a:avLst/>
          </a:prstGeom>
          <a:noFill/>
          <a:ln w="6350" cap="flat" cmpd="sng" algn="ctr">
            <a:solidFill>
              <a:schemeClr val="bg2">
                <a:lumMod val="50000"/>
              </a:schemeClr>
            </a:solidFill>
            <a:prstDash val="solid"/>
          </a:ln>
          <a:effectLst/>
        </p:spPr>
        <p:txBody>
          <a:bodyPr rtlCol="0" anchor="ctr"/>
          <a:lstStyle/>
          <a:p>
            <a:pPr marR="0" lvl="0" indent="0" algn="ctr" defTabSz="720059" fontAlgn="auto">
              <a:lnSpc>
                <a:spcPct val="100000"/>
              </a:lnSpc>
              <a:spcBef>
                <a:spcPts val="0"/>
              </a:spcBef>
              <a:spcAft>
                <a:spcPts val="0"/>
              </a:spcAft>
              <a:buClrTx/>
              <a:buSzTx/>
              <a:buFontTx/>
              <a:buNone/>
              <a:tabLst/>
            </a:pPr>
            <a:endParaRPr kumimoji="0" lang="en-US" sz="788" b="0" i="0" u="none" strike="noStrike" kern="0" cap="none" spc="0" normalizeH="0" baseline="0" noProof="0" dirty="0">
              <a:ln>
                <a:noFill/>
              </a:ln>
              <a:solidFill>
                <a:prstClr val="white"/>
              </a:solidFill>
              <a:effectLst/>
              <a:uLnTx/>
              <a:uFillTx/>
              <a:latin typeface="Arial"/>
              <a:ea typeface="MS PGothic"/>
            </a:endParaRPr>
          </a:p>
        </p:txBody>
      </p:sp>
      <p:sp>
        <p:nvSpPr>
          <p:cNvPr id="18" name="Rectangle 17">
            <a:extLst>
              <a:ext uri="{FF2B5EF4-FFF2-40B4-BE49-F238E27FC236}">
                <a16:creationId xmlns:a16="http://schemas.microsoft.com/office/drawing/2014/main" id="{43E27425-A67B-47EC-BC7B-B3434BB201AD}"/>
              </a:ext>
            </a:extLst>
          </p:cNvPr>
          <p:cNvSpPr/>
          <p:nvPr userDrawn="1"/>
        </p:nvSpPr>
        <p:spPr>
          <a:xfrm>
            <a:off x="5818380" y="1741042"/>
            <a:ext cx="1311790" cy="2158812"/>
          </a:xfrm>
          <a:prstGeom prst="rect">
            <a:avLst/>
          </a:prstGeom>
          <a:noFill/>
          <a:ln w="6350" cap="flat" cmpd="sng" algn="ctr">
            <a:solidFill>
              <a:schemeClr val="bg2">
                <a:lumMod val="50000"/>
              </a:schemeClr>
            </a:solidFill>
            <a:prstDash val="solid"/>
          </a:ln>
          <a:effectLst/>
        </p:spPr>
        <p:txBody>
          <a:bodyPr rtlCol="0" anchor="ctr"/>
          <a:lstStyle/>
          <a:p>
            <a:pPr marR="0" lvl="0" indent="0" algn="ctr" defTabSz="720059" fontAlgn="auto">
              <a:lnSpc>
                <a:spcPct val="100000"/>
              </a:lnSpc>
              <a:spcBef>
                <a:spcPts val="0"/>
              </a:spcBef>
              <a:spcAft>
                <a:spcPts val="0"/>
              </a:spcAft>
              <a:buClrTx/>
              <a:buSzTx/>
              <a:buFontTx/>
              <a:buNone/>
              <a:tabLst/>
            </a:pPr>
            <a:endParaRPr kumimoji="0" lang="en-US" sz="788" b="0" i="0" u="none" strike="noStrike" kern="0" cap="none" spc="0" normalizeH="0" baseline="0" noProof="0" dirty="0">
              <a:ln>
                <a:noFill/>
              </a:ln>
              <a:solidFill>
                <a:prstClr val="white"/>
              </a:solidFill>
              <a:effectLst/>
              <a:uLnTx/>
              <a:uFillTx/>
              <a:latin typeface="Arial"/>
              <a:ea typeface="MS PGothic"/>
            </a:endParaRPr>
          </a:p>
        </p:txBody>
      </p:sp>
      <p:sp>
        <p:nvSpPr>
          <p:cNvPr id="21" name="Rectangle 20">
            <a:extLst>
              <a:ext uri="{FF2B5EF4-FFF2-40B4-BE49-F238E27FC236}">
                <a16:creationId xmlns:a16="http://schemas.microsoft.com/office/drawing/2014/main" id="{E6E356C2-0678-4C17-8199-F0FAE45F9E76}"/>
              </a:ext>
            </a:extLst>
          </p:cNvPr>
          <p:cNvSpPr/>
          <p:nvPr userDrawn="1"/>
        </p:nvSpPr>
        <p:spPr>
          <a:xfrm>
            <a:off x="7361190" y="1731910"/>
            <a:ext cx="1311790" cy="2158812"/>
          </a:xfrm>
          <a:prstGeom prst="rect">
            <a:avLst/>
          </a:prstGeom>
          <a:noFill/>
          <a:ln w="6350" cap="flat" cmpd="sng" algn="ctr">
            <a:solidFill>
              <a:schemeClr val="bg2">
                <a:lumMod val="50000"/>
              </a:schemeClr>
            </a:solidFill>
            <a:prstDash val="solid"/>
          </a:ln>
          <a:effectLst/>
        </p:spPr>
        <p:txBody>
          <a:bodyPr rtlCol="0" anchor="ctr"/>
          <a:lstStyle/>
          <a:p>
            <a:pPr marR="0" lvl="0" indent="0" algn="ctr" defTabSz="720059" fontAlgn="auto">
              <a:lnSpc>
                <a:spcPct val="100000"/>
              </a:lnSpc>
              <a:spcBef>
                <a:spcPts val="0"/>
              </a:spcBef>
              <a:spcAft>
                <a:spcPts val="0"/>
              </a:spcAft>
              <a:buClrTx/>
              <a:buSzTx/>
              <a:buFontTx/>
              <a:buNone/>
              <a:tabLst/>
            </a:pPr>
            <a:endParaRPr kumimoji="0" lang="en-US" sz="788" b="0" i="0" u="none" strike="noStrike" kern="0" cap="none" spc="0" normalizeH="0" baseline="0" noProof="0" dirty="0">
              <a:ln>
                <a:noFill/>
              </a:ln>
              <a:solidFill>
                <a:prstClr val="white"/>
              </a:solidFill>
              <a:effectLst/>
              <a:uLnTx/>
              <a:uFillTx/>
              <a:latin typeface="Arial"/>
              <a:ea typeface="MS PGothic"/>
            </a:endParaRPr>
          </a:p>
        </p:txBody>
      </p:sp>
      <p:sp>
        <p:nvSpPr>
          <p:cNvPr id="23" name="Rectangle 22">
            <a:extLst>
              <a:ext uri="{FF2B5EF4-FFF2-40B4-BE49-F238E27FC236}">
                <a16:creationId xmlns:a16="http://schemas.microsoft.com/office/drawing/2014/main" id="{9D2743DD-1A6C-4E80-8C22-7822C0D5D4CE}"/>
              </a:ext>
            </a:extLst>
          </p:cNvPr>
          <p:cNvSpPr/>
          <p:nvPr userDrawn="1"/>
        </p:nvSpPr>
        <p:spPr>
          <a:xfrm>
            <a:off x="986717" y="4073142"/>
            <a:ext cx="1311790" cy="2158812"/>
          </a:xfrm>
          <a:prstGeom prst="rect">
            <a:avLst/>
          </a:prstGeom>
          <a:noFill/>
          <a:ln w="6350" cap="flat" cmpd="sng" algn="ctr">
            <a:solidFill>
              <a:schemeClr val="bg2">
                <a:lumMod val="50000"/>
              </a:schemeClr>
            </a:solidFill>
            <a:prstDash val="solid"/>
          </a:ln>
          <a:effectLst/>
        </p:spPr>
        <p:txBody>
          <a:bodyPr rtlCol="0" anchor="ctr"/>
          <a:lstStyle/>
          <a:p>
            <a:pPr marR="0" lvl="0" indent="0" algn="ctr" defTabSz="720059" fontAlgn="auto">
              <a:lnSpc>
                <a:spcPct val="100000"/>
              </a:lnSpc>
              <a:spcBef>
                <a:spcPts val="0"/>
              </a:spcBef>
              <a:spcAft>
                <a:spcPts val="0"/>
              </a:spcAft>
              <a:buClrTx/>
              <a:buSzTx/>
              <a:buFontTx/>
              <a:buNone/>
              <a:tabLst/>
            </a:pPr>
            <a:endParaRPr kumimoji="0" lang="en-US" sz="788" b="0" i="0" u="none" strike="noStrike" kern="0" cap="none" spc="0" normalizeH="0" baseline="0" noProof="0" dirty="0">
              <a:ln>
                <a:noFill/>
              </a:ln>
              <a:solidFill>
                <a:prstClr val="white"/>
              </a:solidFill>
              <a:effectLst/>
              <a:uLnTx/>
              <a:uFillTx/>
              <a:latin typeface="Arial"/>
              <a:ea typeface="MS PGothic"/>
            </a:endParaRPr>
          </a:p>
        </p:txBody>
      </p:sp>
      <p:sp>
        <p:nvSpPr>
          <p:cNvPr id="24" name="Rectangle 23">
            <a:extLst>
              <a:ext uri="{FF2B5EF4-FFF2-40B4-BE49-F238E27FC236}">
                <a16:creationId xmlns:a16="http://schemas.microsoft.com/office/drawing/2014/main" id="{EE9069AA-E59F-4009-8B41-A727DBD7E629}"/>
              </a:ext>
            </a:extLst>
          </p:cNvPr>
          <p:cNvSpPr/>
          <p:nvPr userDrawn="1"/>
        </p:nvSpPr>
        <p:spPr>
          <a:xfrm>
            <a:off x="2574954" y="4073142"/>
            <a:ext cx="1311790" cy="2158812"/>
          </a:xfrm>
          <a:prstGeom prst="rect">
            <a:avLst/>
          </a:prstGeom>
          <a:noFill/>
          <a:ln w="6350" cap="flat" cmpd="sng" algn="ctr">
            <a:solidFill>
              <a:schemeClr val="bg2">
                <a:lumMod val="50000"/>
              </a:schemeClr>
            </a:solidFill>
            <a:prstDash val="solid"/>
          </a:ln>
          <a:effectLst/>
        </p:spPr>
        <p:txBody>
          <a:bodyPr rtlCol="0" anchor="ctr"/>
          <a:lstStyle/>
          <a:p>
            <a:pPr marR="0" lvl="0" indent="0" algn="ctr" defTabSz="720059" fontAlgn="auto">
              <a:lnSpc>
                <a:spcPct val="100000"/>
              </a:lnSpc>
              <a:spcBef>
                <a:spcPts val="0"/>
              </a:spcBef>
              <a:spcAft>
                <a:spcPts val="0"/>
              </a:spcAft>
              <a:buClrTx/>
              <a:buSzTx/>
              <a:buFontTx/>
              <a:buNone/>
              <a:tabLst/>
            </a:pPr>
            <a:endParaRPr kumimoji="0" lang="en-US" sz="788" b="0" i="0" u="none" strike="noStrike" kern="0" cap="none" spc="0" normalizeH="0" baseline="0" noProof="0" dirty="0">
              <a:ln>
                <a:noFill/>
              </a:ln>
              <a:solidFill>
                <a:prstClr val="white"/>
              </a:solidFill>
              <a:effectLst/>
              <a:uLnTx/>
              <a:uFillTx/>
              <a:latin typeface="Arial"/>
              <a:ea typeface="MS PGothic"/>
            </a:endParaRPr>
          </a:p>
        </p:txBody>
      </p:sp>
      <p:sp>
        <p:nvSpPr>
          <p:cNvPr id="25" name="Rectangle 24">
            <a:extLst>
              <a:ext uri="{FF2B5EF4-FFF2-40B4-BE49-F238E27FC236}">
                <a16:creationId xmlns:a16="http://schemas.microsoft.com/office/drawing/2014/main" id="{9FEF9A74-A27D-4AD5-8E95-DEE5A94DEB18}"/>
              </a:ext>
            </a:extLst>
          </p:cNvPr>
          <p:cNvSpPr/>
          <p:nvPr userDrawn="1"/>
        </p:nvSpPr>
        <p:spPr>
          <a:xfrm>
            <a:off x="4200035" y="4073142"/>
            <a:ext cx="1311790" cy="2158812"/>
          </a:xfrm>
          <a:prstGeom prst="rect">
            <a:avLst/>
          </a:prstGeom>
          <a:noFill/>
          <a:ln w="6350" cap="flat" cmpd="sng" algn="ctr">
            <a:solidFill>
              <a:schemeClr val="bg2">
                <a:lumMod val="50000"/>
              </a:schemeClr>
            </a:solidFill>
            <a:prstDash val="solid"/>
          </a:ln>
          <a:effectLst/>
        </p:spPr>
        <p:txBody>
          <a:bodyPr rtlCol="0" anchor="ctr"/>
          <a:lstStyle/>
          <a:p>
            <a:pPr marR="0" lvl="0" indent="0" algn="ctr" defTabSz="720059" fontAlgn="auto">
              <a:lnSpc>
                <a:spcPct val="100000"/>
              </a:lnSpc>
              <a:spcBef>
                <a:spcPts val="0"/>
              </a:spcBef>
              <a:spcAft>
                <a:spcPts val="0"/>
              </a:spcAft>
              <a:buClrTx/>
              <a:buSzTx/>
              <a:buFontTx/>
              <a:buNone/>
              <a:tabLst/>
            </a:pPr>
            <a:endParaRPr kumimoji="0" lang="en-US" sz="788" b="0" i="0" u="none" strike="noStrike" kern="0" cap="none" spc="0" normalizeH="0" baseline="0" noProof="0" dirty="0">
              <a:ln>
                <a:noFill/>
              </a:ln>
              <a:solidFill>
                <a:prstClr val="white"/>
              </a:solidFill>
              <a:effectLst/>
              <a:uLnTx/>
              <a:uFillTx/>
              <a:latin typeface="Arial"/>
              <a:ea typeface="MS PGothic"/>
            </a:endParaRPr>
          </a:p>
        </p:txBody>
      </p:sp>
      <p:sp>
        <p:nvSpPr>
          <p:cNvPr id="26" name="Rectangle 25">
            <a:extLst>
              <a:ext uri="{FF2B5EF4-FFF2-40B4-BE49-F238E27FC236}">
                <a16:creationId xmlns:a16="http://schemas.microsoft.com/office/drawing/2014/main" id="{27D46973-90C7-4263-B1EE-AE65F137FB7E}"/>
              </a:ext>
            </a:extLst>
          </p:cNvPr>
          <p:cNvSpPr/>
          <p:nvPr userDrawn="1"/>
        </p:nvSpPr>
        <p:spPr>
          <a:xfrm>
            <a:off x="5824256" y="4076183"/>
            <a:ext cx="1311790" cy="2158812"/>
          </a:xfrm>
          <a:prstGeom prst="rect">
            <a:avLst/>
          </a:prstGeom>
          <a:noFill/>
          <a:ln w="6350" cap="flat" cmpd="sng" algn="ctr">
            <a:solidFill>
              <a:schemeClr val="bg2">
                <a:lumMod val="50000"/>
              </a:schemeClr>
            </a:solidFill>
            <a:prstDash val="solid"/>
          </a:ln>
          <a:effectLst/>
        </p:spPr>
        <p:txBody>
          <a:bodyPr rtlCol="0" anchor="ctr"/>
          <a:lstStyle/>
          <a:p>
            <a:pPr marR="0" lvl="0" indent="0" algn="ctr" defTabSz="720059" fontAlgn="auto">
              <a:lnSpc>
                <a:spcPct val="100000"/>
              </a:lnSpc>
              <a:spcBef>
                <a:spcPts val="0"/>
              </a:spcBef>
              <a:spcAft>
                <a:spcPts val="0"/>
              </a:spcAft>
              <a:buClrTx/>
              <a:buSzTx/>
              <a:buFontTx/>
              <a:buNone/>
              <a:tabLst/>
            </a:pPr>
            <a:endParaRPr kumimoji="0" lang="en-US" sz="788" b="0" i="0" u="none" strike="noStrike" kern="0" cap="none" spc="0" normalizeH="0" baseline="0" noProof="0" dirty="0">
              <a:ln>
                <a:noFill/>
              </a:ln>
              <a:solidFill>
                <a:prstClr val="white"/>
              </a:solidFill>
              <a:effectLst/>
              <a:uLnTx/>
              <a:uFillTx/>
              <a:latin typeface="Arial"/>
              <a:ea typeface="MS PGothic"/>
            </a:endParaRPr>
          </a:p>
        </p:txBody>
      </p:sp>
      <p:sp>
        <p:nvSpPr>
          <p:cNvPr id="27" name="Rectangle 26">
            <a:extLst>
              <a:ext uri="{FF2B5EF4-FFF2-40B4-BE49-F238E27FC236}">
                <a16:creationId xmlns:a16="http://schemas.microsoft.com/office/drawing/2014/main" id="{BCB40877-C72E-47FF-A47F-90594B795CFF}"/>
              </a:ext>
            </a:extLst>
          </p:cNvPr>
          <p:cNvSpPr/>
          <p:nvPr userDrawn="1"/>
        </p:nvSpPr>
        <p:spPr>
          <a:xfrm>
            <a:off x="7367066" y="4067051"/>
            <a:ext cx="1311790" cy="2158812"/>
          </a:xfrm>
          <a:prstGeom prst="rect">
            <a:avLst/>
          </a:prstGeom>
          <a:noFill/>
          <a:ln w="6350" cap="flat" cmpd="sng" algn="ctr">
            <a:solidFill>
              <a:schemeClr val="bg2">
                <a:lumMod val="50000"/>
              </a:schemeClr>
            </a:solidFill>
            <a:prstDash val="solid"/>
          </a:ln>
          <a:effectLst/>
        </p:spPr>
        <p:txBody>
          <a:bodyPr rtlCol="0" anchor="ctr"/>
          <a:lstStyle/>
          <a:p>
            <a:pPr marR="0" lvl="0" indent="0" algn="ctr" defTabSz="720059" fontAlgn="auto">
              <a:lnSpc>
                <a:spcPct val="100000"/>
              </a:lnSpc>
              <a:spcBef>
                <a:spcPts val="0"/>
              </a:spcBef>
              <a:spcAft>
                <a:spcPts val="0"/>
              </a:spcAft>
              <a:buClrTx/>
              <a:buSzTx/>
              <a:buFontTx/>
              <a:buNone/>
              <a:tabLst/>
            </a:pPr>
            <a:endParaRPr kumimoji="0" lang="en-US" sz="788" b="0" i="0" u="none" strike="noStrike" kern="0" cap="none" spc="0" normalizeH="0" baseline="0" noProof="0" dirty="0">
              <a:ln>
                <a:noFill/>
              </a:ln>
              <a:solidFill>
                <a:prstClr val="white"/>
              </a:solidFill>
              <a:effectLst/>
              <a:uLnTx/>
              <a:uFillTx/>
              <a:latin typeface="Arial"/>
              <a:ea typeface="MS PGothic"/>
            </a:endParaRPr>
          </a:p>
        </p:txBody>
      </p:sp>
    </p:spTree>
    <p:extLst>
      <p:ext uri="{BB962C8B-B14F-4D97-AF65-F5344CB8AC3E}">
        <p14:creationId xmlns:p14="http://schemas.microsoft.com/office/powerpoint/2010/main" val="18005042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Title and Content (Medium Font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228600" indent="-228600">
              <a:defRPr sz="1600"/>
            </a:lvl1pPr>
            <a:lvl2pPr marL="457200" indent="-228600">
              <a:defRPr sz="1600"/>
            </a:lvl2pPr>
            <a:lvl3pPr marL="685800" indent="-228600">
              <a:defRPr sz="1600"/>
            </a:lvl3pPr>
          </a:lstStyle>
          <a:p>
            <a:pPr lvl="0"/>
            <a:r>
              <a:rPr lang="en-US" dirty="0"/>
              <a:t>Click to edit Master text styles</a:t>
            </a:r>
          </a:p>
          <a:p>
            <a:pPr lvl="1"/>
            <a:r>
              <a:rPr lang="en-US" dirty="0"/>
              <a:t>Second level</a:t>
            </a:r>
          </a:p>
          <a:p>
            <a:pPr lvl="2"/>
            <a:r>
              <a:rPr lang="en-US" dirty="0"/>
              <a:t>Third level</a:t>
            </a:r>
          </a:p>
        </p:txBody>
      </p:sp>
      <p:sp>
        <p:nvSpPr>
          <p:cNvPr id="8" name="Footer Placeholder 4"/>
          <p:cNvSpPr>
            <a:spLocks noGrp="1"/>
          </p:cNvSpPr>
          <p:nvPr>
            <p:ph type="ftr" sz="quarter" idx="3"/>
          </p:nvPr>
        </p:nvSpPr>
        <p:spPr>
          <a:xfrm>
            <a:off x="400050" y="6576066"/>
            <a:ext cx="3920490" cy="228600"/>
          </a:xfrm>
          <a:prstGeom prst="rect">
            <a:avLst/>
          </a:prstGeom>
        </p:spPr>
        <p:txBody>
          <a:bodyPr vert="horz" lIns="91440" tIns="45720" rIns="91440" bIns="45720" rtlCol="0" anchor="t"/>
          <a:lstStyle>
            <a:lvl1pPr algn="l">
              <a:defRPr sz="800">
                <a:solidFill>
                  <a:srgbClr val="455560"/>
                </a:solidFill>
                <a:latin typeface="Arial" pitchFamily="34" charset="0"/>
                <a:cs typeface="Arial" pitchFamily="34" charset="0"/>
              </a:defRPr>
            </a:lvl1pPr>
          </a:lstStyle>
          <a:p>
            <a:endParaRPr lang="en-US" dirty="0"/>
          </a:p>
        </p:txBody>
      </p:sp>
      <p:sp>
        <p:nvSpPr>
          <p:cNvPr id="9" name="Slide Number Placeholder 5"/>
          <p:cNvSpPr>
            <a:spLocks noGrp="1"/>
          </p:cNvSpPr>
          <p:nvPr>
            <p:ph type="sldNum" sz="quarter" idx="4"/>
          </p:nvPr>
        </p:nvSpPr>
        <p:spPr>
          <a:xfrm>
            <a:off x="8241030" y="6576066"/>
            <a:ext cx="960120" cy="228600"/>
          </a:xfrm>
          <a:prstGeom prst="rect">
            <a:avLst/>
          </a:prstGeom>
        </p:spPr>
        <p:txBody>
          <a:bodyPr vert="horz" lIns="91440" tIns="45720" rIns="91440" bIns="45720" rtlCol="0" anchor="t"/>
          <a:lstStyle>
            <a:lvl1pPr algn="r">
              <a:defRPr sz="800">
                <a:solidFill>
                  <a:srgbClr val="455560"/>
                </a:solidFill>
                <a:latin typeface="Arial" pitchFamily="34" charset="0"/>
                <a:cs typeface="Arial" pitchFamily="34" charset="0"/>
              </a:defRPr>
            </a:lvl1pPr>
          </a:lstStyle>
          <a:p>
            <a:fld id="{601FD316-713D-4ED1-ADFD-72C1E45E04F4}" type="slidenum">
              <a:rPr lang="en-US" smtClean="0"/>
              <a:pPr/>
              <a:t>‹#›</a:t>
            </a:fld>
            <a:endParaRPr lang="en-US" dirty="0"/>
          </a:p>
        </p:txBody>
      </p:sp>
      <p:sp>
        <p:nvSpPr>
          <p:cNvPr id="10" name="Date Placeholder 10"/>
          <p:cNvSpPr>
            <a:spLocks noGrp="1"/>
          </p:cNvSpPr>
          <p:nvPr>
            <p:ph type="dt" sz="half" idx="2"/>
          </p:nvPr>
        </p:nvSpPr>
        <p:spPr>
          <a:xfrm>
            <a:off x="4506251" y="6576066"/>
            <a:ext cx="3571089" cy="228600"/>
          </a:xfrm>
          <a:prstGeom prst="rect">
            <a:avLst/>
          </a:prstGeom>
        </p:spPr>
        <p:txBody>
          <a:bodyPr vert="horz" lIns="91440" tIns="45720" rIns="91440" bIns="45720" rtlCol="0" anchor="t"/>
          <a:lstStyle>
            <a:lvl1pPr algn="r">
              <a:defRPr sz="800">
                <a:solidFill>
                  <a:srgbClr val="455560"/>
                </a:solidFill>
              </a:defRPr>
            </a:lvl1pPr>
          </a:lstStyle>
          <a:p>
            <a:endParaRPr lang="en-US" dirty="0"/>
          </a:p>
        </p:txBody>
      </p:sp>
      <p:sp>
        <p:nvSpPr>
          <p:cNvPr id="4" name="Title 3">
            <a:extLst>
              <a:ext uri="{FF2B5EF4-FFF2-40B4-BE49-F238E27FC236}">
                <a16:creationId xmlns:a16="http://schemas.microsoft.com/office/drawing/2014/main" id="{606C325E-3F2C-450B-A7E5-80448D1AE978}"/>
              </a:ext>
            </a:extLst>
          </p:cNvPr>
          <p:cNvSpPr>
            <a:spLocks noGrp="1"/>
          </p:cNvSpPr>
          <p:nvPr>
            <p:ph type="title"/>
          </p:nvPr>
        </p:nvSpPr>
        <p:spPr>
          <a:xfrm>
            <a:off x="400050" y="375990"/>
            <a:ext cx="8801100" cy="1066800"/>
          </a:xfrm>
          <a:ln>
            <a:solidFill>
              <a:schemeClr val="bg1"/>
            </a:solidFill>
          </a:ln>
        </p:spPr>
        <p:txBody>
          <a:bodyPr/>
          <a:lstStyle/>
          <a:p>
            <a:r>
              <a:rPr lang="en-US" dirty="0"/>
              <a:t>Click to edit Master title style</a:t>
            </a:r>
          </a:p>
        </p:txBody>
      </p:sp>
      <p:sp>
        <p:nvSpPr>
          <p:cNvPr id="11" name="Rectangle 10">
            <a:extLst>
              <a:ext uri="{FF2B5EF4-FFF2-40B4-BE49-F238E27FC236}">
                <a16:creationId xmlns:a16="http://schemas.microsoft.com/office/drawing/2014/main" id="{7F768D3F-23BD-474D-968E-C4D793F8A367}"/>
              </a:ext>
            </a:extLst>
          </p:cNvPr>
          <p:cNvSpPr/>
          <p:nvPr userDrawn="1"/>
        </p:nvSpPr>
        <p:spPr>
          <a:xfrm>
            <a:off x="0" y="0"/>
            <a:ext cx="9601200" cy="239698"/>
          </a:xfrm>
          <a:prstGeom prst="rect">
            <a:avLst/>
          </a:prstGeom>
          <a:solidFill>
            <a:srgbClr val="144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6560405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lide 1">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7B3A25C2-A780-4B96-AF8E-9570E26D35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242" y="683260"/>
            <a:ext cx="1446182" cy="421697"/>
          </a:xfrm>
          <a:prstGeom prst="rect">
            <a:avLst/>
          </a:prstGeom>
        </p:spPr>
      </p:pic>
      <p:sp>
        <p:nvSpPr>
          <p:cNvPr id="11" name="Title 1">
            <a:extLst>
              <a:ext uri="{FF2B5EF4-FFF2-40B4-BE49-F238E27FC236}">
                <a16:creationId xmlns:a16="http://schemas.microsoft.com/office/drawing/2014/main" id="{1A3845D6-44B1-44AC-82C7-2803604C36D4}"/>
              </a:ext>
            </a:extLst>
          </p:cNvPr>
          <p:cNvSpPr>
            <a:spLocks noGrp="1"/>
          </p:cNvSpPr>
          <p:nvPr>
            <p:ph type="title" hasCustomPrompt="1"/>
          </p:nvPr>
        </p:nvSpPr>
        <p:spPr>
          <a:xfrm>
            <a:off x="547864" y="1156253"/>
            <a:ext cx="7048206" cy="1823135"/>
          </a:xfrm>
          <a:prstGeom prst="rect">
            <a:avLst/>
          </a:prstGeom>
        </p:spPr>
        <p:txBody>
          <a:bodyPr anchor="b" anchorCtr="0">
            <a:noAutofit/>
          </a:bodyPr>
          <a:lstStyle>
            <a:lvl1pPr>
              <a:defRPr sz="4410" kern="3000" spc="-79" baseline="0">
                <a:solidFill>
                  <a:schemeClr val="tx2"/>
                </a:solidFill>
              </a:defRPr>
            </a:lvl1pPr>
          </a:lstStyle>
          <a:p>
            <a:r>
              <a:rPr lang="en-US"/>
              <a:t>Internal Presentation Title</a:t>
            </a:r>
          </a:p>
        </p:txBody>
      </p:sp>
      <p:sp>
        <p:nvSpPr>
          <p:cNvPr id="15" name="Text Placeholder 14">
            <a:extLst>
              <a:ext uri="{FF2B5EF4-FFF2-40B4-BE49-F238E27FC236}">
                <a16:creationId xmlns:a16="http://schemas.microsoft.com/office/drawing/2014/main" id="{7735CB65-0E8B-7842-A135-4FAF920343CC}"/>
              </a:ext>
            </a:extLst>
          </p:cNvPr>
          <p:cNvSpPr>
            <a:spLocks noGrp="1"/>
          </p:cNvSpPr>
          <p:nvPr>
            <p:ph type="body" sz="quarter" idx="10" hasCustomPrompt="1"/>
          </p:nvPr>
        </p:nvSpPr>
        <p:spPr>
          <a:xfrm>
            <a:off x="573913" y="2705101"/>
            <a:ext cx="6833354" cy="682625"/>
          </a:xfrm>
          <a:prstGeom prst="rect">
            <a:avLst/>
          </a:prstGeom>
        </p:spPr>
        <p:txBody>
          <a:bodyPr anchor="ctr" anchorCtr="0"/>
          <a:lstStyle>
            <a:lvl1pPr marL="0" marR="0" indent="0" algn="l" defTabSz="720090" rtl="0" eaLnBrk="1" fontAlgn="auto" latinLnBrk="0" hangingPunct="1">
              <a:lnSpc>
                <a:spcPct val="130000"/>
              </a:lnSpc>
              <a:spcBef>
                <a:spcPts val="788"/>
              </a:spcBef>
              <a:spcAft>
                <a:spcPts val="0"/>
              </a:spcAft>
              <a:buClrTx/>
              <a:buSzTx/>
              <a:buFont typeface="Arial" panose="020B0604020202020204" pitchFamily="34" charset="0"/>
              <a:buNone/>
              <a:tabLst/>
              <a:defRPr sz="1575"/>
            </a:lvl1pPr>
          </a:lstStyle>
          <a:p>
            <a:pPr marL="0" marR="0" lvl="0" indent="0" algn="l" defTabSz="720090" rtl="0" eaLnBrk="1" fontAlgn="auto" latinLnBrk="0" hangingPunct="1">
              <a:lnSpc>
                <a:spcPct val="130000"/>
              </a:lnSpc>
              <a:spcBef>
                <a:spcPts val="788"/>
              </a:spcBef>
              <a:spcAft>
                <a:spcPts val="0"/>
              </a:spcAft>
              <a:buClrTx/>
              <a:buSzTx/>
              <a:buFont typeface="Arial" panose="020B0604020202020204" pitchFamily="34" charset="0"/>
              <a:buNone/>
              <a:tabLst/>
              <a:defRPr/>
            </a:pPr>
            <a:r>
              <a:rPr lang="en-US">
                <a:solidFill>
                  <a:schemeClr val="tx2"/>
                </a:solidFill>
              </a:rPr>
              <a:t>Subhead Information</a:t>
            </a:r>
          </a:p>
        </p:txBody>
      </p:sp>
      <p:sp>
        <p:nvSpPr>
          <p:cNvPr id="12" name="Freeform 11">
            <a:extLst>
              <a:ext uri="{FF2B5EF4-FFF2-40B4-BE49-F238E27FC236}">
                <a16:creationId xmlns:a16="http://schemas.microsoft.com/office/drawing/2014/main" id="{572BE6CF-35E0-D340-9175-7391F87556F2}"/>
              </a:ext>
            </a:extLst>
          </p:cNvPr>
          <p:cNvSpPr/>
          <p:nvPr/>
        </p:nvSpPr>
        <p:spPr>
          <a:xfrm>
            <a:off x="-6326" y="5367234"/>
            <a:ext cx="3865450" cy="1503466"/>
          </a:xfrm>
          <a:custGeom>
            <a:avLst/>
            <a:gdLst>
              <a:gd name="connsiteX0" fmla="*/ 11875 w 4892633"/>
              <a:gd name="connsiteY0" fmla="*/ 0 h 1484416"/>
              <a:gd name="connsiteX1" fmla="*/ 4892633 w 4892633"/>
              <a:gd name="connsiteY1" fmla="*/ 1484416 h 1484416"/>
              <a:gd name="connsiteX2" fmla="*/ 0 w 4892633"/>
              <a:gd name="connsiteY2" fmla="*/ 1484416 h 1484416"/>
              <a:gd name="connsiteX3" fmla="*/ 11875 w 4892633"/>
              <a:gd name="connsiteY3" fmla="*/ 0 h 1484416"/>
              <a:gd name="connsiteX0" fmla="*/ 668 w 4900476"/>
              <a:gd name="connsiteY0" fmla="*/ 0 h 1487591"/>
              <a:gd name="connsiteX1" fmla="*/ 4900476 w 4900476"/>
              <a:gd name="connsiteY1" fmla="*/ 1487591 h 1487591"/>
              <a:gd name="connsiteX2" fmla="*/ 7843 w 4900476"/>
              <a:gd name="connsiteY2" fmla="*/ 1487591 h 1487591"/>
              <a:gd name="connsiteX3" fmla="*/ 668 w 4900476"/>
              <a:gd name="connsiteY3" fmla="*/ 0 h 1487591"/>
              <a:gd name="connsiteX0" fmla="*/ 2350 w 4902158"/>
              <a:gd name="connsiteY0" fmla="*/ 0 h 1500291"/>
              <a:gd name="connsiteX1" fmla="*/ 4902158 w 4902158"/>
              <a:gd name="connsiteY1" fmla="*/ 1487591 h 1500291"/>
              <a:gd name="connsiteX2" fmla="*/ 0 w 4902158"/>
              <a:gd name="connsiteY2" fmla="*/ 1500291 h 1500291"/>
              <a:gd name="connsiteX3" fmla="*/ 2350 w 4902158"/>
              <a:gd name="connsiteY3" fmla="*/ 0 h 1500291"/>
              <a:gd name="connsiteX0" fmla="*/ 817 w 4906975"/>
              <a:gd name="connsiteY0" fmla="*/ 0 h 1503466"/>
              <a:gd name="connsiteX1" fmla="*/ 4906975 w 4906975"/>
              <a:gd name="connsiteY1" fmla="*/ 1490766 h 1503466"/>
              <a:gd name="connsiteX2" fmla="*/ 4817 w 4906975"/>
              <a:gd name="connsiteY2" fmla="*/ 1503466 h 1503466"/>
              <a:gd name="connsiteX3" fmla="*/ 817 w 4906975"/>
              <a:gd name="connsiteY3" fmla="*/ 0 h 1503466"/>
              <a:gd name="connsiteX0" fmla="*/ 2350 w 4908508"/>
              <a:gd name="connsiteY0" fmla="*/ 0 h 1503466"/>
              <a:gd name="connsiteX1" fmla="*/ 4908508 w 4908508"/>
              <a:gd name="connsiteY1" fmla="*/ 1490766 h 1503466"/>
              <a:gd name="connsiteX2" fmla="*/ 0 w 4908508"/>
              <a:gd name="connsiteY2" fmla="*/ 1503466 h 1503466"/>
              <a:gd name="connsiteX3" fmla="*/ 2350 w 4908508"/>
              <a:gd name="connsiteY3" fmla="*/ 0 h 1503466"/>
            </a:gdLst>
            <a:ahLst/>
            <a:cxnLst>
              <a:cxn ang="0">
                <a:pos x="connsiteX0" y="connsiteY0"/>
              </a:cxn>
              <a:cxn ang="0">
                <a:pos x="connsiteX1" y="connsiteY1"/>
              </a:cxn>
              <a:cxn ang="0">
                <a:pos x="connsiteX2" y="connsiteY2"/>
              </a:cxn>
              <a:cxn ang="0">
                <a:pos x="connsiteX3" y="connsiteY3"/>
              </a:cxn>
            </a:cxnLst>
            <a:rect l="l" t="t" r="r" b="b"/>
            <a:pathLst>
              <a:path w="4908508" h="1503466">
                <a:moveTo>
                  <a:pt x="2350" y="0"/>
                </a:moveTo>
                <a:lnTo>
                  <a:pt x="4908508" y="1490766"/>
                </a:lnTo>
                <a:lnTo>
                  <a:pt x="0" y="1503466"/>
                </a:lnTo>
                <a:cubicBezTo>
                  <a:pt x="3958" y="1008661"/>
                  <a:pt x="-1608" y="494805"/>
                  <a:pt x="235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3" name="Freeform 12">
            <a:extLst>
              <a:ext uri="{FF2B5EF4-FFF2-40B4-BE49-F238E27FC236}">
                <a16:creationId xmlns:a16="http://schemas.microsoft.com/office/drawing/2014/main" id="{F57979C8-F3D0-F94A-A405-EC5A3F15B749}"/>
              </a:ext>
            </a:extLst>
          </p:cNvPr>
          <p:cNvSpPr/>
          <p:nvPr/>
        </p:nvSpPr>
        <p:spPr>
          <a:xfrm>
            <a:off x="8362409" y="-3175"/>
            <a:ext cx="1243792" cy="1460665"/>
          </a:xfrm>
          <a:custGeom>
            <a:avLst/>
            <a:gdLst>
              <a:gd name="connsiteX0" fmla="*/ 0 w 1579418"/>
              <a:gd name="connsiteY0" fmla="*/ 0 h 1460665"/>
              <a:gd name="connsiteX1" fmla="*/ 1579418 w 1579418"/>
              <a:gd name="connsiteY1" fmla="*/ 0 h 1460665"/>
              <a:gd name="connsiteX2" fmla="*/ 1579418 w 1579418"/>
              <a:gd name="connsiteY2" fmla="*/ 1460665 h 1460665"/>
              <a:gd name="connsiteX3" fmla="*/ 0 w 1579418"/>
              <a:gd name="connsiteY3" fmla="*/ 0 h 1460665"/>
            </a:gdLst>
            <a:ahLst/>
            <a:cxnLst>
              <a:cxn ang="0">
                <a:pos x="connsiteX0" y="connsiteY0"/>
              </a:cxn>
              <a:cxn ang="0">
                <a:pos x="connsiteX1" y="connsiteY1"/>
              </a:cxn>
              <a:cxn ang="0">
                <a:pos x="connsiteX2" y="connsiteY2"/>
              </a:cxn>
              <a:cxn ang="0">
                <a:pos x="connsiteX3" y="connsiteY3"/>
              </a:cxn>
            </a:cxnLst>
            <a:rect l="l" t="t" r="r" b="b"/>
            <a:pathLst>
              <a:path w="1579418" h="1460665">
                <a:moveTo>
                  <a:pt x="0" y="0"/>
                </a:moveTo>
                <a:lnTo>
                  <a:pt x="1579418" y="0"/>
                </a:lnTo>
                <a:lnTo>
                  <a:pt x="1579418" y="14606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8" name="Text Placeholder 2">
            <a:extLst>
              <a:ext uri="{FF2B5EF4-FFF2-40B4-BE49-F238E27FC236}">
                <a16:creationId xmlns:a16="http://schemas.microsoft.com/office/drawing/2014/main" id="{EF968827-0DE8-E449-8BDD-4ACA5A77D83C}"/>
              </a:ext>
            </a:extLst>
          </p:cNvPr>
          <p:cNvSpPr>
            <a:spLocks noGrp="1"/>
          </p:cNvSpPr>
          <p:nvPr>
            <p:ph type="body" sz="quarter" idx="12" hasCustomPrompt="1"/>
          </p:nvPr>
        </p:nvSpPr>
        <p:spPr>
          <a:xfrm>
            <a:off x="569958" y="3275446"/>
            <a:ext cx="1904533" cy="290715"/>
          </a:xfrm>
          <a:prstGeom prst="rect">
            <a:avLst/>
          </a:prstGeom>
        </p:spPr>
        <p:txBody>
          <a:bodyPr/>
          <a:lstStyle>
            <a:lvl1pPr>
              <a:defRPr sz="1260" baseline="0">
                <a:solidFill>
                  <a:schemeClr val="accent1"/>
                </a:solidFill>
              </a:defRPr>
            </a:lvl1pPr>
          </a:lstStyle>
          <a:p>
            <a:pPr lvl="0"/>
            <a:r>
              <a:rPr lang="en-US"/>
              <a:t>Date, Month, Year</a:t>
            </a:r>
          </a:p>
        </p:txBody>
      </p:sp>
      <p:sp>
        <p:nvSpPr>
          <p:cNvPr id="2" name="Footer Placeholder 1">
            <a:extLst>
              <a:ext uri="{FF2B5EF4-FFF2-40B4-BE49-F238E27FC236}">
                <a16:creationId xmlns:a16="http://schemas.microsoft.com/office/drawing/2014/main" id="{B752AB11-6473-47A7-8229-F8035970DAAD}"/>
              </a:ext>
            </a:extLst>
          </p:cNvPr>
          <p:cNvSpPr>
            <a:spLocks noGrp="1"/>
          </p:cNvSpPr>
          <p:nvPr>
            <p:ph type="ftr" sz="quarter" idx="13"/>
          </p:nvPr>
        </p:nvSpPr>
        <p:spPr>
          <a:xfrm>
            <a:off x="3859124" y="6680548"/>
            <a:ext cx="1632295" cy="177453"/>
          </a:xfrm>
        </p:spPr>
        <p:txBody>
          <a:bodyPr/>
          <a:lstStyle>
            <a:lvl1pPr>
              <a:defRPr sz="788"/>
            </a:lvl1pPr>
          </a:lstStyle>
          <a:p>
            <a:endParaRPr lang="en-US"/>
          </a:p>
        </p:txBody>
      </p:sp>
    </p:spTree>
    <p:extLst>
      <p:ext uri="{BB962C8B-B14F-4D97-AF65-F5344CB8AC3E}">
        <p14:creationId xmlns:p14="http://schemas.microsoft.com/office/powerpoint/2010/main" val="2385945995"/>
      </p:ext>
    </p:extLst>
  </p:cSld>
  <p:clrMapOvr>
    <a:masterClrMapping/>
  </p:clrMapOvr>
  <p:extLst>
    <p:ext uri="{DCECCB84-F9BA-43D5-87BE-67443E8EF086}">
      <p15:sldGuideLst xmlns:p15="http://schemas.microsoft.com/office/powerpoint/2012/main">
        <p15:guide id="1" orient="horz" pos="432">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tx2"/>
        </a:solidFill>
        <a:effectLst/>
      </p:bgPr>
    </p:bg>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9C0F3E62-B2DF-48E7-81E5-AC63DD5C8B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083" y="678023"/>
            <a:ext cx="1446182" cy="426798"/>
          </a:xfrm>
          <a:prstGeom prst="rect">
            <a:avLst/>
          </a:prstGeom>
        </p:spPr>
      </p:pic>
      <p:sp>
        <p:nvSpPr>
          <p:cNvPr id="11" name="Title 1">
            <a:extLst>
              <a:ext uri="{FF2B5EF4-FFF2-40B4-BE49-F238E27FC236}">
                <a16:creationId xmlns:a16="http://schemas.microsoft.com/office/drawing/2014/main" id="{5F5C0177-6760-4C35-A97E-9A0DEE4B0CA1}"/>
              </a:ext>
            </a:extLst>
          </p:cNvPr>
          <p:cNvSpPr>
            <a:spLocks noGrp="1"/>
          </p:cNvSpPr>
          <p:nvPr>
            <p:ph type="title" hasCustomPrompt="1"/>
          </p:nvPr>
        </p:nvSpPr>
        <p:spPr>
          <a:xfrm>
            <a:off x="552078" y="1156253"/>
            <a:ext cx="7048206" cy="1823135"/>
          </a:xfrm>
          <a:prstGeom prst="rect">
            <a:avLst/>
          </a:prstGeom>
        </p:spPr>
        <p:txBody>
          <a:bodyPr anchor="b" anchorCtr="0">
            <a:noAutofit/>
          </a:bodyPr>
          <a:lstStyle>
            <a:lvl1pPr>
              <a:defRPr sz="4410" kern="3000" spc="-79" baseline="0">
                <a:solidFill>
                  <a:schemeClr val="bg1"/>
                </a:solidFill>
              </a:defRPr>
            </a:lvl1pPr>
          </a:lstStyle>
          <a:p>
            <a:r>
              <a:rPr lang="en-US"/>
              <a:t>Internal Presentation Title</a:t>
            </a:r>
          </a:p>
        </p:txBody>
      </p:sp>
      <p:sp>
        <p:nvSpPr>
          <p:cNvPr id="14" name="Freeform 13">
            <a:extLst>
              <a:ext uri="{FF2B5EF4-FFF2-40B4-BE49-F238E27FC236}">
                <a16:creationId xmlns:a16="http://schemas.microsoft.com/office/drawing/2014/main" id="{570FA735-66D5-3C4E-AA0E-0BA10C6C6F56}"/>
              </a:ext>
            </a:extLst>
          </p:cNvPr>
          <p:cNvSpPr/>
          <p:nvPr/>
        </p:nvSpPr>
        <p:spPr>
          <a:xfrm>
            <a:off x="-7742" y="5496233"/>
            <a:ext cx="4529598" cy="1386349"/>
          </a:xfrm>
          <a:custGeom>
            <a:avLst/>
            <a:gdLst>
              <a:gd name="connsiteX0" fmla="*/ 0 w 5751871"/>
              <a:gd name="connsiteY0" fmla="*/ 0 h 1386349"/>
              <a:gd name="connsiteX1" fmla="*/ 5751871 w 5751871"/>
              <a:gd name="connsiteY1" fmla="*/ 1376516 h 1386349"/>
              <a:gd name="connsiteX2" fmla="*/ 0 w 5751871"/>
              <a:gd name="connsiteY2" fmla="*/ 1386349 h 1386349"/>
              <a:gd name="connsiteX3" fmla="*/ 0 w 5751871"/>
              <a:gd name="connsiteY3" fmla="*/ 0 h 1386349"/>
            </a:gdLst>
            <a:ahLst/>
            <a:cxnLst>
              <a:cxn ang="0">
                <a:pos x="connsiteX0" y="connsiteY0"/>
              </a:cxn>
              <a:cxn ang="0">
                <a:pos x="connsiteX1" y="connsiteY1"/>
              </a:cxn>
              <a:cxn ang="0">
                <a:pos x="connsiteX2" y="connsiteY2"/>
              </a:cxn>
              <a:cxn ang="0">
                <a:pos x="connsiteX3" y="connsiteY3"/>
              </a:cxn>
            </a:cxnLst>
            <a:rect l="l" t="t" r="r" b="b"/>
            <a:pathLst>
              <a:path w="5751871" h="1386349">
                <a:moveTo>
                  <a:pt x="0" y="0"/>
                </a:moveTo>
                <a:lnTo>
                  <a:pt x="5751871" y="1376516"/>
                </a:lnTo>
                <a:lnTo>
                  <a:pt x="0" y="138634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5" name="Freeform 14">
            <a:extLst>
              <a:ext uri="{FF2B5EF4-FFF2-40B4-BE49-F238E27FC236}">
                <a16:creationId xmlns:a16="http://schemas.microsoft.com/office/drawing/2014/main" id="{DCF45251-6A16-0344-B742-5258EA3A135E}"/>
              </a:ext>
            </a:extLst>
          </p:cNvPr>
          <p:cNvSpPr/>
          <p:nvPr/>
        </p:nvSpPr>
        <p:spPr>
          <a:xfrm>
            <a:off x="8643699" y="2390330"/>
            <a:ext cx="979324" cy="4482419"/>
          </a:xfrm>
          <a:custGeom>
            <a:avLst/>
            <a:gdLst>
              <a:gd name="connsiteX0" fmla="*/ 1120877 w 1130709"/>
              <a:gd name="connsiteY0" fmla="*/ 0 h 2831690"/>
              <a:gd name="connsiteX1" fmla="*/ 0 w 1130709"/>
              <a:gd name="connsiteY1" fmla="*/ 2831690 h 2831690"/>
              <a:gd name="connsiteX2" fmla="*/ 1130709 w 1130709"/>
              <a:gd name="connsiteY2" fmla="*/ 2831690 h 2831690"/>
              <a:gd name="connsiteX3" fmla="*/ 1120877 w 1130709"/>
              <a:gd name="connsiteY3" fmla="*/ 0 h 2831690"/>
              <a:gd name="connsiteX0" fmla="*/ 790787 w 800619"/>
              <a:gd name="connsiteY0" fmla="*/ 0 h 2831690"/>
              <a:gd name="connsiteX1" fmla="*/ 0 w 800619"/>
              <a:gd name="connsiteY1" fmla="*/ 2831690 h 2831690"/>
              <a:gd name="connsiteX2" fmla="*/ 800619 w 800619"/>
              <a:gd name="connsiteY2" fmla="*/ 2831690 h 2831690"/>
              <a:gd name="connsiteX3" fmla="*/ 790787 w 800619"/>
              <a:gd name="connsiteY3" fmla="*/ 0 h 2831690"/>
              <a:gd name="connsiteX0" fmla="*/ 483203 w 493035"/>
              <a:gd name="connsiteY0" fmla="*/ 0 h 2831690"/>
              <a:gd name="connsiteX1" fmla="*/ 0 w 493035"/>
              <a:gd name="connsiteY1" fmla="*/ 2779175 h 2831690"/>
              <a:gd name="connsiteX2" fmla="*/ 493035 w 493035"/>
              <a:gd name="connsiteY2" fmla="*/ 2831690 h 2831690"/>
              <a:gd name="connsiteX3" fmla="*/ 483203 w 493035"/>
              <a:gd name="connsiteY3" fmla="*/ 0 h 2831690"/>
              <a:gd name="connsiteX0" fmla="*/ 775782 w 785614"/>
              <a:gd name="connsiteY0" fmla="*/ 0 h 2831690"/>
              <a:gd name="connsiteX1" fmla="*/ 0 w 785614"/>
              <a:gd name="connsiteY1" fmla="*/ 2831689 h 2831690"/>
              <a:gd name="connsiteX2" fmla="*/ 785614 w 785614"/>
              <a:gd name="connsiteY2" fmla="*/ 2831690 h 2831690"/>
              <a:gd name="connsiteX3" fmla="*/ 775782 w 785614"/>
              <a:gd name="connsiteY3" fmla="*/ 0 h 2831690"/>
            </a:gdLst>
            <a:ahLst/>
            <a:cxnLst>
              <a:cxn ang="0">
                <a:pos x="connsiteX0" y="connsiteY0"/>
              </a:cxn>
              <a:cxn ang="0">
                <a:pos x="connsiteX1" y="connsiteY1"/>
              </a:cxn>
              <a:cxn ang="0">
                <a:pos x="connsiteX2" y="connsiteY2"/>
              </a:cxn>
              <a:cxn ang="0">
                <a:pos x="connsiteX3" y="connsiteY3"/>
              </a:cxn>
            </a:cxnLst>
            <a:rect l="l" t="t" r="r" b="b"/>
            <a:pathLst>
              <a:path w="785614" h="2831690">
                <a:moveTo>
                  <a:pt x="775782" y="0"/>
                </a:moveTo>
                <a:lnTo>
                  <a:pt x="0" y="2831689"/>
                </a:lnTo>
                <a:lnTo>
                  <a:pt x="785614" y="2831690"/>
                </a:lnTo>
                <a:cubicBezTo>
                  <a:pt x="782337" y="1887793"/>
                  <a:pt x="779059" y="943897"/>
                  <a:pt x="77578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6" name="Text Placeholder 2">
            <a:extLst>
              <a:ext uri="{FF2B5EF4-FFF2-40B4-BE49-F238E27FC236}">
                <a16:creationId xmlns:a16="http://schemas.microsoft.com/office/drawing/2014/main" id="{CA0B653F-3719-F548-922A-3B1E510D2721}"/>
              </a:ext>
            </a:extLst>
          </p:cNvPr>
          <p:cNvSpPr>
            <a:spLocks noGrp="1"/>
          </p:cNvSpPr>
          <p:nvPr>
            <p:ph type="body" sz="quarter" idx="11" hasCustomPrompt="1"/>
          </p:nvPr>
        </p:nvSpPr>
        <p:spPr>
          <a:xfrm>
            <a:off x="561380" y="2705100"/>
            <a:ext cx="6833354" cy="674688"/>
          </a:xfrm>
          <a:prstGeom prst="rect">
            <a:avLst/>
          </a:prstGeom>
        </p:spPr>
        <p:txBody>
          <a:bodyPr anchor="ctr" anchorCtr="0"/>
          <a:lstStyle>
            <a:lvl1pPr>
              <a:defRPr sz="1575">
                <a:solidFill>
                  <a:schemeClr val="bg1"/>
                </a:solidFill>
              </a:defRPr>
            </a:lvl1pPr>
          </a:lstStyle>
          <a:p>
            <a:pPr lvl="0"/>
            <a:r>
              <a:rPr lang="en-US"/>
              <a:t>Subhead Information</a:t>
            </a:r>
          </a:p>
        </p:txBody>
      </p:sp>
      <p:sp>
        <p:nvSpPr>
          <p:cNvPr id="10" name="Text Placeholder 2">
            <a:extLst>
              <a:ext uri="{FF2B5EF4-FFF2-40B4-BE49-F238E27FC236}">
                <a16:creationId xmlns:a16="http://schemas.microsoft.com/office/drawing/2014/main" id="{D495770D-97E1-BF46-BFC5-4F8BD664029A}"/>
              </a:ext>
            </a:extLst>
          </p:cNvPr>
          <p:cNvSpPr>
            <a:spLocks noGrp="1"/>
          </p:cNvSpPr>
          <p:nvPr>
            <p:ph type="body" sz="quarter" idx="12" hasCustomPrompt="1"/>
          </p:nvPr>
        </p:nvSpPr>
        <p:spPr>
          <a:xfrm>
            <a:off x="569958" y="3275446"/>
            <a:ext cx="1904533" cy="290715"/>
          </a:xfrm>
          <a:prstGeom prst="rect">
            <a:avLst/>
          </a:prstGeom>
        </p:spPr>
        <p:txBody>
          <a:bodyPr/>
          <a:lstStyle>
            <a:lvl1pPr>
              <a:defRPr sz="1260" baseline="0">
                <a:solidFill>
                  <a:schemeClr val="bg2"/>
                </a:solidFill>
              </a:defRPr>
            </a:lvl1pPr>
          </a:lstStyle>
          <a:p>
            <a:pPr lvl="0"/>
            <a:r>
              <a:rPr lang="en-US"/>
              <a:t>Date, Month, Year</a:t>
            </a:r>
          </a:p>
        </p:txBody>
      </p:sp>
    </p:spTree>
    <p:extLst>
      <p:ext uri="{BB962C8B-B14F-4D97-AF65-F5344CB8AC3E}">
        <p14:creationId xmlns:p14="http://schemas.microsoft.com/office/powerpoint/2010/main" val="27554959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OC">
    <p:bg>
      <p:bgPr>
        <a:solidFill>
          <a:schemeClr val="bg1"/>
        </a:solidFill>
        <a:effectLst/>
      </p:bgPr>
    </p:bg>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57525B8D-085A-024E-AA08-6E82A1E782D1}"/>
              </a:ext>
            </a:extLst>
          </p:cNvPr>
          <p:cNvSpPr/>
          <p:nvPr/>
        </p:nvSpPr>
        <p:spPr>
          <a:xfrm>
            <a:off x="-13151" y="-24575"/>
            <a:ext cx="3079898" cy="1060079"/>
          </a:xfrm>
          <a:custGeom>
            <a:avLst/>
            <a:gdLst>
              <a:gd name="connsiteX0" fmla="*/ 3906982 w 3906982"/>
              <a:gd name="connsiteY0" fmla="*/ 11875 h 1056904"/>
              <a:gd name="connsiteX1" fmla="*/ 0 w 3906982"/>
              <a:gd name="connsiteY1" fmla="*/ 1056904 h 1056904"/>
              <a:gd name="connsiteX2" fmla="*/ 11875 w 3906982"/>
              <a:gd name="connsiteY2" fmla="*/ 0 h 1056904"/>
              <a:gd name="connsiteX3" fmla="*/ 3906982 w 3906982"/>
              <a:gd name="connsiteY3" fmla="*/ 11875 h 1056904"/>
              <a:gd name="connsiteX0" fmla="*/ 3910982 w 3910982"/>
              <a:gd name="connsiteY0" fmla="*/ 11875 h 1056904"/>
              <a:gd name="connsiteX1" fmla="*/ 4000 w 3910982"/>
              <a:gd name="connsiteY1" fmla="*/ 1056904 h 1056904"/>
              <a:gd name="connsiteX2" fmla="*/ 0 w 3910982"/>
              <a:gd name="connsiteY2" fmla="*/ 0 h 1056904"/>
              <a:gd name="connsiteX3" fmla="*/ 3910982 w 3910982"/>
              <a:gd name="connsiteY3" fmla="*/ 11875 h 1056904"/>
              <a:gd name="connsiteX0" fmla="*/ 3910982 w 3910982"/>
              <a:gd name="connsiteY0" fmla="*/ 11875 h 1060079"/>
              <a:gd name="connsiteX1" fmla="*/ 825 w 3910982"/>
              <a:gd name="connsiteY1" fmla="*/ 1060079 h 1060079"/>
              <a:gd name="connsiteX2" fmla="*/ 0 w 3910982"/>
              <a:gd name="connsiteY2" fmla="*/ 0 h 1060079"/>
              <a:gd name="connsiteX3" fmla="*/ 3910982 w 3910982"/>
              <a:gd name="connsiteY3" fmla="*/ 11875 h 1060079"/>
              <a:gd name="connsiteX0" fmla="*/ 3910982 w 3910982"/>
              <a:gd name="connsiteY0" fmla="*/ 5525 h 1060079"/>
              <a:gd name="connsiteX1" fmla="*/ 825 w 3910982"/>
              <a:gd name="connsiteY1" fmla="*/ 1060079 h 1060079"/>
              <a:gd name="connsiteX2" fmla="*/ 0 w 3910982"/>
              <a:gd name="connsiteY2" fmla="*/ 0 h 1060079"/>
              <a:gd name="connsiteX3" fmla="*/ 3910982 w 3910982"/>
              <a:gd name="connsiteY3" fmla="*/ 5525 h 1060079"/>
            </a:gdLst>
            <a:ahLst/>
            <a:cxnLst>
              <a:cxn ang="0">
                <a:pos x="connsiteX0" y="connsiteY0"/>
              </a:cxn>
              <a:cxn ang="0">
                <a:pos x="connsiteX1" y="connsiteY1"/>
              </a:cxn>
              <a:cxn ang="0">
                <a:pos x="connsiteX2" y="connsiteY2"/>
              </a:cxn>
              <a:cxn ang="0">
                <a:pos x="connsiteX3" y="connsiteY3"/>
              </a:cxn>
            </a:cxnLst>
            <a:rect l="l" t="t" r="r" b="b"/>
            <a:pathLst>
              <a:path w="3910982" h="1060079">
                <a:moveTo>
                  <a:pt x="3910982" y="5525"/>
                </a:moveTo>
                <a:lnTo>
                  <a:pt x="825" y="1060079"/>
                </a:lnTo>
                <a:cubicBezTo>
                  <a:pt x="-508" y="707778"/>
                  <a:pt x="1333" y="352301"/>
                  <a:pt x="0" y="0"/>
                </a:cubicBezTo>
                <a:lnTo>
                  <a:pt x="3910982" y="552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8" name="Freeform 17">
            <a:extLst>
              <a:ext uri="{FF2B5EF4-FFF2-40B4-BE49-F238E27FC236}">
                <a16:creationId xmlns:a16="http://schemas.microsoft.com/office/drawing/2014/main" id="{B88EB595-6250-9E40-A22F-DAF9C8FC3001}"/>
              </a:ext>
            </a:extLst>
          </p:cNvPr>
          <p:cNvSpPr/>
          <p:nvPr/>
        </p:nvSpPr>
        <p:spPr>
          <a:xfrm>
            <a:off x="8370527" y="-19050"/>
            <a:ext cx="1247715" cy="4620326"/>
          </a:xfrm>
          <a:custGeom>
            <a:avLst/>
            <a:gdLst>
              <a:gd name="connsiteX0" fmla="*/ 0 w 1603169"/>
              <a:gd name="connsiteY0" fmla="*/ 0 h 4619501"/>
              <a:gd name="connsiteX1" fmla="*/ 1603169 w 1603169"/>
              <a:gd name="connsiteY1" fmla="*/ 4619501 h 4619501"/>
              <a:gd name="connsiteX2" fmla="*/ 1579418 w 1603169"/>
              <a:gd name="connsiteY2" fmla="*/ 11875 h 4619501"/>
              <a:gd name="connsiteX3" fmla="*/ 0 w 1603169"/>
              <a:gd name="connsiteY3" fmla="*/ 0 h 4619501"/>
              <a:gd name="connsiteX0" fmla="*/ 0 w 1603169"/>
              <a:gd name="connsiteY0" fmla="*/ 0 h 4613151"/>
              <a:gd name="connsiteX1" fmla="*/ 1603169 w 1603169"/>
              <a:gd name="connsiteY1" fmla="*/ 4613151 h 4613151"/>
              <a:gd name="connsiteX2" fmla="*/ 1579418 w 1603169"/>
              <a:gd name="connsiteY2" fmla="*/ 5525 h 4613151"/>
              <a:gd name="connsiteX3" fmla="*/ 0 w 1603169"/>
              <a:gd name="connsiteY3" fmla="*/ 0 h 4613151"/>
              <a:gd name="connsiteX0" fmla="*/ 0 w 1603169"/>
              <a:gd name="connsiteY0" fmla="*/ 825 h 4613976"/>
              <a:gd name="connsiteX1" fmla="*/ 1603169 w 1603169"/>
              <a:gd name="connsiteY1" fmla="*/ 4613976 h 4613976"/>
              <a:gd name="connsiteX2" fmla="*/ 1582593 w 1603169"/>
              <a:gd name="connsiteY2" fmla="*/ 0 h 4613976"/>
              <a:gd name="connsiteX3" fmla="*/ 0 w 1603169"/>
              <a:gd name="connsiteY3" fmla="*/ 825 h 4613976"/>
              <a:gd name="connsiteX0" fmla="*/ 0 w 1584400"/>
              <a:gd name="connsiteY0" fmla="*/ 825 h 4620326"/>
              <a:gd name="connsiteX1" fmla="*/ 1580944 w 1584400"/>
              <a:gd name="connsiteY1" fmla="*/ 4620326 h 4620326"/>
              <a:gd name="connsiteX2" fmla="*/ 1582593 w 1584400"/>
              <a:gd name="connsiteY2" fmla="*/ 0 h 4620326"/>
              <a:gd name="connsiteX3" fmla="*/ 0 w 1584400"/>
              <a:gd name="connsiteY3" fmla="*/ 825 h 4620326"/>
            </a:gdLst>
            <a:ahLst/>
            <a:cxnLst>
              <a:cxn ang="0">
                <a:pos x="connsiteX0" y="connsiteY0"/>
              </a:cxn>
              <a:cxn ang="0">
                <a:pos x="connsiteX1" y="connsiteY1"/>
              </a:cxn>
              <a:cxn ang="0">
                <a:pos x="connsiteX2" y="connsiteY2"/>
              </a:cxn>
              <a:cxn ang="0">
                <a:pos x="connsiteX3" y="connsiteY3"/>
              </a:cxn>
            </a:cxnLst>
            <a:rect l="l" t="t" r="r" b="b"/>
            <a:pathLst>
              <a:path w="1584400" h="4620326">
                <a:moveTo>
                  <a:pt x="0" y="825"/>
                </a:moveTo>
                <a:lnTo>
                  <a:pt x="1580944" y="4620326"/>
                </a:lnTo>
                <a:cubicBezTo>
                  <a:pt x="1574085" y="3082334"/>
                  <a:pt x="1589452" y="1537992"/>
                  <a:pt x="1582593" y="0"/>
                </a:cubicBezTo>
                <a:lnTo>
                  <a:pt x="0" y="82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cxnSp>
        <p:nvCxnSpPr>
          <p:cNvPr id="5" name="Straight Connector 4">
            <a:extLst>
              <a:ext uri="{FF2B5EF4-FFF2-40B4-BE49-F238E27FC236}">
                <a16:creationId xmlns:a16="http://schemas.microsoft.com/office/drawing/2014/main" id="{86455836-9D77-4E33-B6B9-FE6B2122D95C}"/>
              </a:ext>
            </a:extLst>
          </p:cNvPr>
          <p:cNvCxnSpPr>
            <a:cxnSpLocks/>
          </p:cNvCxnSpPr>
          <p:nvPr/>
        </p:nvCxnSpPr>
        <p:spPr>
          <a:xfrm>
            <a:off x="4200525" y="911834"/>
            <a:ext cx="0" cy="5034332"/>
          </a:xfrm>
          <a:prstGeom prst="line">
            <a:avLst/>
          </a:prstGeom>
          <a:ln w="28575">
            <a:solidFill>
              <a:schemeClr val="accent2"/>
            </a:solidFill>
          </a:ln>
        </p:spPr>
        <p:style>
          <a:lnRef idx="1">
            <a:schemeClr val="accent6"/>
          </a:lnRef>
          <a:fillRef idx="0">
            <a:schemeClr val="accent6"/>
          </a:fillRef>
          <a:effectRef idx="0">
            <a:schemeClr val="accent6"/>
          </a:effectRef>
          <a:fontRef idx="minor">
            <a:schemeClr val="tx1"/>
          </a:fontRef>
        </p:style>
      </p:cxnSp>
      <p:sp>
        <p:nvSpPr>
          <p:cNvPr id="7" name="TextBox 6">
            <a:extLst>
              <a:ext uri="{FF2B5EF4-FFF2-40B4-BE49-F238E27FC236}">
                <a16:creationId xmlns:a16="http://schemas.microsoft.com/office/drawing/2014/main" id="{870C2D6A-4553-174A-B10E-991AC7A3D40C}"/>
              </a:ext>
            </a:extLst>
          </p:cNvPr>
          <p:cNvSpPr txBox="1"/>
          <p:nvPr/>
        </p:nvSpPr>
        <p:spPr>
          <a:xfrm>
            <a:off x="950222" y="2542324"/>
            <a:ext cx="2496521" cy="1449628"/>
          </a:xfrm>
          <a:prstGeom prst="rect">
            <a:avLst/>
          </a:prstGeom>
          <a:noFill/>
        </p:spPr>
        <p:txBody>
          <a:bodyPr wrap="square" rtlCol="0">
            <a:spAutoFit/>
          </a:bodyPr>
          <a:lstStyle/>
          <a:p>
            <a:pPr algn="l"/>
            <a:r>
              <a:rPr lang="en-US" sz="4410" spc="-118">
                <a:solidFill>
                  <a:schemeClr val="accent1"/>
                </a:solidFill>
                <a:latin typeface="+mj-lt"/>
              </a:rPr>
              <a:t>Table of Contents</a:t>
            </a:r>
          </a:p>
        </p:txBody>
      </p:sp>
      <p:sp>
        <p:nvSpPr>
          <p:cNvPr id="13" name="Slide Number Placeholder 4">
            <a:extLst>
              <a:ext uri="{FF2B5EF4-FFF2-40B4-BE49-F238E27FC236}">
                <a16:creationId xmlns:a16="http://schemas.microsoft.com/office/drawing/2014/main" id="{DC2967FB-7876-C942-A7CB-2B2F45930E70}"/>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pic>
        <p:nvPicPr>
          <p:cNvPr id="14" name="Picture 13" descr="A picture containing text, clipart&#10;&#10;Description automatically generated">
            <a:extLst>
              <a:ext uri="{FF2B5EF4-FFF2-40B4-BE49-F238E27FC236}">
                <a16:creationId xmlns:a16="http://schemas.microsoft.com/office/drawing/2014/main" id="{15925A77-8FAC-704D-B4D2-0AA8FEE71D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3" name="Text Placeholder 2">
            <a:extLst>
              <a:ext uri="{FF2B5EF4-FFF2-40B4-BE49-F238E27FC236}">
                <a16:creationId xmlns:a16="http://schemas.microsoft.com/office/drawing/2014/main" id="{6FF923A3-5157-844E-95B9-E65FEA3E216E}"/>
              </a:ext>
            </a:extLst>
          </p:cNvPr>
          <p:cNvSpPr>
            <a:spLocks noGrp="1"/>
          </p:cNvSpPr>
          <p:nvPr>
            <p:ph type="body" sz="quarter" idx="13"/>
          </p:nvPr>
        </p:nvSpPr>
        <p:spPr>
          <a:xfrm>
            <a:off x="4980623" y="952500"/>
            <a:ext cx="3634205" cy="5219700"/>
          </a:xfrm>
          <a:prstGeom prst="rect">
            <a:avLst/>
          </a:prstGeom>
        </p:spPr>
        <p:txBody>
          <a:bodyPr lIns="91440" spcCol="457200" anchor="ctr" anchorCtr="0"/>
          <a:lstStyle>
            <a:lvl1pPr marL="270034" indent="-270034">
              <a:lnSpc>
                <a:spcPct val="100000"/>
              </a:lnSpc>
              <a:buClr>
                <a:schemeClr val="accent1"/>
              </a:buClr>
              <a:buFont typeface="+mj-lt"/>
              <a:buAutoNum type="arabicPeriod"/>
              <a:defRPr sz="1260" b="1" i="0">
                <a:latin typeface="Nunito Sans" pitchFamily="2" charset="77"/>
              </a:defRPr>
            </a:lvl1pPr>
            <a:lvl2pPr marL="367546" indent="-96262">
              <a:lnSpc>
                <a:spcPct val="100000"/>
              </a:lnSpc>
              <a:buClr>
                <a:schemeClr val="accent2"/>
              </a:buClr>
              <a:buFont typeface="Arial" panose="020B0604020202020204" pitchFamily="34" charset="0"/>
              <a:buChar char="•"/>
              <a:tabLst/>
              <a:defRPr sz="945"/>
            </a:lvl2pPr>
            <a:lvl3pPr marL="367546" indent="-96262">
              <a:lnSpc>
                <a:spcPct val="100000"/>
              </a:lnSpc>
              <a:buClr>
                <a:schemeClr val="accent2"/>
              </a:buClr>
              <a:buFont typeface="Arial" panose="020B0604020202020204" pitchFamily="34" charset="0"/>
              <a:buChar char="•"/>
              <a:tabLst/>
              <a:defRPr sz="866"/>
            </a:lvl3pPr>
            <a:lvl4pPr marL="367546" indent="-96262">
              <a:lnSpc>
                <a:spcPct val="100000"/>
              </a:lnSpc>
              <a:buClr>
                <a:schemeClr val="accent2"/>
              </a:buClr>
              <a:buFont typeface="Arial" panose="020B0604020202020204" pitchFamily="34" charset="0"/>
              <a:buChar char="•"/>
              <a:tabLst/>
              <a:defRPr sz="866"/>
            </a:lvl4pPr>
            <a:lvl5pPr marL="367546" indent="-96262">
              <a:lnSpc>
                <a:spcPct val="100000"/>
              </a:lnSpc>
              <a:buClr>
                <a:schemeClr val="accent2"/>
              </a:buClr>
              <a:buFont typeface="Arial" panose="020B0604020202020204" pitchFamily="34" charset="0"/>
              <a:buChar char="•"/>
              <a:tabLst/>
              <a:defRPr sz="866"/>
            </a:lvl5pPr>
          </a:lstStyle>
          <a:p>
            <a:pPr lvl="0"/>
            <a:r>
              <a:rPr lang="en-US"/>
              <a:t>Click to edit Master text styles</a:t>
            </a:r>
          </a:p>
          <a:p>
            <a:pPr lvl="1"/>
            <a:r>
              <a:rPr lang="en-US"/>
              <a:t>Second level</a:t>
            </a:r>
          </a:p>
        </p:txBody>
      </p:sp>
      <p:sp>
        <p:nvSpPr>
          <p:cNvPr id="10" name="Footer Placeholder 6">
            <a:extLst>
              <a:ext uri="{FF2B5EF4-FFF2-40B4-BE49-F238E27FC236}">
                <a16:creationId xmlns:a16="http://schemas.microsoft.com/office/drawing/2014/main" id="{F9C58FCB-29A1-470F-8161-D3F8F0E01593}"/>
              </a:ext>
            </a:extLst>
          </p:cNvPr>
          <p:cNvSpPr>
            <a:spLocks noGrp="1"/>
          </p:cNvSpPr>
          <p:nvPr>
            <p:ph type="ftr" sz="quarter" idx="3"/>
          </p:nvPr>
        </p:nvSpPr>
        <p:spPr>
          <a:xfrm>
            <a:off x="111620" y="6588068"/>
            <a:ext cx="1632295" cy="177453"/>
          </a:xfrm>
          <a:prstGeom prst="rect">
            <a:avLst/>
          </a:prstGeom>
        </p:spPr>
        <p:txBody>
          <a:bodyPr vert="horz" lIns="91440" tIns="45720" rIns="91440" bIns="45720" rtlCol="0" anchor="ctr"/>
          <a:lstStyle>
            <a:lvl1pPr algn="l">
              <a:defRPr sz="788">
                <a:solidFill>
                  <a:schemeClr val="accent1"/>
                </a:solidFill>
              </a:defRPr>
            </a:lvl1pPr>
          </a:lstStyle>
          <a:p>
            <a:endParaRPr lang="en-US"/>
          </a:p>
        </p:txBody>
      </p:sp>
    </p:spTree>
    <p:extLst>
      <p:ext uri="{BB962C8B-B14F-4D97-AF65-F5344CB8AC3E}">
        <p14:creationId xmlns:p14="http://schemas.microsoft.com/office/powerpoint/2010/main" val="16789260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pic>
        <p:nvPicPr>
          <p:cNvPr id="22" name="Picture 21" descr="A picture containing text, clipart&#10;&#10;Description automatically generated">
            <a:extLst>
              <a:ext uri="{FF2B5EF4-FFF2-40B4-BE49-F238E27FC236}">
                <a16:creationId xmlns:a16="http://schemas.microsoft.com/office/drawing/2014/main" id="{9413284D-1E7B-9640-8727-0AC9E8F0F6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28" name="Text Placeholder 3">
            <a:extLst>
              <a:ext uri="{FF2B5EF4-FFF2-40B4-BE49-F238E27FC236}">
                <a16:creationId xmlns:a16="http://schemas.microsoft.com/office/drawing/2014/main" id="{98920052-6C96-AB49-A923-463DD21B06F1}"/>
              </a:ext>
            </a:extLst>
          </p:cNvPr>
          <p:cNvSpPr>
            <a:spLocks noGrp="1"/>
          </p:cNvSpPr>
          <p:nvPr>
            <p:ph type="body" sz="quarter" idx="13"/>
          </p:nvPr>
        </p:nvSpPr>
        <p:spPr>
          <a:xfrm>
            <a:off x="593282" y="1033670"/>
            <a:ext cx="6030753" cy="274431"/>
          </a:xfrm>
          <a:prstGeom prst="rect">
            <a:avLst/>
          </a:prstGeom>
        </p:spPr>
        <p:txBody>
          <a:bodyPr/>
          <a:lstStyle>
            <a:lvl1pPr>
              <a:defRPr sz="1575"/>
            </a:lvl1pPr>
          </a:lstStyle>
          <a:p>
            <a:pPr lvl="0"/>
            <a:r>
              <a:rPr lang="en-US"/>
              <a:t>Click to edit Master text styles</a:t>
            </a:r>
          </a:p>
        </p:txBody>
      </p:sp>
      <p:sp>
        <p:nvSpPr>
          <p:cNvPr id="5" name="Text Placeholder 4">
            <a:extLst>
              <a:ext uri="{FF2B5EF4-FFF2-40B4-BE49-F238E27FC236}">
                <a16:creationId xmlns:a16="http://schemas.microsoft.com/office/drawing/2014/main" id="{628C93FF-8927-C54B-83D7-5E228B4D6520}"/>
              </a:ext>
            </a:extLst>
          </p:cNvPr>
          <p:cNvSpPr>
            <a:spLocks noGrp="1"/>
          </p:cNvSpPr>
          <p:nvPr>
            <p:ph type="body" sz="quarter" idx="16" hasCustomPrompt="1"/>
          </p:nvPr>
        </p:nvSpPr>
        <p:spPr>
          <a:xfrm>
            <a:off x="575072" y="3987800"/>
            <a:ext cx="4045506" cy="431800"/>
          </a:xfrm>
          <a:prstGeom prst="rect">
            <a:avLst/>
          </a:prstGeom>
        </p:spPr>
        <p:txBody>
          <a:bodyPr/>
          <a:lstStyle>
            <a:lvl1pPr>
              <a:defRPr sz="1260" b="1" i="0">
                <a:latin typeface="Nunito Sans" pitchFamily="2" charset="77"/>
              </a:defRPr>
            </a:lvl1pPr>
          </a:lstStyle>
          <a:p>
            <a:pPr lvl="0"/>
            <a:r>
              <a:rPr lang="en-US"/>
              <a:t>Header</a:t>
            </a:r>
          </a:p>
        </p:txBody>
      </p:sp>
      <p:sp>
        <p:nvSpPr>
          <p:cNvPr id="34" name="Text Placeholder 4">
            <a:extLst>
              <a:ext uri="{FF2B5EF4-FFF2-40B4-BE49-F238E27FC236}">
                <a16:creationId xmlns:a16="http://schemas.microsoft.com/office/drawing/2014/main" id="{EA8224CA-C453-F740-BCB2-2ED6D903B5B1}"/>
              </a:ext>
            </a:extLst>
          </p:cNvPr>
          <p:cNvSpPr>
            <a:spLocks noGrp="1"/>
          </p:cNvSpPr>
          <p:nvPr>
            <p:ph type="body" sz="quarter" idx="17" hasCustomPrompt="1"/>
          </p:nvPr>
        </p:nvSpPr>
        <p:spPr>
          <a:xfrm>
            <a:off x="4905293" y="1406409"/>
            <a:ext cx="4045506" cy="431800"/>
          </a:xfrm>
          <a:prstGeom prst="rect">
            <a:avLst/>
          </a:prstGeom>
        </p:spPr>
        <p:txBody>
          <a:bodyPr/>
          <a:lstStyle>
            <a:lvl1pPr>
              <a:defRPr sz="1260" b="1" i="0">
                <a:latin typeface="Nunito Sans" pitchFamily="2" charset="77"/>
              </a:defRPr>
            </a:lvl1pPr>
          </a:lstStyle>
          <a:p>
            <a:pPr lvl="0"/>
            <a:r>
              <a:rPr lang="en-US"/>
              <a:t>Header</a:t>
            </a:r>
          </a:p>
        </p:txBody>
      </p:sp>
      <p:sp>
        <p:nvSpPr>
          <p:cNvPr id="35" name="Text Placeholder 2">
            <a:extLst>
              <a:ext uri="{FF2B5EF4-FFF2-40B4-BE49-F238E27FC236}">
                <a16:creationId xmlns:a16="http://schemas.microsoft.com/office/drawing/2014/main" id="{85C30320-8224-3446-AB84-029920AFD2BE}"/>
              </a:ext>
            </a:extLst>
          </p:cNvPr>
          <p:cNvSpPr>
            <a:spLocks noGrp="1"/>
          </p:cNvSpPr>
          <p:nvPr>
            <p:ph type="body" sz="quarter" idx="18"/>
          </p:nvPr>
        </p:nvSpPr>
        <p:spPr>
          <a:xfrm>
            <a:off x="583476" y="1710024"/>
            <a:ext cx="4037101" cy="1752600"/>
          </a:xfrm>
          <a:prstGeom prst="rect">
            <a:avLst/>
          </a:prstGeom>
        </p:spPr>
        <p:txBody>
          <a:bodyPr numCol="1"/>
          <a:lstStyle>
            <a:lvl1pPr marL="135017" indent="-135017">
              <a:lnSpc>
                <a:spcPct val="150000"/>
              </a:lnSpc>
              <a:spcBef>
                <a:spcPts val="315"/>
              </a:spcBef>
              <a:buClr>
                <a:schemeClr val="accent2"/>
              </a:buClr>
              <a:buFont typeface="Arial" panose="020B0604020202020204" pitchFamily="34" charset="0"/>
              <a:buChar char="•"/>
              <a:defRPr sz="1260"/>
            </a:lvl1pPr>
            <a:lvl2pPr marL="226279" indent="-135017">
              <a:buClr>
                <a:schemeClr val="accent2"/>
              </a:buClr>
              <a:buSzPct val="100000"/>
              <a:buFont typeface="System Font Regular"/>
              <a:buChar char="–"/>
              <a:defRPr sz="1260"/>
            </a:lvl2pPr>
            <a:lvl3pPr marL="317540" indent="-135017">
              <a:buClr>
                <a:schemeClr val="accent2"/>
              </a:buClr>
              <a:buSzPct val="75000"/>
              <a:buFont typeface="Courier New" panose="02070309020205020404" pitchFamily="49" charset="0"/>
              <a:buChar char="o"/>
              <a:defRPr/>
            </a:lvl3pPr>
            <a:lvl4pPr marL="410051" indent="-135017">
              <a:buClr>
                <a:schemeClr val="accent2"/>
              </a:buClr>
              <a:buFont typeface="System Font Regular"/>
              <a:buChar char="–"/>
              <a:defRPr/>
            </a:lvl4pPr>
            <a:lvl5pPr marL="501313" indent="-135017">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ext Placeholder 4">
            <a:extLst>
              <a:ext uri="{FF2B5EF4-FFF2-40B4-BE49-F238E27FC236}">
                <a16:creationId xmlns:a16="http://schemas.microsoft.com/office/drawing/2014/main" id="{15304C00-12FA-D849-951A-E9C4BAC57877}"/>
              </a:ext>
            </a:extLst>
          </p:cNvPr>
          <p:cNvSpPr>
            <a:spLocks noGrp="1"/>
          </p:cNvSpPr>
          <p:nvPr>
            <p:ph type="body" sz="quarter" idx="19" hasCustomPrompt="1"/>
          </p:nvPr>
        </p:nvSpPr>
        <p:spPr>
          <a:xfrm>
            <a:off x="584753" y="1406409"/>
            <a:ext cx="4045506" cy="431800"/>
          </a:xfrm>
          <a:prstGeom prst="rect">
            <a:avLst/>
          </a:prstGeom>
        </p:spPr>
        <p:txBody>
          <a:bodyPr/>
          <a:lstStyle>
            <a:lvl1pPr>
              <a:defRPr sz="1260" b="1" i="0">
                <a:latin typeface="Nunito Sans" pitchFamily="2" charset="77"/>
              </a:defRPr>
            </a:lvl1pPr>
          </a:lstStyle>
          <a:p>
            <a:pPr lvl="0"/>
            <a:r>
              <a:rPr lang="en-US"/>
              <a:t>Header</a:t>
            </a:r>
          </a:p>
        </p:txBody>
      </p:sp>
      <p:sp>
        <p:nvSpPr>
          <p:cNvPr id="37" name="Text Placeholder 4">
            <a:extLst>
              <a:ext uri="{FF2B5EF4-FFF2-40B4-BE49-F238E27FC236}">
                <a16:creationId xmlns:a16="http://schemas.microsoft.com/office/drawing/2014/main" id="{9F91E17A-1E5B-CF43-9E61-38CE3E71E2F4}"/>
              </a:ext>
            </a:extLst>
          </p:cNvPr>
          <p:cNvSpPr>
            <a:spLocks noGrp="1"/>
          </p:cNvSpPr>
          <p:nvPr>
            <p:ph type="body" sz="quarter" idx="20" hasCustomPrompt="1"/>
          </p:nvPr>
        </p:nvSpPr>
        <p:spPr>
          <a:xfrm>
            <a:off x="4980623" y="3987800"/>
            <a:ext cx="3960495" cy="431800"/>
          </a:xfrm>
          <a:prstGeom prst="rect">
            <a:avLst/>
          </a:prstGeom>
        </p:spPr>
        <p:txBody>
          <a:bodyPr numCol="1"/>
          <a:lstStyle>
            <a:lvl1pPr algn="ctr">
              <a:defRPr sz="1260" b="1" i="0">
                <a:latin typeface="Nunito Sans" pitchFamily="2" charset="77"/>
              </a:defRPr>
            </a:lvl1pPr>
          </a:lstStyle>
          <a:p>
            <a:pPr lvl="0"/>
            <a:r>
              <a:rPr lang="en-US"/>
              <a:t>Chart Title</a:t>
            </a:r>
          </a:p>
        </p:txBody>
      </p:sp>
      <p:sp>
        <p:nvSpPr>
          <p:cNvPr id="8" name="Chart Placeholder 7">
            <a:extLst>
              <a:ext uri="{FF2B5EF4-FFF2-40B4-BE49-F238E27FC236}">
                <a16:creationId xmlns:a16="http://schemas.microsoft.com/office/drawing/2014/main" id="{69104FD4-82DF-6849-BBCB-6FA5100E0791}"/>
              </a:ext>
            </a:extLst>
          </p:cNvPr>
          <p:cNvSpPr>
            <a:spLocks noGrp="1"/>
          </p:cNvSpPr>
          <p:nvPr>
            <p:ph type="chart" sz="quarter" idx="21"/>
          </p:nvPr>
        </p:nvSpPr>
        <p:spPr>
          <a:xfrm>
            <a:off x="4980623" y="4419600"/>
            <a:ext cx="3960495" cy="1752600"/>
          </a:xfrm>
          <a:prstGeom prst="rect">
            <a:avLst/>
          </a:prstGeom>
        </p:spPr>
        <p:txBody>
          <a:bodyPr/>
          <a:lstStyle/>
          <a:p>
            <a:r>
              <a:rPr lang="en-US"/>
              <a:t>Click icon to add chart</a:t>
            </a:r>
          </a:p>
        </p:txBody>
      </p:sp>
      <p:sp>
        <p:nvSpPr>
          <p:cNvPr id="16" name="Freeform 15">
            <a:extLst>
              <a:ext uri="{FF2B5EF4-FFF2-40B4-BE49-F238E27FC236}">
                <a16:creationId xmlns:a16="http://schemas.microsoft.com/office/drawing/2014/main" id="{A8A8E2D3-9490-7D4A-B423-4A0A94FAE32C}"/>
              </a:ext>
            </a:extLst>
          </p:cNvPr>
          <p:cNvSpPr/>
          <p:nvPr/>
        </p:nvSpPr>
        <p:spPr>
          <a:xfrm rot="10800000" flipH="1" flipV="1">
            <a:off x="5505950" y="-14991"/>
            <a:ext cx="4112056"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7" name="Freeform 16">
            <a:extLst>
              <a:ext uri="{FF2B5EF4-FFF2-40B4-BE49-F238E27FC236}">
                <a16:creationId xmlns:a16="http://schemas.microsoft.com/office/drawing/2014/main" id="{09BE8E7F-EDB9-1949-B59A-0433C281265E}"/>
              </a:ext>
            </a:extLst>
          </p:cNvPr>
          <p:cNvSpPr/>
          <p:nvPr/>
        </p:nvSpPr>
        <p:spPr>
          <a:xfrm rot="5400000" flipH="1">
            <a:off x="-96040" y="5806249"/>
            <a:ext cx="1151802" cy="9871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9" name="Title 2">
            <a:extLst>
              <a:ext uri="{FF2B5EF4-FFF2-40B4-BE49-F238E27FC236}">
                <a16:creationId xmlns:a16="http://schemas.microsoft.com/office/drawing/2014/main" id="{2238133E-2741-6E4C-A0E6-C30947F9C57A}"/>
              </a:ext>
            </a:extLst>
          </p:cNvPr>
          <p:cNvSpPr>
            <a:spLocks noGrp="1"/>
          </p:cNvSpPr>
          <p:nvPr>
            <p:ph type="title" hasCustomPrompt="1"/>
          </p:nvPr>
        </p:nvSpPr>
        <p:spPr>
          <a:xfrm>
            <a:off x="594074" y="590048"/>
            <a:ext cx="6030754" cy="373839"/>
          </a:xfrm>
          <a:prstGeom prst="rect">
            <a:avLst/>
          </a:prstGeom>
        </p:spPr>
        <p:txBody>
          <a:bodyPr>
            <a:noAutofit/>
          </a:bodyPr>
          <a:lstStyle>
            <a:lvl1pPr>
              <a:defRPr sz="2205"/>
            </a:lvl1pPr>
          </a:lstStyle>
          <a:p>
            <a:r>
              <a:rPr lang="en-US"/>
              <a:t>Click to add title</a:t>
            </a:r>
            <a:endParaRPr lang="en-US" sz="1418" spc="0"/>
          </a:p>
        </p:txBody>
      </p:sp>
      <p:sp>
        <p:nvSpPr>
          <p:cNvPr id="18" name="Footer Placeholder 6">
            <a:extLst>
              <a:ext uri="{FF2B5EF4-FFF2-40B4-BE49-F238E27FC236}">
                <a16:creationId xmlns:a16="http://schemas.microsoft.com/office/drawing/2014/main" id="{CA397E67-BFCB-D646-9DEB-98533AC3D17E}"/>
              </a:ext>
            </a:extLst>
          </p:cNvPr>
          <p:cNvSpPr>
            <a:spLocks noGrp="1"/>
          </p:cNvSpPr>
          <p:nvPr>
            <p:ph type="ftr" sz="quarter" idx="3"/>
          </p:nvPr>
        </p:nvSpPr>
        <p:spPr>
          <a:xfrm>
            <a:off x="965530" y="6660670"/>
            <a:ext cx="1632295" cy="177453"/>
          </a:xfrm>
          <a:prstGeom prst="rect">
            <a:avLst/>
          </a:prstGeom>
        </p:spPr>
        <p:txBody>
          <a:bodyPr vert="horz" lIns="91440" tIns="45720" rIns="91440" bIns="45720" rtlCol="0" anchor="ctr"/>
          <a:lstStyle>
            <a:lvl1pPr algn="l">
              <a:defRPr sz="788">
                <a:solidFill>
                  <a:schemeClr val="accent1"/>
                </a:solidFill>
              </a:defRPr>
            </a:lvl1pPr>
          </a:lstStyle>
          <a:p>
            <a:endParaRPr lang="en-US"/>
          </a:p>
        </p:txBody>
      </p:sp>
      <p:sp>
        <p:nvSpPr>
          <p:cNvPr id="20" name="Text Placeholder 2">
            <a:extLst>
              <a:ext uri="{FF2B5EF4-FFF2-40B4-BE49-F238E27FC236}">
                <a16:creationId xmlns:a16="http://schemas.microsoft.com/office/drawing/2014/main" id="{AE0A0028-74BE-1349-9898-4295564C919A}"/>
              </a:ext>
            </a:extLst>
          </p:cNvPr>
          <p:cNvSpPr>
            <a:spLocks noGrp="1"/>
          </p:cNvSpPr>
          <p:nvPr>
            <p:ph type="body" sz="quarter" idx="22"/>
          </p:nvPr>
        </p:nvSpPr>
        <p:spPr>
          <a:xfrm>
            <a:off x="583476" y="4328157"/>
            <a:ext cx="4037101" cy="1752600"/>
          </a:xfrm>
          <a:prstGeom prst="rect">
            <a:avLst/>
          </a:prstGeom>
        </p:spPr>
        <p:txBody>
          <a:bodyPr numCol="1"/>
          <a:lstStyle>
            <a:lvl1pPr marL="135017" indent="-135017">
              <a:lnSpc>
                <a:spcPct val="150000"/>
              </a:lnSpc>
              <a:spcBef>
                <a:spcPts val="315"/>
              </a:spcBef>
              <a:buClr>
                <a:schemeClr val="accent2"/>
              </a:buClr>
              <a:buFont typeface="Arial" panose="020B0604020202020204" pitchFamily="34" charset="0"/>
              <a:buChar char="•"/>
              <a:defRPr sz="1260"/>
            </a:lvl1pPr>
            <a:lvl2pPr marL="226279" indent="-135017">
              <a:buClr>
                <a:schemeClr val="accent2"/>
              </a:buClr>
              <a:buSzPct val="100000"/>
              <a:buFont typeface="System Font Regular"/>
              <a:buChar char="–"/>
              <a:defRPr sz="1260"/>
            </a:lvl2pPr>
            <a:lvl3pPr marL="317540" indent="-135017">
              <a:buClr>
                <a:schemeClr val="accent2"/>
              </a:buClr>
              <a:buSzPct val="75000"/>
              <a:buFont typeface="Courier New" panose="02070309020205020404" pitchFamily="49" charset="0"/>
              <a:buChar char="o"/>
              <a:defRPr/>
            </a:lvl3pPr>
            <a:lvl4pPr marL="410051" indent="-135017">
              <a:buClr>
                <a:schemeClr val="accent2"/>
              </a:buClr>
              <a:buFont typeface="System Font Regular"/>
              <a:buChar char="–"/>
              <a:defRPr/>
            </a:lvl4pPr>
            <a:lvl5pPr marL="501313" indent="-135017">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4454738C-1E38-7F49-B214-FD8AEDEAF6A1}"/>
              </a:ext>
            </a:extLst>
          </p:cNvPr>
          <p:cNvSpPr>
            <a:spLocks noGrp="1"/>
          </p:cNvSpPr>
          <p:nvPr>
            <p:ph type="body" sz="quarter" idx="23"/>
          </p:nvPr>
        </p:nvSpPr>
        <p:spPr>
          <a:xfrm>
            <a:off x="4900976" y="1710024"/>
            <a:ext cx="4037101" cy="1752600"/>
          </a:xfrm>
          <a:prstGeom prst="rect">
            <a:avLst/>
          </a:prstGeom>
        </p:spPr>
        <p:txBody>
          <a:bodyPr numCol="1"/>
          <a:lstStyle>
            <a:lvl1pPr marL="135017" indent="-135017">
              <a:lnSpc>
                <a:spcPct val="150000"/>
              </a:lnSpc>
              <a:spcBef>
                <a:spcPts val="315"/>
              </a:spcBef>
              <a:buClr>
                <a:schemeClr val="accent2"/>
              </a:buClr>
              <a:buFont typeface="Arial" panose="020B0604020202020204" pitchFamily="34" charset="0"/>
              <a:buChar char="•"/>
              <a:defRPr sz="1260"/>
            </a:lvl1pPr>
            <a:lvl2pPr marL="226279" indent="-135017">
              <a:buClr>
                <a:schemeClr val="accent2"/>
              </a:buClr>
              <a:buSzPct val="100000"/>
              <a:buFont typeface="System Font Regular"/>
              <a:buChar char="–"/>
              <a:defRPr sz="1260"/>
            </a:lvl2pPr>
            <a:lvl3pPr marL="317540" indent="-135017">
              <a:buClr>
                <a:schemeClr val="accent2"/>
              </a:buClr>
              <a:buSzPct val="75000"/>
              <a:buFont typeface="Courier New" panose="02070309020205020404" pitchFamily="49" charset="0"/>
              <a:buChar char="o"/>
              <a:defRPr/>
            </a:lvl3pPr>
            <a:lvl4pPr marL="410051" indent="-135017">
              <a:buClr>
                <a:schemeClr val="accent2"/>
              </a:buClr>
              <a:buFont typeface="System Font Regular"/>
              <a:buChar char="–"/>
              <a:defRPr/>
            </a:lvl4pPr>
            <a:lvl5pPr marL="501313" indent="-135017">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352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pic>
        <p:nvPicPr>
          <p:cNvPr id="22" name="Picture 21" descr="A picture containing text, clipart&#10;&#10;Description automatically generated">
            <a:extLst>
              <a:ext uri="{FF2B5EF4-FFF2-40B4-BE49-F238E27FC236}">
                <a16:creationId xmlns:a16="http://schemas.microsoft.com/office/drawing/2014/main" id="{9413284D-1E7B-9640-8727-0AC9E8F0F6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10" name="Text Placeholder 3">
            <a:extLst>
              <a:ext uri="{FF2B5EF4-FFF2-40B4-BE49-F238E27FC236}">
                <a16:creationId xmlns:a16="http://schemas.microsoft.com/office/drawing/2014/main" id="{C2394637-9504-6240-8BAD-4C3FE8F17265}"/>
              </a:ext>
            </a:extLst>
          </p:cNvPr>
          <p:cNvSpPr>
            <a:spLocks noGrp="1"/>
          </p:cNvSpPr>
          <p:nvPr>
            <p:ph type="body" sz="quarter" idx="13"/>
          </p:nvPr>
        </p:nvSpPr>
        <p:spPr>
          <a:xfrm>
            <a:off x="593282" y="1033670"/>
            <a:ext cx="6030753" cy="274431"/>
          </a:xfrm>
          <a:prstGeom prst="rect">
            <a:avLst/>
          </a:prstGeom>
        </p:spPr>
        <p:txBody>
          <a:bodyPr/>
          <a:lstStyle>
            <a:lvl1pPr>
              <a:defRPr sz="1575"/>
            </a:lvl1pPr>
          </a:lstStyle>
          <a:p>
            <a:pPr lvl="0"/>
            <a:r>
              <a:rPr lang="en-US"/>
              <a:t>Click to edit Master text styles</a:t>
            </a:r>
          </a:p>
        </p:txBody>
      </p:sp>
      <p:sp>
        <p:nvSpPr>
          <p:cNvPr id="16" name="Title 2">
            <a:extLst>
              <a:ext uri="{FF2B5EF4-FFF2-40B4-BE49-F238E27FC236}">
                <a16:creationId xmlns:a16="http://schemas.microsoft.com/office/drawing/2014/main" id="{C44F460C-318D-7A40-89AB-0CB815D74841}"/>
              </a:ext>
            </a:extLst>
          </p:cNvPr>
          <p:cNvSpPr>
            <a:spLocks noGrp="1"/>
          </p:cNvSpPr>
          <p:nvPr>
            <p:ph type="title" hasCustomPrompt="1"/>
          </p:nvPr>
        </p:nvSpPr>
        <p:spPr>
          <a:xfrm>
            <a:off x="594074" y="590048"/>
            <a:ext cx="6030754" cy="373839"/>
          </a:xfrm>
          <a:prstGeom prst="rect">
            <a:avLst/>
          </a:prstGeom>
        </p:spPr>
        <p:txBody>
          <a:bodyPr>
            <a:noAutofit/>
          </a:bodyPr>
          <a:lstStyle>
            <a:lvl1pPr>
              <a:defRPr sz="2205"/>
            </a:lvl1pPr>
          </a:lstStyle>
          <a:p>
            <a:r>
              <a:rPr lang="en-US"/>
              <a:t>Click to add title</a:t>
            </a:r>
            <a:endParaRPr lang="en-US" sz="1418" spc="0"/>
          </a:p>
        </p:txBody>
      </p:sp>
      <p:sp>
        <p:nvSpPr>
          <p:cNvPr id="17" name="Freeform 16">
            <a:extLst>
              <a:ext uri="{FF2B5EF4-FFF2-40B4-BE49-F238E27FC236}">
                <a16:creationId xmlns:a16="http://schemas.microsoft.com/office/drawing/2014/main" id="{CEDD8CF5-B766-0540-9E25-329C831C97DF}"/>
              </a:ext>
            </a:extLst>
          </p:cNvPr>
          <p:cNvSpPr/>
          <p:nvPr/>
        </p:nvSpPr>
        <p:spPr>
          <a:xfrm rot="10800000" flipH="1" flipV="1">
            <a:off x="5505950" y="-14991"/>
            <a:ext cx="4112056"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8" name="Freeform 17">
            <a:extLst>
              <a:ext uri="{FF2B5EF4-FFF2-40B4-BE49-F238E27FC236}">
                <a16:creationId xmlns:a16="http://schemas.microsoft.com/office/drawing/2014/main" id="{1BE2B9BD-CF20-3943-8CE4-F8A4E19DECBC}"/>
              </a:ext>
            </a:extLst>
          </p:cNvPr>
          <p:cNvSpPr/>
          <p:nvPr/>
        </p:nvSpPr>
        <p:spPr>
          <a:xfrm rot="5400000" flipH="1">
            <a:off x="-96040" y="5806249"/>
            <a:ext cx="1151802" cy="9871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9" name="Text Placeholder 2">
            <a:extLst>
              <a:ext uri="{FF2B5EF4-FFF2-40B4-BE49-F238E27FC236}">
                <a16:creationId xmlns:a16="http://schemas.microsoft.com/office/drawing/2014/main" id="{BAEFE954-41BC-2A44-9F8B-918D0B95AAB5}"/>
              </a:ext>
            </a:extLst>
          </p:cNvPr>
          <p:cNvSpPr>
            <a:spLocks noGrp="1"/>
          </p:cNvSpPr>
          <p:nvPr>
            <p:ph type="body" sz="quarter" idx="20"/>
          </p:nvPr>
        </p:nvSpPr>
        <p:spPr>
          <a:xfrm>
            <a:off x="583476" y="2266977"/>
            <a:ext cx="4037101" cy="3909379"/>
          </a:xfrm>
          <a:prstGeom prst="rect">
            <a:avLst/>
          </a:prstGeom>
        </p:spPr>
        <p:txBody>
          <a:bodyPr numCol="1"/>
          <a:lstStyle>
            <a:lvl1pPr marL="135017" indent="-135017">
              <a:lnSpc>
                <a:spcPct val="150000"/>
              </a:lnSpc>
              <a:spcBef>
                <a:spcPts val="315"/>
              </a:spcBef>
              <a:buClr>
                <a:schemeClr val="accent2"/>
              </a:buClr>
              <a:buFont typeface="Arial" panose="020B0604020202020204" pitchFamily="34" charset="0"/>
              <a:buChar char="•"/>
              <a:defRPr sz="1260"/>
            </a:lvl1pPr>
            <a:lvl2pPr marL="226279" indent="-135017">
              <a:buClr>
                <a:schemeClr val="accent2"/>
              </a:buClr>
              <a:buSzPct val="100000"/>
              <a:buFont typeface="System Font Regular"/>
              <a:buChar char="–"/>
              <a:defRPr sz="1260"/>
            </a:lvl2pPr>
            <a:lvl3pPr marL="317540" indent="-135017">
              <a:buClr>
                <a:schemeClr val="accent2"/>
              </a:buClr>
              <a:buSzPct val="75000"/>
              <a:buFont typeface="Courier New" panose="02070309020205020404" pitchFamily="49" charset="0"/>
              <a:buChar char="o"/>
              <a:defRPr/>
            </a:lvl3pPr>
            <a:lvl4pPr marL="410051" indent="-135017">
              <a:buClr>
                <a:schemeClr val="accent2"/>
              </a:buClr>
              <a:buFont typeface="System Font Regular"/>
              <a:buChar char="–"/>
              <a:defRPr/>
            </a:lvl4pPr>
            <a:lvl5pPr marL="501313" indent="-135017">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53656780-2D29-5145-A2F3-55563E1863AE}"/>
              </a:ext>
            </a:extLst>
          </p:cNvPr>
          <p:cNvSpPr>
            <a:spLocks noGrp="1"/>
          </p:cNvSpPr>
          <p:nvPr>
            <p:ph type="body" sz="quarter" idx="21"/>
          </p:nvPr>
        </p:nvSpPr>
        <p:spPr>
          <a:xfrm>
            <a:off x="4920615" y="2266977"/>
            <a:ext cx="4037101" cy="3909379"/>
          </a:xfrm>
          <a:prstGeom prst="rect">
            <a:avLst/>
          </a:prstGeom>
        </p:spPr>
        <p:txBody>
          <a:bodyPr numCol="1"/>
          <a:lstStyle>
            <a:lvl1pPr marL="135017" indent="-135017">
              <a:lnSpc>
                <a:spcPct val="150000"/>
              </a:lnSpc>
              <a:spcBef>
                <a:spcPts val="315"/>
              </a:spcBef>
              <a:buClr>
                <a:schemeClr val="accent2"/>
              </a:buClr>
              <a:buFont typeface="Arial" panose="020B0604020202020204" pitchFamily="34" charset="0"/>
              <a:buChar char="•"/>
              <a:defRPr sz="1260"/>
            </a:lvl1pPr>
            <a:lvl2pPr marL="226279" indent="-135017">
              <a:buClr>
                <a:schemeClr val="accent2"/>
              </a:buClr>
              <a:buSzPct val="100000"/>
              <a:buFont typeface="System Font Regular"/>
              <a:buChar char="–"/>
              <a:defRPr sz="1260"/>
            </a:lvl2pPr>
            <a:lvl3pPr marL="317540" indent="-135017">
              <a:buClr>
                <a:schemeClr val="accent2"/>
              </a:buClr>
              <a:buSzPct val="75000"/>
              <a:buFont typeface="Courier New" panose="02070309020205020404" pitchFamily="49" charset="0"/>
              <a:buChar char="o"/>
              <a:defRPr/>
            </a:lvl3pPr>
            <a:lvl4pPr marL="410051" indent="-135017">
              <a:buClr>
                <a:schemeClr val="accent2"/>
              </a:buClr>
              <a:buFont typeface="System Font Regular"/>
              <a:buChar char="–"/>
              <a:defRPr/>
            </a:lvl4pPr>
            <a:lvl5pPr marL="501313" indent="-135017">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6">
            <a:extLst>
              <a:ext uri="{FF2B5EF4-FFF2-40B4-BE49-F238E27FC236}">
                <a16:creationId xmlns:a16="http://schemas.microsoft.com/office/drawing/2014/main" id="{76F27B8E-7A64-4B27-A925-7A99C4DD6735}"/>
              </a:ext>
            </a:extLst>
          </p:cNvPr>
          <p:cNvSpPr>
            <a:spLocks noGrp="1"/>
          </p:cNvSpPr>
          <p:nvPr>
            <p:ph type="ftr" sz="quarter" idx="3"/>
          </p:nvPr>
        </p:nvSpPr>
        <p:spPr>
          <a:xfrm>
            <a:off x="965530" y="6660670"/>
            <a:ext cx="1632295" cy="177453"/>
          </a:xfrm>
          <a:prstGeom prst="rect">
            <a:avLst/>
          </a:prstGeom>
        </p:spPr>
        <p:txBody>
          <a:bodyPr vert="horz" lIns="91440" tIns="45720" rIns="91440" bIns="45720" rtlCol="0" anchor="ctr"/>
          <a:lstStyle>
            <a:lvl1pPr algn="l">
              <a:defRPr sz="788">
                <a:solidFill>
                  <a:schemeClr val="accent1"/>
                </a:solidFill>
              </a:defRPr>
            </a:lvl1pPr>
          </a:lstStyle>
          <a:p>
            <a:endParaRPr lang="en-US"/>
          </a:p>
        </p:txBody>
      </p:sp>
    </p:spTree>
    <p:extLst>
      <p:ext uri="{BB962C8B-B14F-4D97-AF65-F5344CB8AC3E}">
        <p14:creationId xmlns:p14="http://schemas.microsoft.com/office/powerpoint/2010/main" val="31799818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pic>
        <p:nvPicPr>
          <p:cNvPr id="22" name="Picture 21" descr="A picture containing text, clipart&#10;&#10;Description automatically generated">
            <a:extLst>
              <a:ext uri="{FF2B5EF4-FFF2-40B4-BE49-F238E27FC236}">
                <a16:creationId xmlns:a16="http://schemas.microsoft.com/office/drawing/2014/main" id="{9413284D-1E7B-9640-8727-0AC9E8F0F6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10" name="Text Placeholder 3">
            <a:extLst>
              <a:ext uri="{FF2B5EF4-FFF2-40B4-BE49-F238E27FC236}">
                <a16:creationId xmlns:a16="http://schemas.microsoft.com/office/drawing/2014/main" id="{C2394637-9504-6240-8BAD-4C3FE8F17265}"/>
              </a:ext>
            </a:extLst>
          </p:cNvPr>
          <p:cNvSpPr>
            <a:spLocks noGrp="1"/>
          </p:cNvSpPr>
          <p:nvPr>
            <p:ph type="body" sz="quarter" idx="13"/>
          </p:nvPr>
        </p:nvSpPr>
        <p:spPr>
          <a:xfrm>
            <a:off x="593282" y="1033670"/>
            <a:ext cx="6030753" cy="274431"/>
          </a:xfrm>
          <a:prstGeom prst="rect">
            <a:avLst/>
          </a:prstGeom>
        </p:spPr>
        <p:txBody>
          <a:bodyPr/>
          <a:lstStyle>
            <a:lvl1pPr>
              <a:defRPr sz="1575"/>
            </a:lvl1pPr>
          </a:lstStyle>
          <a:p>
            <a:pPr lvl="0"/>
            <a:r>
              <a:rPr lang="en-US"/>
              <a:t>Click to edit Master text styles</a:t>
            </a:r>
          </a:p>
        </p:txBody>
      </p:sp>
      <p:sp>
        <p:nvSpPr>
          <p:cNvPr id="16" name="Title 2">
            <a:extLst>
              <a:ext uri="{FF2B5EF4-FFF2-40B4-BE49-F238E27FC236}">
                <a16:creationId xmlns:a16="http://schemas.microsoft.com/office/drawing/2014/main" id="{C44F460C-318D-7A40-89AB-0CB815D74841}"/>
              </a:ext>
            </a:extLst>
          </p:cNvPr>
          <p:cNvSpPr>
            <a:spLocks noGrp="1"/>
          </p:cNvSpPr>
          <p:nvPr>
            <p:ph type="title" hasCustomPrompt="1"/>
          </p:nvPr>
        </p:nvSpPr>
        <p:spPr>
          <a:xfrm>
            <a:off x="594074" y="590048"/>
            <a:ext cx="6030754" cy="373839"/>
          </a:xfrm>
          <a:prstGeom prst="rect">
            <a:avLst/>
          </a:prstGeom>
        </p:spPr>
        <p:txBody>
          <a:bodyPr>
            <a:noAutofit/>
          </a:bodyPr>
          <a:lstStyle>
            <a:lvl1pPr>
              <a:defRPr sz="2205"/>
            </a:lvl1pPr>
          </a:lstStyle>
          <a:p>
            <a:r>
              <a:rPr lang="en-US"/>
              <a:t>Click to add title</a:t>
            </a:r>
            <a:endParaRPr lang="en-US" sz="1418" spc="0"/>
          </a:p>
        </p:txBody>
      </p:sp>
      <p:sp>
        <p:nvSpPr>
          <p:cNvPr id="13" name="Freeform 12">
            <a:extLst>
              <a:ext uri="{FF2B5EF4-FFF2-40B4-BE49-F238E27FC236}">
                <a16:creationId xmlns:a16="http://schemas.microsoft.com/office/drawing/2014/main" id="{C9C1AB2E-BCF9-8B4B-8D26-DFF7EBB21BD5}"/>
              </a:ext>
            </a:extLst>
          </p:cNvPr>
          <p:cNvSpPr/>
          <p:nvPr/>
        </p:nvSpPr>
        <p:spPr>
          <a:xfrm rot="10800000" flipH="1" flipV="1">
            <a:off x="5505950" y="-14991"/>
            <a:ext cx="4112056"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7" name="Freeform 16">
            <a:extLst>
              <a:ext uri="{FF2B5EF4-FFF2-40B4-BE49-F238E27FC236}">
                <a16:creationId xmlns:a16="http://schemas.microsoft.com/office/drawing/2014/main" id="{69A0070F-8547-0147-9392-17CB6975A647}"/>
              </a:ext>
            </a:extLst>
          </p:cNvPr>
          <p:cNvSpPr/>
          <p:nvPr/>
        </p:nvSpPr>
        <p:spPr>
          <a:xfrm rot="5400000" flipH="1">
            <a:off x="-96040" y="5806249"/>
            <a:ext cx="1151802" cy="9871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5" name="Text Placeholder 2">
            <a:extLst>
              <a:ext uri="{FF2B5EF4-FFF2-40B4-BE49-F238E27FC236}">
                <a16:creationId xmlns:a16="http://schemas.microsoft.com/office/drawing/2014/main" id="{F0A7199E-1B1A-044D-81A8-DE962EADA6BE}"/>
              </a:ext>
            </a:extLst>
          </p:cNvPr>
          <p:cNvSpPr>
            <a:spLocks noGrp="1"/>
          </p:cNvSpPr>
          <p:nvPr>
            <p:ph type="body" sz="quarter" idx="20"/>
          </p:nvPr>
        </p:nvSpPr>
        <p:spPr>
          <a:xfrm>
            <a:off x="583476" y="2266977"/>
            <a:ext cx="4037101" cy="3909379"/>
          </a:xfrm>
          <a:prstGeom prst="rect">
            <a:avLst/>
          </a:prstGeom>
        </p:spPr>
        <p:txBody>
          <a:bodyPr numCol="1"/>
          <a:lstStyle>
            <a:lvl1pPr marL="135017" indent="-135017">
              <a:lnSpc>
                <a:spcPct val="150000"/>
              </a:lnSpc>
              <a:spcBef>
                <a:spcPts val="315"/>
              </a:spcBef>
              <a:buClr>
                <a:schemeClr val="accent2"/>
              </a:buClr>
              <a:buFont typeface="Arial" panose="020B0604020202020204" pitchFamily="34" charset="0"/>
              <a:buChar char="•"/>
              <a:defRPr sz="1260"/>
            </a:lvl1pPr>
            <a:lvl2pPr marL="226279" indent="-135017">
              <a:buClr>
                <a:schemeClr val="accent2"/>
              </a:buClr>
              <a:buSzPct val="100000"/>
              <a:buFont typeface="System Font Regular"/>
              <a:buChar char="–"/>
              <a:defRPr sz="1260"/>
            </a:lvl2pPr>
            <a:lvl3pPr marL="317540" indent="-135017">
              <a:buClr>
                <a:schemeClr val="accent2"/>
              </a:buClr>
              <a:buSzPct val="75000"/>
              <a:buFont typeface="Courier New" panose="02070309020205020404" pitchFamily="49" charset="0"/>
              <a:buChar char="o"/>
              <a:defRPr/>
            </a:lvl3pPr>
            <a:lvl4pPr marL="410051" indent="-135017">
              <a:buClr>
                <a:schemeClr val="accent2"/>
              </a:buClr>
              <a:buFont typeface="System Font Regular"/>
              <a:buChar char="–"/>
              <a:defRPr/>
            </a:lvl4pPr>
            <a:lvl5pPr marL="501313" indent="-135017">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6">
            <a:extLst>
              <a:ext uri="{FF2B5EF4-FFF2-40B4-BE49-F238E27FC236}">
                <a16:creationId xmlns:a16="http://schemas.microsoft.com/office/drawing/2014/main" id="{778A4639-10EE-47C9-9D58-FBB06030F45E}"/>
              </a:ext>
            </a:extLst>
          </p:cNvPr>
          <p:cNvSpPr>
            <a:spLocks noGrp="1"/>
          </p:cNvSpPr>
          <p:nvPr>
            <p:ph type="ftr" sz="quarter" idx="3"/>
          </p:nvPr>
        </p:nvSpPr>
        <p:spPr>
          <a:xfrm>
            <a:off x="965530" y="6660670"/>
            <a:ext cx="1632295" cy="177453"/>
          </a:xfrm>
          <a:prstGeom prst="rect">
            <a:avLst/>
          </a:prstGeom>
        </p:spPr>
        <p:txBody>
          <a:bodyPr vert="horz" lIns="91440" tIns="45720" rIns="91440" bIns="45720" rtlCol="0" anchor="ctr"/>
          <a:lstStyle>
            <a:lvl1pPr algn="l">
              <a:defRPr sz="788">
                <a:solidFill>
                  <a:schemeClr val="accent1"/>
                </a:solidFill>
              </a:defRPr>
            </a:lvl1pPr>
          </a:lstStyle>
          <a:p>
            <a:endParaRPr lang="en-US"/>
          </a:p>
        </p:txBody>
      </p:sp>
    </p:spTree>
    <p:extLst>
      <p:ext uri="{BB962C8B-B14F-4D97-AF65-F5344CB8AC3E}">
        <p14:creationId xmlns:p14="http://schemas.microsoft.com/office/powerpoint/2010/main" val="900263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266158" y="6454777"/>
            <a:ext cx="335042" cy="174625"/>
          </a:xfrm>
          <a:prstGeom prst="rect">
            <a:avLst/>
          </a:prstGeom>
        </p:spPr>
        <p:txBody>
          <a:bodyPr lIns="0" tIns="0" rIns="0" bIns="0" anchor="b" anchorCtr="0"/>
          <a:lstStyle>
            <a:lvl1pPr algn="l">
              <a:defRPr sz="708">
                <a:solidFill>
                  <a:schemeClr val="tx1"/>
                </a:solidFill>
              </a:defRPr>
            </a:lvl1pPr>
          </a:lstStyle>
          <a:p>
            <a:fld id="{CB7FE98A-78B1-495F-8A5C-53E48422F91F}" type="slidenum">
              <a:rPr lang="en-US" smtClean="0"/>
              <a:pPr/>
              <a:t>‹#›</a:t>
            </a:fld>
            <a:endParaRPr lang="en-US"/>
          </a:p>
        </p:txBody>
      </p:sp>
      <p:pic>
        <p:nvPicPr>
          <p:cNvPr id="22" name="Picture 21" descr="A picture containing text, clipart&#10;&#10;Description automatically generated">
            <a:extLst>
              <a:ext uri="{FF2B5EF4-FFF2-40B4-BE49-F238E27FC236}">
                <a16:creationId xmlns:a16="http://schemas.microsoft.com/office/drawing/2014/main" id="{9413284D-1E7B-9640-8727-0AC9E8F0F6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68784" y="6481064"/>
            <a:ext cx="509664" cy="148336"/>
          </a:xfrm>
          <a:prstGeom prst="rect">
            <a:avLst/>
          </a:prstGeom>
        </p:spPr>
      </p:pic>
      <p:sp>
        <p:nvSpPr>
          <p:cNvPr id="28" name="Text Placeholder 3">
            <a:extLst>
              <a:ext uri="{FF2B5EF4-FFF2-40B4-BE49-F238E27FC236}">
                <a16:creationId xmlns:a16="http://schemas.microsoft.com/office/drawing/2014/main" id="{98920052-6C96-AB49-A923-463DD21B06F1}"/>
              </a:ext>
            </a:extLst>
          </p:cNvPr>
          <p:cNvSpPr>
            <a:spLocks noGrp="1"/>
          </p:cNvSpPr>
          <p:nvPr>
            <p:ph type="body" sz="quarter" idx="13"/>
          </p:nvPr>
        </p:nvSpPr>
        <p:spPr>
          <a:xfrm>
            <a:off x="593282" y="1033671"/>
            <a:ext cx="6030753" cy="274431"/>
          </a:xfrm>
          <a:prstGeom prst="rect">
            <a:avLst/>
          </a:prstGeom>
        </p:spPr>
        <p:txBody>
          <a:bodyPr/>
          <a:lstStyle>
            <a:lvl1pPr>
              <a:defRPr sz="1575"/>
            </a:lvl1pPr>
          </a:lstStyle>
          <a:p>
            <a:r>
              <a:rPr lang="en-US"/>
              <a:t>Subhead location</a:t>
            </a:r>
          </a:p>
        </p:txBody>
      </p:sp>
      <p:sp>
        <p:nvSpPr>
          <p:cNvPr id="5" name="Text Placeholder 4">
            <a:extLst>
              <a:ext uri="{FF2B5EF4-FFF2-40B4-BE49-F238E27FC236}">
                <a16:creationId xmlns:a16="http://schemas.microsoft.com/office/drawing/2014/main" id="{628C93FF-8927-C54B-83D7-5E228B4D6520}"/>
              </a:ext>
            </a:extLst>
          </p:cNvPr>
          <p:cNvSpPr>
            <a:spLocks noGrp="1"/>
          </p:cNvSpPr>
          <p:nvPr>
            <p:ph type="body" sz="quarter" idx="16" hasCustomPrompt="1"/>
          </p:nvPr>
        </p:nvSpPr>
        <p:spPr>
          <a:xfrm>
            <a:off x="575072" y="3987800"/>
            <a:ext cx="4045505" cy="431800"/>
          </a:xfrm>
          <a:prstGeom prst="rect">
            <a:avLst/>
          </a:prstGeom>
        </p:spPr>
        <p:txBody>
          <a:bodyPr/>
          <a:lstStyle>
            <a:lvl1pPr>
              <a:defRPr sz="1260" b="1" i="0">
                <a:latin typeface="Nunito Sans" pitchFamily="2" charset="77"/>
              </a:defRPr>
            </a:lvl1pPr>
          </a:lstStyle>
          <a:p>
            <a:pPr lvl="0"/>
            <a:r>
              <a:rPr lang="en-US"/>
              <a:t>Header</a:t>
            </a:r>
          </a:p>
        </p:txBody>
      </p:sp>
      <p:sp>
        <p:nvSpPr>
          <p:cNvPr id="34" name="Text Placeholder 4">
            <a:extLst>
              <a:ext uri="{FF2B5EF4-FFF2-40B4-BE49-F238E27FC236}">
                <a16:creationId xmlns:a16="http://schemas.microsoft.com/office/drawing/2014/main" id="{EA8224CA-C453-F740-BCB2-2ED6D903B5B1}"/>
              </a:ext>
            </a:extLst>
          </p:cNvPr>
          <p:cNvSpPr>
            <a:spLocks noGrp="1"/>
          </p:cNvSpPr>
          <p:nvPr>
            <p:ph type="body" sz="quarter" idx="17" hasCustomPrompt="1"/>
          </p:nvPr>
        </p:nvSpPr>
        <p:spPr>
          <a:xfrm>
            <a:off x="4905294" y="1406409"/>
            <a:ext cx="4045505" cy="431800"/>
          </a:xfrm>
          <a:prstGeom prst="rect">
            <a:avLst/>
          </a:prstGeom>
        </p:spPr>
        <p:txBody>
          <a:bodyPr/>
          <a:lstStyle>
            <a:lvl1pPr>
              <a:defRPr sz="1260" b="1" i="0">
                <a:latin typeface="Nunito Sans" pitchFamily="2" charset="77"/>
              </a:defRPr>
            </a:lvl1pPr>
          </a:lstStyle>
          <a:p>
            <a:pPr lvl="0"/>
            <a:r>
              <a:rPr lang="en-US"/>
              <a:t>Header</a:t>
            </a:r>
          </a:p>
        </p:txBody>
      </p:sp>
      <p:sp>
        <p:nvSpPr>
          <p:cNvPr id="35" name="Text Placeholder 2">
            <a:extLst>
              <a:ext uri="{FF2B5EF4-FFF2-40B4-BE49-F238E27FC236}">
                <a16:creationId xmlns:a16="http://schemas.microsoft.com/office/drawing/2014/main" id="{85C30320-8224-3446-AB84-029920AFD2BE}"/>
              </a:ext>
            </a:extLst>
          </p:cNvPr>
          <p:cNvSpPr>
            <a:spLocks noGrp="1"/>
          </p:cNvSpPr>
          <p:nvPr>
            <p:ph type="body" sz="quarter" idx="18"/>
          </p:nvPr>
        </p:nvSpPr>
        <p:spPr>
          <a:xfrm>
            <a:off x="583476" y="1710024"/>
            <a:ext cx="4037101" cy="1752600"/>
          </a:xfrm>
          <a:prstGeom prst="rect">
            <a:avLst/>
          </a:prstGeom>
        </p:spPr>
        <p:txBody>
          <a:bodyPr numCol="1"/>
          <a:lstStyle>
            <a:lvl1pPr marL="135012" indent="-135012">
              <a:lnSpc>
                <a:spcPct val="150000"/>
              </a:lnSpc>
              <a:spcBef>
                <a:spcPts val="315"/>
              </a:spcBef>
              <a:buClr>
                <a:schemeClr val="accent2"/>
              </a:buClr>
              <a:buFont typeface="Arial" panose="020B0604020202020204" pitchFamily="34" charset="0"/>
              <a:buChar char="•"/>
              <a:defRPr sz="1260"/>
            </a:lvl1pPr>
            <a:lvl2pPr marL="226271" indent="-135012">
              <a:buClr>
                <a:schemeClr val="accent2"/>
              </a:buClr>
              <a:buSzPct val="100000"/>
              <a:buFont typeface="System Font Regular"/>
              <a:buChar char="–"/>
              <a:defRPr sz="1260"/>
            </a:lvl2pPr>
            <a:lvl3pPr marL="317529" indent="-135012">
              <a:buClr>
                <a:schemeClr val="accent2"/>
              </a:buClr>
              <a:buSzPct val="75000"/>
              <a:buFont typeface="Courier New" panose="02070309020205020404" pitchFamily="49" charset="0"/>
              <a:buChar char="o"/>
              <a:defRPr/>
            </a:lvl3pPr>
            <a:lvl4pPr marL="410038" indent="-135012">
              <a:buClr>
                <a:schemeClr val="accent2"/>
              </a:buClr>
              <a:buFont typeface="System Font Regular"/>
              <a:buChar char="–"/>
              <a:defRPr/>
            </a:lvl4pPr>
            <a:lvl5pPr marL="501297" indent="-135012">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ext Placeholder 4">
            <a:extLst>
              <a:ext uri="{FF2B5EF4-FFF2-40B4-BE49-F238E27FC236}">
                <a16:creationId xmlns:a16="http://schemas.microsoft.com/office/drawing/2014/main" id="{15304C00-12FA-D849-951A-E9C4BAC57877}"/>
              </a:ext>
            </a:extLst>
          </p:cNvPr>
          <p:cNvSpPr>
            <a:spLocks noGrp="1"/>
          </p:cNvSpPr>
          <p:nvPr>
            <p:ph type="body" sz="quarter" idx="19" hasCustomPrompt="1"/>
          </p:nvPr>
        </p:nvSpPr>
        <p:spPr>
          <a:xfrm>
            <a:off x="584754" y="1406409"/>
            <a:ext cx="4045505" cy="431800"/>
          </a:xfrm>
          <a:prstGeom prst="rect">
            <a:avLst/>
          </a:prstGeom>
        </p:spPr>
        <p:txBody>
          <a:bodyPr/>
          <a:lstStyle>
            <a:lvl1pPr>
              <a:defRPr sz="1260" b="1" i="0">
                <a:latin typeface="Nunito Sans" pitchFamily="2" charset="77"/>
              </a:defRPr>
            </a:lvl1pPr>
          </a:lstStyle>
          <a:p>
            <a:pPr lvl="0"/>
            <a:r>
              <a:rPr lang="en-US"/>
              <a:t>Header</a:t>
            </a:r>
          </a:p>
        </p:txBody>
      </p:sp>
      <p:sp>
        <p:nvSpPr>
          <p:cNvPr id="37" name="Text Placeholder 4">
            <a:extLst>
              <a:ext uri="{FF2B5EF4-FFF2-40B4-BE49-F238E27FC236}">
                <a16:creationId xmlns:a16="http://schemas.microsoft.com/office/drawing/2014/main" id="{9F91E17A-1E5B-CF43-9E61-38CE3E71E2F4}"/>
              </a:ext>
            </a:extLst>
          </p:cNvPr>
          <p:cNvSpPr>
            <a:spLocks noGrp="1"/>
          </p:cNvSpPr>
          <p:nvPr>
            <p:ph type="body" sz="quarter" idx="20" hasCustomPrompt="1"/>
          </p:nvPr>
        </p:nvSpPr>
        <p:spPr>
          <a:xfrm>
            <a:off x="4980623" y="3987800"/>
            <a:ext cx="3960495" cy="431800"/>
          </a:xfrm>
          <a:prstGeom prst="rect">
            <a:avLst/>
          </a:prstGeom>
        </p:spPr>
        <p:txBody>
          <a:bodyPr numCol="1"/>
          <a:lstStyle>
            <a:lvl1pPr algn="ctr">
              <a:defRPr sz="1260" b="1" i="0">
                <a:latin typeface="Nunito Sans" pitchFamily="2" charset="77"/>
              </a:defRPr>
            </a:lvl1pPr>
          </a:lstStyle>
          <a:p>
            <a:pPr lvl="0"/>
            <a:r>
              <a:rPr lang="en-US"/>
              <a:t>Chart Title</a:t>
            </a:r>
          </a:p>
        </p:txBody>
      </p:sp>
      <p:sp>
        <p:nvSpPr>
          <p:cNvPr id="8" name="Chart Placeholder 7">
            <a:extLst>
              <a:ext uri="{FF2B5EF4-FFF2-40B4-BE49-F238E27FC236}">
                <a16:creationId xmlns:a16="http://schemas.microsoft.com/office/drawing/2014/main" id="{69104FD4-82DF-6849-BBCB-6FA5100E0791}"/>
              </a:ext>
            </a:extLst>
          </p:cNvPr>
          <p:cNvSpPr>
            <a:spLocks noGrp="1"/>
          </p:cNvSpPr>
          <p:nvPr>
            <p:ph type="chart" sz="quarter" idx="21"/>
          </p:nvPr>
        </p:nvSpPr>
        <p:spPr>
          <a:xfrm>
            <a:off x="4980623" y="4419600"/>
            <a:ext cx="3960495" cy="1752600"/>
          </a:xfrm>
          <a:prstGeom prst="rect">
            <a:avLst/>
          </a:prstGeom>
        </p:spPr>
        <p:txBody>
          <a:bodyPr/>
          <a:lstStyle/>
          <a:p>
            <a:endParaRPr lang="en-US"/>
          </a:p>
        </p:txBody>
      </p:sp>
      <p:sp>
        <p:nvSpPr>
          <p:cNvPr id="16" name="Freeform 15">
            <a:extLst>
              <a:ext uri="{FF2B5EF4-FFF2-40B4-BE49-F238E27FC236}">
                <a16:creationId xmlns:a16="http://schemas.microsoft.com/office/drawing/2014/main" id="{A8A8E2D3-9490-7D4A-B423-4A0A94FAE32C}"/>
              </a:ext>
            </a:extLst>
          </p:cNvPr>
          <p:cNvSpPr/>
          <p:nvPr userDrawn="1"/>
        </p:nvSpPr>
        <p:spPr>
          <a:xfrm rot="10800000" flipH="1" flipV="1">
            <a:off x="5505950" y="-14991"/>
            <a:ext cx="4112057"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7" name="Freeform 16">
            <a:extLst>
              <a:ext uri="{FF2B5EF4-FFF2-40B4-BE49-F238E27FC236}">
                <a16:creationId xmlns:a16="http://schemas.microsoft.com/office/drawing/2014/main" id="{09BE8E7F-EDB9-1949-B59A-0433C281265E}"/>
              </a:ext>
            </a:extLst>
          </p:cNvPr>
          <p:cNvSpPr/>
          <p:nvPr userDrawn="1"/>
        </p:nvSpPr>
        <p:spPr>
          <a:xfrm rot="5400000" flipH="1">
            <a:off x="-96041" y="5806249"/>
            <a:ext cx="1151802" cy="9871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9" name="Title 2">
            <a:extLst>
              <a:ext uri="{FF2B5EF4-FFF2-40B4-BE49-F238E27FC236}">
                <a16:creationId xmlns:a16="http://schemas.microsoft.com/office/drawing/2014/main" id="{2238133E-2741-6E4C-A0E6-C30947F9C57A}"/>
              </a:ext>
            </a:extLst>
          </p:cNvPr>
          <p:cNvSpPr>
            <a:spLocks noGrp="1"/>
          </p:cNvSpPr>
          <p:nvPr>
            <p:ph type="title" hasCustomPrompt="1"/>
          </p:nvPr>
        </p:nvSpPr>
        <p:spPr>
          <a:xfrm>
            <a:off x="594074" y="590049"/>
            <a:ext cx="6030754" cy="373839"/>
          </a:xfrm>
          <a:prstGeom prst="rect">
            <a:avLst/>
          </a:prstGeom>
        </p:spPr>
        <p:txBody>
          <a:bodyPr>
            <a:noAutofit/>
          </a:bodyPr>
          <a:lstStyle>
            <a:lvl1pPr>
              <a:defRPr sz="2205"/>
            </a:lvl1pPr>
          </a:lstStyle>
          <a:p>
            <a:r>
              <a:rPr lang="en-US"/>
              <a:t>Click to add title</a:t>
            </a:r>
            <a:endParaRPr lang="en-US" sz="1418" spc="0"/>
          </a:p>
        </p:txBody>
      </p:sp>
      <p:sp>
        <p:nvSpPr>
          <p:cNvPr id="18" name="Footer Placeholder 6">
            <a:extLst>
              <a:ext uri="{FF2B5EF4-FFF2-40B4-BE49-F238E27FC236}">
                <a16:creationId xmlns:a16="http://schemas.microsoft.com/office/drawing/2014/main" id="{CA397E67-BFCB-D646-9DEB-98533AC3D17E}"/>
              </a:ext>
            </a:extLst>
          </p:cNvPr>
          <p:cNvSpPr>
            <a:spLocks noGrp="1"/>
          </p:cNvSpPr>
          <p:nvPr>
            <p:ph type="ftr" sz="quarter" idx="3"/>
          </p:nvPr>
        </p:nvSpPr>
        <p:spPr>
          <a:xfrm>
            <a:off x="142928" y="179996"/>
            <a:ext cx="1632294" cy="177453"/>
          </a:xfrm>
          <a:prstGeom prst="rect">
            <a:avLst/>
          </a:prstGeom>
        </p:spPr>
        <p:txBody>
          <a:bodyPr vert="horz" lIns="91440" tIns="45720" rIns="91440" bIns="45720" rtlCol="0" anchor="ctr"/>
          <a:lstStyle>
            <a:lvl1pPr algn="l">
              <a:defRPr sz="630">
                <a:solidFill>
                  <a:schemeClr val="accent1"/>
                </a:solidFill>
              </a:defRPr>
            </a:lvl1pPr>
          </a:lstStyle>
          <a:p>
            <a:endParaRPr lang="en-US"/>
          </a:p>
        </p:txBody>
      </p:sp>
      <p:sp>
        <p:nvSpPr>
          <p:cNvPr id="20" name="Text Placeholder 2">
            <a:extLst>
              <a:ext uri="{FF2B5EF4-FFF2-40B4-BE49-F238E27FC236}">
                <a16:creationId xmlns:a16="http://schemas.microsoft.com/office/drawing/2014/main" id="{AE0A0028-74BE-1349-9898-4295564C919A}"/>
              </a:ext>
            </a:extLst>
          </p:cNvPr>
          <p:cNvSpPr>
            <a:spLocks noGrp="1"/>
          </p:cNvSpPr>
          <p:nvPr>
            <p:ph type="body" sz="quarter" idx="22"/>
          </p:nvPr>
        </p:nvSpPr>
        <p:spPr>
          <a:xfrm>
            <a:off x="583476" y="4328157"/>
            <a:ext cx="4037101" cy="1752600"/>
          </a:xfrm>
          <a:prstGeom prst="rect">
            <a:avLst/>
          </a:prstGeom>
        </p:spPr>
        <p:txBody>
          <a:bodyPr numCol="1"/>
          <a:lstStyle>
            <a:lvl1pPr marL="135012" indent="-135012">
              <a:lnSpc>
                <a:spcPct val="150000"/>
              </a:lnSpc>
              <a:spcBef>
                <a:spcPts val="315"/>
              </a:spcBef>
              <a:buClr>
                <a:schemeClr val="accent2"/>
              </a:buClr>
              <a:buFont typeface="Arial" panose="020B0604020202020204" pitchFamily="34" charset="0"/>
              <a:buChar char="•"/>
              <a:defRPr sz="1260"/>
            </a:lvl1pPr>
            <a:lvl2pPr marL="226271" indent="-135012">
              <a:buClr>
                <a:schemeClr val="accent2"/>
              </a:buClr>
              <a:buSzPct val="100000"/>
              <a:buFont typeface="System Font Regular"/>
              <a:buChar char="–"/>
              <a:defRPr sz="1260"/>
            </a:lvl2pPr>
            <a:lvl3pPr marL="317529" indent="-135012">
              <a:buClr>
                <a:schemeClr val="accent2"/>
              </a:buClr>
              <a:buSzPct val="75000"/>
              <a:buFont typeface="Courier New" panose="02070309020205020404" pitchFamily="49" charset="0"/>
              <a:buChar char="o"/>
              <a:defRPr/>
            </a:lvl3pPr>
            <a:lvl4pPr marL="410038" indent="-135012">
              <a:buClr>
                <a:schemeClr val="accent2"/>
              </a:buClr>
              <a:buFont typeface="System Font Regular"/>
              <a:buChar char="–"/>
              <a:defRPr/>
            </a:lvl4pPr>
            <a:lvl5pPr marL="501297" indent="-135012">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4454738C-1E38-7F49-B214-FD8AEDEAF6A1}"/>
              </a:ext>
            </a:extLst>
          </p:cNvPr>
          <p:cNvSpPr>
            <a:spLocks noGrp="1"/>
          </p:cNvSpPr>
          <p:nvPr>
            <p:ph type="body" sz="quarter" idx="23"/>
          </p:nvPr>
        </p:nvSpPr>
        <p:spPr>
          <a:xfrm>
            <a:off x="4900976" y="1710024"/>
            <a:ext cx="4037101" cy="1752600"/>
          </a:xfrm>
          <a:prstGeom prst="rect">
            <a:avLst/>
          </a:prstGeom>
        </p:spPr>
        <p:txBody>
          <a:bodyPr numCol="1"/>
          <a:lstStyle>
            <a:lvl1pPr marL="135012" indent="-135012">
              <a:lnSpc>
                <a:spcPct val="150000"/>
              </a:lnSpc>
              <a:spcBef>
                <a:spcPts val="315"/>
              </a:spcBef>
              <a:buClr>
                <a:schemeClr val="accent2"/>
              </a:buClr>
              <a:buFont typeface="Arial" panose="020B0604020202020204" pitchFamily="34" charset="0"/>
              <a:buChar char="•"/>
              <a:defRPr sz="1260"/>
            </a:lvl1pPr>
            <a:lvl2pPr marL="226271" indent="-135012">
              <a:buClr>
                <a:schemeClr val="accent2"/>
              </a:buClr>
              <a:buSzPct val="100000"/>
              <a:buFont typeface="System Font Regular"/>
              <a:buChar char="–"/>
              <a:defRPr sz="1260"/>
            </a:lvl2pPr>
            <a:lvl3pPr marL="317529" indent="-135012">
              <a:buClr>
                <a:schemeClr val="accent2"/>
              </a:buClr>
              <a:buSzPct val="75000"/>
              <a:buFont typeface="Courier New" panose="02070309020205020404" pitchFamily="49" charset="0"/>
              <a:buChar char="o"/>
              <a:defRPr/>
            </a:lvl3pPr>
            <a:lvl4pPr marL="410038" indent="-135012">
              <a:buClr>
                <a:schemeClr val="accent2"/>
              </a:buClr>
              <a:buFont typeface="System Font Regular"/>
              <a:buChar char="–"/>
              <a:defRPr/>
            </a:lvl4pPr>
            <a:lvl5pPr marL="501297" indent="-135012">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12869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pic>
        <p:nvPicPr>
          <p:cNvPr id="20" name="Picture 19" descr="A picture containing text, clipart&#10;&#10;Description automatically generated">
            <a:extLst>
              <a:ext uri="{FF2B5EF4-FFF2-40B4-BE49-F238E27FC236}">
                <a16:creationId xmlns:a16="http://schemas.microsoft.com/office/drawing/2014/main" id="{CC160156-8D2B-0949-8E08-9B19BDAC8F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22" name="Slide Number Placeholder 4">
            <a:extLst>
              <a:ext uri="{FF2B5EF4-FFF2-40B4-BE49-F238E27FC236}">
                <a16:creationId xmlns:a16="http://schemas.microsoft.com/office/drawing/2014/main" id="{A9813B7F-786D-014F-8941-534D39DA221C}"/>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sp>
        <p:nvSpPr>
          <p:cNvPr id="10" name="Title 2">
            <a:extLst>
              <a:ext uri="{FF2B5EF4-FFF2-40B4-BE49-F238E27FC236}">
                <a16:creationId xmlns:a16="http://schemas.microsoft.com/office/drawing/2014/main" id="{03D64774-91E7-CD4D-B623-AC957B79CDA5}"/>
              </a:ext>
            </a:extLst>
          </p:cNvPr>
          <p:cNvSpPr>
            <a:spLocks noGrp="1"/>
          </p:cNvSpPr>
          <p:nvPr>
            <p:ph type="title" hasCustomPrompt="1"/>
          </p:nvPr>
        </p:nvSpPr>
        <p:spPr>
          <a:xfrm>
            <a:off x="594074" y="590048"/>
            <a:ext cx="6030754" cy="373839"/>
          </a:xfrm>
          <a:prstGeom prst="rect">
            <a:avLst/>
          </a:prstGeom>
        </p:spPr>
        <p:txBody>
          <a:bodyPr>
            <a:noAutofit/>
          </a:bodyPr>
          <a:lstStyle>
            <a:lvl1pPr>
              <a:defRPr sz="2205"/>
            </a:lvl1pPr>
          </a:lstStyle>
          <a:p>
            <a:r>
              <a:rPr lang="en-US"/>
              <a:t>Click to add title</a:t>
            </a:r>
            <a:endParaRPr lang="en-US" sz="1418" spc="0"/>
          </a:p>
        </p:txBody>
      </p:sp>
      <p:sp>
        <p:nvSpPr>
          <p:cNvPr id="12" name="Text Placeholder 3">
            <a:extLst>
              <a:ext uri="{FF2B5EF4-FFF2-40B4-BE49-F238E27FC236}">
                <a16:creationId xmlns:a16="http://schemas.microsoft.com/office/drawing/2014/main" id="{B2AA9CFA-9DF3-0E4D-BB0C-C1C12C954FC5}"/>
              </a:ext>
            </a:extLst>
          </p:cNvPr>
          <p:cNvSpPr>
            <a:spLocks noGrp="1"/>
          </p:cNvSpPr>
          <p:nvPr>
            <p:ph type="body" sz="quarter" idx="13"/>
          </p:nvPr>
        </p:nvSpPr>
        <p:spPr>
          <a:xfrm>
            <a:off x="593282" y="1033670"/>
            <a:ext cx="6030753" cy="274431"/>
          </a:xfrm>
          <a:prstGeom prst="rect">
            <a:avLst/>
          </a:prstGeom>
        </p:spPr>
        <p:txBody>
          <a:bodyPr/>
          <a:lstStyle>
            <a:lvl1pPr>
              <a:defRPr sz="1575"/>
            </a:lvl1pPr>
          </a:lstStyle>
          <a:p>
            <a:pPr lvl="0"/>
            <a:r>
              <a:rPr lang="en-US"/>
              <a:t>Click to edit Master text styles</a:t>
            </a:r>
          </a:p>
        </p:txBody>
      </p:sp>
      <p:sp>
        <p:nvSpPr>
          <p:cNvPr id="4" name="Chart Placeholder 3">
            <a:extLst>
              <a:ext uri="{FF2B5EF4-FFF2-40B4-BE49-F238E27FC236}">
                <a16:creationId xmlns:a16="http://schemas.microsoft.com/office/drawing/2014/main" id="{AD9F34B1-E7FD-CF4D-B67C-40C71B42E9AF}"/>
              </a:ext>
            </a:extLst>
          </p:cNvPr>
          <p:cNvSpPr>
            <a:spLocks noGrp="1"/>
          </p:cNvSpPr>
          <p:nvPr>
            <p:ph type="chart" sz="quarter" idx="20"/>
          </p:nvPr>
        </p:nvSpPr>
        <p:spPr>
          <a:xfrm>
            <a:off x="4980623" y="1600200"/>
            <a:ext cx="3960495" cy="4572000"/>
          </a:xfrm>
          <a:prstGeom prst="rect">
            <a:avLst/>
          </a:prstGeom>
        </p:spPr>
        <p:txBody>
          <a:bodyPr/>
          <a:lstStyle/>
          <a:p>
            <a:r>
              <a:rPr lang="en-US"/>
              <a:t>Click icon to add chart</a:t>
            </a:r>
          </a:p>
        </p:txBody>
      </p:sp>
      <p:sp>
        <p:nvSpPr>
          <p:cNvPr id="15" name="Freeform 14">
            <a:extLst>
              <a:ext uri="{FF2B5EF4-FFF2-40B4-BE49-F238E27FC236}">
                <a16:creationId xmlns:a16="http://schemas.microsoft.com/office/drawing/2014/main" id="{7FE3AA6E-C9F2-5444-A27F-FAA9257B4688}"/>
              </a:ext>
            </a:extLst>
          </p:cNvPr>
          <p:cNvSpPr/>
          <p:nvPr/>
        </p:nvSpPr>
        <p:spPr>
          <a:xfrm rot="10800000" flipH="1" flipV="1">
            <a:off x="5505950" y="-14991"/>
            <a:ext cx="4112056"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6" name="Freeform 15">
            <a:extLst>
              <a:ext uri="{FF2B5EF4-FFF2-40B4-BE49-F238E27FC236}">
                <a16:creationId xmlns:a16="http://schemas.microsoft.com/office/drawing/2014/main" id="{F9303D9F-578B-3E4E-BD1F-867F08DAF06A}"/>
              </a:ext>
            </a:extLst>
          </p:cNvPr>
          <p:cNvSpPr/>
          <p:nvPr/>
        </p:nvSpPr>
        <p:spPr>
          <a:xfrm rot="5400000" flipH="1">
            <a:off x="-96040" y="5806249"/>
            <a:ext cx="1151802" cy="9871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9" name="Text Placeholder 2">
            <a:extLst>
              <a:ext uri="{FF2B5EF4-FFF2-40B4-BE49-F238E27FC236}">
                <a16:creationId xmlns:a16="http://schemas.microsoft.com/office/drawing/2014/main" id="{C5E2539E-D9A1-C24C-A5D0-662D6AC0B347}"/>
              </a:ext>
            </a:extLst>
          </p:cNvPr>
          <p:cNvSpPr>
            <a:spLocks noGrp="1"/>
          </p:cNvSpPr>
          <p:nvPr>
            <p:ph type="body" sz="quarter" idx="21"/>
          </p:nvPr>
        </p:nvSpPr>
        <p:spPr>
          <a:xfrm>
            <a:off x="583476" y="1992657"/>
            <a:ext cx="4037101" cy="3909379"/>
          </a:xfrm>
          <a:prstGeom prst="rect">
            <a:avLst/>
          </a:prstGeom>
        </p:spPr>
        <p:txBody>
          <a:bodyPr numCol="1"/>
          <a:lstStyle>
            <a:lvl1pPr marL="135017" indent="-135017">
              <a:lnSpc>
                <a:spcPct val="150000"/>
              </a:lnSpc>
              <a:spcBef>
                <a:spcPts val="315"/>
              </a:spcBef>
              <a:buClr>
                <a:schemeClr val="accent2"/>
              </a:buClr>
              <a:buFont typeface="Arial" panose="020B0604020202020204" pitchFamily="34" charset="0"/>
              <a:buChar char="•"/>
              <a:defRPr sz="1260"/>
            </a:lvl1pPr>
            <a:lvl2pPr marL="226279" indent="-135017">
              <a:buClr>
                <a:schemeClr val="accent2"/>
              </a:buClr>
              <a:buSzPct val="100000"/>
              <a:buFont typeface="System Font Regular"/>
              <a:buChar char="–"/>
              <a:defRPr sz="1260"/>
            </a:lvl2pPr>
            <a:lvl3pPr marL="317540" indent="-135017">
              <a:buClr>
                <a:schemeClr val="accent2"/>
              </a:buClr>
              <a:buSzPct val="75000"/>
              <a:buFont typeface="Courier New" panose="02070309020205020404" pitchFamily="49" charset="0"/>
              <a:buChar char="o"/>
              <a:defRPr/>
            </a:lvl3pPr>
            <a:lvl4pPr marL="410051" indent="-135017">
              <a:buClr>
                <a:schemeClr val="accent2"/>
              </a:buClr>
              <a:buFont typeface="System Font Regular"/>
              <a:buChar char="–"/>
              <a:defRPr/>
            </a:lvl4pPr>
            <a:lvl5pPr marL="501313" indent="-135017">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6">
            <a:extLst>
              <a:ext uri="{FF2B5EF4-FFF2-40B4-BE49-F238E27FC236}">
                <a16:creationId xmlns:a16="http://schemas.microsoft.com/office/drawing/2014/main" id="{569B933F-6C8E-4A20-B31A-0BD93CEB9CCC}"/>
              </a:ext>
            </a:extLst>
          </p:cNvPr>
          <p:cNvSpPr>
            <a:spLocks noGrp="1"/>
          </p:cNvSpPr>
          <p:nvPr>
            <p:ph type="ftr" sz="quarter" idx="3"/>
          </p:nvPr>
        </p:nvSpPr>
        <p:spPr>
          <a:xfrm>
            <a:off x="965530" y="6660670"/>
            <a:ext cx="1632295" cy="177453"/>
          </a:xfrm>
          <a:prstGeom prst="rect">
            <a:avLst/>
          </a:prstGeom>
        </p:spPr>
        <p:txBody>
          <a:bodyPr vert="horz" lIns="91440" tIns="45720" rIns="91440" bIns="45720" rtlCol="0" anchor="ctr"/>
          <a:lstStyle>
            <a:lvl1pPr algn="l">
              <a:defRPr sz="788">
                <a:solidFill>
                  <a:schemeClr val="accent1"/>
                </a:solidFill>
              </a:defRPr>
            </a:lvl1pPr>
          </a:lstStyle>
          <a:p>
            <a:endParaRPr lang="en-US"/>
          </a:p>
        </p:txBody>
      </p:sp>
    </p:spTree>
    <p:extLst>
      <p:ext uri="{BB962C8B-B14F-4D97-AF65-F5344CB8AC3E}">
        <p14:creationId xmlns:p14="http://schemas.microsoft.com/office/powerpoint/2010/main" val="4430321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ection Divider">
    <p:bg>
      <p:bgRef idx="1001">
        <a:schemeClr val="bg2"/>
      </p:bgRef>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CCC2542A-E258-2D4C-AB14-8DA164E69456}"/>
              </a:ext>
            </a:extLst>
          </p:cNvPr>
          <p:cNvSpPr/>
          <p:nvPr/>
        </p:nvSpPr>
        <p:spPr>
          <a:xfrm>
            <a:off x="8319244" y="2390330"/>
            <a:ext cx="1303779" cy="4482419"/>
          </a:xfrm>
          <a:custGeom>
            <a:avLst/>
            <a:gdLst>
              <a:gd name="connsiteX0" fmla="*/ 1120877 w 1130709"/>
              <a:gd name="connsiteY0" fmla="*/ 0 h 2831690"/>
              <a:gd name="connsiteX1" fmla="*/ 0 w 1130709"/>
              <a:gd name="connsiteY1" fmla="*/ 2831690 h 2831690"/>
              <a:gd name="connsiteX2" fmla="*/ 1130709 w 1130709"/>
              <a:gd name="connsiteY2" fmla="*/ 2831690 h 2831690"/>
              <a:gd name="connsiteX3" fmla="*/ 1120877 w 1130709"/>
              <a:gd name="connsiteY3" fmla="*/ 0 h 2831690"/>
              <a:gd name="connsiteX0" fmla="*/ 790787 w 800619"/>
              <a:gd name="connsiteY0" fmla="*/ 0 h 2831690"/>
              <a:gd name="connsiteX1" fmla="*/ 0 w 800619"/>
              <a:gd name="connsiteY1" fmla="*/ 2831690 h 2831690"/>
              <a:gd name="connsiteX2" fmla="*/ 800619 w 800619"/>
              <a:gd name="connsiteY2" fmla="*/ 2831690 h 2831690"/>
              <a:gd name="connsiteX3" fmla="*/ 790787 w 800619"/>
              <a:gd name="connsiteY3" fmla="*/ 0 h 2831690"/>
              <a:gd name="connsiteX0" fmla="*/ 483203 w 493035"/>
              <a:gd name="connsiteY0" fmla="*/ 0 h 2831690"/>
              <a:gd name="connsiteX1" fmla="*/ 0 w 493035"/>
              <a:gd name="connsiteY1" fmla="*/ 2779175 h 2831690"/>
              <a:gd name="connsiteX2" fmla="*/ 493035 w 493035"/>
              <a:gd name="connsiteY2" fmla="*/ 2831690 h 2831690"/>
              <a:gd name="connsiteX3" fmla="*/ 483203 w 493035"/>
              <a:gd name="connsiteY3" fmla="*/ 0 h 2831690"/>
              <a:gd name="connsiteX0" fmla="*/ 775782 w 785614"/>
              <a:gd name="connsiteY0" fmla="*/ 0 h 2831690"/>
              <a:gd name="connsiteX1" fmla="*/ 0 w 785614"/>
              <a:gd name="connsiteY1" fmla="*/ 2831689 h 2831690"/>
              <a:gd name="connsiteX2" fmla="*/ 785614 w 785614"/>
              <a:gd name="connsiteY2" fmla="*/ 2831690 h 2831690"/>
              <a:gd name="connsiteX3" fmla="*/ 775782 w 785614"/>
              <a:gd name="connsiteY3" fmla="*/ 0 h 2831690"/>
              <a:gd name="connsiteX0" fmla="*/ 864035 w 873867"/>
              <a:gd name="connsiteY0" fmla="*/ 0 h 2831690"/>
              <a:gd name="connsiteX1" fmla="*/ 0 w 873867"/>
              <a:gd name="connsiteY1" fmla="*/ 2831689 h 2831690"/>
              <a:gd name="connsiteX2" fmla="*/ 873867 w 873867"/>
              <a:gd name="connsiteY2" fmla="*/ 2831690 h 2831690"/>
              <a:gd name="connsiteX3" fmla="*/ 864035 w 873867"/>
              <a:gd name="connsiteY3" fmla="*/ 0 h 2831690"/>
              <a:gd name="connsiteX0" fmla="*/ 1014075 w 1023907"/>
              <a:gd name="connsiteY0" fmla="*/ 0 h 2839191"/>
              <a:gd name="connsiteX1" fmla="*/ 0 w 1023907"/>
              <a:gd name="connsiteY1" fmla="*/ 2839191 h 2839191"/>
              <a:gd name="connsiteX2" fmla="*/ 1023907 w 1023907"/>
              <a:gd name="connsiteY2" fmla="*/ 2831690 h 2839191"/>
              <a:gd name="connsiteX3" fmla="*/ 1014075 w 1023907"/>
              <a:gd name="connsiteY3" fmla="*/ 0 h 2839191"/>
              <a:gd name="connsiteX0" fmla="*/ 1044083 w 1053915"/>
              <a:gd name="connsiteY0" fmla="*/ 0 h 2846693"/>
              <a:gd name="connsiteX1" fmla="*/ 0 w 1053915"/>
              <a:gd name="connsiteY1" fmla="*/ 2846693 h 2846693"/>
              <a:gd name="connsiteX2" fmla="*/ 1053915 w 1053915"/>
              <a:gd name="connsiteY2" fmla="*/ 2831690 h 2846693"/>
              <a:gd name="connsiteX3" fmla="*/ 1044083 w 1053915"/>
              <a:gd name="connsiteY3" fmla="*/ 0 h 2846693"/>
              <a:gd name="connsiteX0" fmla="*/ 1036060 w 1045892"/>
              <a:gd name="connsiteY0" fmla="*/ 0 h 2831690"/>
              <a:gd name="connsiteX1" fmla="*/ 0 w 1045892"/>
              <a:gd name="connsiteY1" fmla="*/ 2826635 h 2831690"/>
              <a:gd name="connsiteX2" fmla="*/ 1045892 w 1045892"/>
              <a:gd name="connsiteY2" fmla="*/ 2831690 h 2831690"/>
              <a:gd name="connsiteX3" fmla="*/ 1036060 w 1045892"/>
              <a:gd name="connsiteY3" fmla="*/ 0 h 2831690"/>
            </a:gdLst>
            <a:ahLst/>
            <a:cxnLst>
              <a:cxn ang="0">
                <a:pos x="connsiteX0" y="connsiteY0"/>
              </a:cxn>
              <a:cxn ang="0">
                <a:pos x="connsiteX1" y="connsiteY1"/>
              </a:cxn>
              <a:cxn ang="0">
                <a:pos x="connsiteX2" y="connsiteY2"/>
              </a:cxn>
              <a:cxn ang="0">
                <a:pos x="connsiteX3" y="connsiteY3"/>
              </a:cxn>
            </a:cxnLst>
            <a:rect l="l" t="t" r="r" b="b"/>
            <a:pathLst>
              <a:path w="1045892" h="2831690">
                <a:moveTo>
                  <a:pt x="1036060" y="0"/>
                </a:moveTo>
                <a:lnTo>
                  <a:pt x="0" y="2826635"/>
                </a:lnTo>
                <a:lnTo>
                  <a:pt x="1045892" y="2831690"/>
                </a:lnTo>
                <a:cubicBezTo>
                  <a:pt x="1042615" y="1887793"/>
                  <a:pt x="1039337" y="943897"/>
                  <a:pt x="103606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6" name="Freeform 5">
            <a:extLst>
              <a:ext uri="{FF2B5EF4-FFF2-40B4-BE49-F238E27FC236}">
                <a16:creationId xmlns:a16="http://schemas.microsoft.com/office/drawing/2014/main" id="{EC9C1D06-B476-2A48-B1A6-5934458B97DB}"/>
              </a:ext>
            </a:extLst>
          </p:cNvPr>
          <p:cNvSpPr/>
          <p:nvPr/>
        </p:nvSpPr>
        <p:spPr>
          <a:xfrm>
            <a:off x="-7742" y="5496233"/>
            <a:ext cx="4529598" cy="1386349"/>
          </a:xfrm>
          <a:custGeom>
            <a:avLst/>
            <a:gdLst>
              <a:gd name="connsiteX0" fmla="*/ 0 w 5751871"/>
              <a:gd name="connsiteY0" fmla="*/ 0 h 1386349"/>
              <a:gd name="connsiteX1" fmla="*/ 5751871 w 5751871"/>
              <a:gd name="connsiteY1" fmla="*/ 1376516 h 1386349"/>
              <a:gd name="connsiteX2" fmla="*/ 0 w 5751871"/>
              <a:gd name="connsiteY2" fmla="*/ 1386349 h 1386349"/>
              <a:gd name="connsiteX3" fmla="*/ 0 w 5751871"/>
              <a:gd name="connsiteY3" fmla="*/ 0 h 1386349"/>
            </a:gdLst>
            <a:ahLst/>
            <a:cxnLst>
              <a:cxn ang="0">
                <a:pos x="connsiteX0" y="connsiteY0"/>
              </a:cxn>
              <a:cxn ang="0">
                <a:pos x="connsiteX1" y="connsiteY1"/>
              </a:cxn>
              <a:cxn ang="0">
                <a:pos x="connsiteX2" y="connsiteY2"/>
              </a:cxn>
              <a:cxn ang="0">
                <a:pos x="connsiteX3" y="connsiteY3"/>
              </a:cxn>
            </a:cxnLst>
            <a:rect l="l" t="t" r="r" b="b"/>
            <a:pathLst>
              <a:path w="5751871" h="1386349">
                <a:moveTo>
                  <a:pt x="0" y="0"/>
                </a:moveTo>
                <a:lnTo>
                  <a:pt x="5751871" y="1376516"/>
                </a:lnTo>
                <a:lnTo>
                  <a:pt x="0" y="138634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pic>
        <p:nvPicPr>
          <p:cNvPr id="10" name="Picture 9" descr="A picture containing text, clipart&#10;&#10;Description automatically generated">
            <a:extLst>
              <a:ext uri="{FF2B5EF4-FFF2-40B4-BE49-F238E27FC236}">
                <a16:creationId xmlns:a16="http://schemas.microsoft.com/office/drawing/2014/main" id="{9CB07090-B79E-B442-A6BB-CFCFB28C25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14" name="Slide Number Placeholder 4">
            <a:extLst>
              <a:ext uri="{FF2B5EF4-FFF2-40B4-BE49-F238E27FC236}">
                <a16:creationId xmlns:a16="http://schemas.microsoft.com/office/drawing/2014/main" id="{9AC61ED4-0465-0A4B-9E64-24AD0D72EC68}"/>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bg1"/>
                </a:solidFill>
              </a:defRPr>
            </a:lvl1pPr>
          </a:lstStyle>
          <a:p>
            <a:fld id="{C6C9BAF6-3175-4D7A-8E69-9CAEFF78666F}" type="slidenum">
              <a:rPr lang="en-AU" smtClean="0"/>
              <a:pPr/>
              <a:t>‹#›</a:t>
            </a:fld>
            <a:endParaRPr lang="en-AU"/>
          </a:p>
        </p:txBody>
      </p:sp>
      <p:sp>
        <p:nvSpPr>
          <p:cNvPr id="11" name="Title 1">
            <a:extLst>
              <a:ext uri="{FF2B5EF4-FFF2-40B4-BE49-F238E27FC236}">
                <a16:creationId xmlns:a16="http://schemas.microsoft.com/office/drawing/2014/main" id="{4D23FF1E-46E3-644A-8112-B2FA500550FC}"/>
              </a:ext>
            </a:extLst>
          </p:cNvPr>
          <p:cNvSpPr>
            <a:spLocks noGrp="1"/>
          </p:cNvSpPr>
          <p:nvPr>
            <p:ph type="title" hasCustomPrompt="1"/>
          </p:nvPr>
        </p:nvSpPr>
        <p:spPr>
          <a:xfrm>
            <a:off x="582158" y="2021370"/>
            <a:ext cx="7048206" cy="846522"/>
          </a:xfrm>
          <a:prstGeom prst="rect">
            <a:avLst/>
          </a:prstGeom>
        </p:spPr>
        <p:txBody>
          <a:bodyPr anchor="t" anchorCtr="0">
            <a:noAutofit/>
          </a:bodyPr>
          <a:lstStyle>
            <a:lvl1pPr>
              <a:lnSpc>
                <a:spcPct val="100000"/>
              </a:lnSpc>
              <a:defRPr sz="4410"/>
            </a:lvl1pPr>
          </a:lstStyle>
          <a:p>
            <a:r>
              <a:rPr lang="en-US"/>
              <a:t>Click to add section title</a:t>
            </a:r>
          </a:p>
        </p:txBody>
      </p:sp>
    </p:spTree>
    <p:extLst>
      <p:ext uri="{BB962C8B-B14F-4D97-AF65-F5344CB8AC3E}">
        <p14:creationId xmlns:p14="http://schemas.microsoft.com/office/powerpoint/2010/main" val="890954529"/>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roject Timeline">
    <p:spTree>
      <p:nvGrpSpPr>
        <p:cNvPr id="1" name=""/>
        <p:cNvGrpSpPr/>
        <p:nvPr/>
      </p:nvGrpSpPr>
      <p:grpSpPr>
        <a:xfrm>
          <a:off x="0" y="0"/>
          <a:ext cx="0" cy="0"/>
          <a:chOff x="0" y="0"/>
          <a:chExt cx="0" cy="0"/>
        </a:xfrm>
      </p:grpSpPr>
      <p:sp>
        <p:nvSpPr>
          <p:cNvPr id="3" name="Pentagon 9">
            <a:extLst>
              <a:ext uri="{FF2B5EF4-FFF2-40B4-BE49-F238E27FC236}">
                <a16:creationId xmlns:a16="http://schemas.microsoft.com/office/drawing/2014/main" id="{FA57A858-E209-4545-9A5F-1171D43F19B2}"/>
              </a:ext>
            </a:extLst>
          </p:cNvPr>
          <p:cNvSpPr>
            <a:spLocks/>
          </p:cNvSpPr>
          <p:nvPr/>
        </p:nvSpPr>
        <p:spPr>
          <a:xfrm>
            <a:off x="5418239" y="20"/>
            <a:ext cx="4182962" cy="6857980"/>
          </a:xfrm>
          <a:prstGeom prst="homePlate">
            <a:avLst>
              <a:gd name="adj" fmla="val 0"/>
            </a:avLst>
          </a:prstGeom>
          <a:solidFill>
            <a:schemeClr val="accent2"/>
          </a:solidFill>
          <a:ln w="6350" cap="flat" cmpd="sng" algn="ctr">
            <a:noFill/>
            <a:prstDash val="solid"/>
            <a:miter lim="800000"/>
          </a:ln>
          <a:effectLst/>
        </p:spPr>
        <p:txBody>
          <a:bodyPr lIns="226800" rtlCol="0" anchor="ctr"/>
          <a:lstStyle/>
          <a:p>
            <a:pPr algn="ctr" defTabSz="720077">
              <a:defRPr/>
            </a:pPr>
            <a:endParaRPr lang="ko-KR" altLang="en-US" sz="945" b="1" kern="0">
              <a:solidFill>
                <a:prstClr val="white"/>
              </a:solidFill>
              <a:ea typeface="맑은 고딕" panose="020B0503020000020004" pitchFamily="34" charset="-127"/>
              <a:cs typeface="Arial" panose="020B0604020202020204" pitchFamily="34" charset="0"/>
            </a:endParaRPr>
          </a:p>
        </p:txBody>
      </p:sp>
      <p:sp>
        <p:nvSpPr>
          <p:cNvPr id="4" name="Pentagon 9">
            <a:extLst>
              <a:ext uri="{FF2B5EF4-FFF2-40B4-BE49-F238E27FC236}">
                <a16:creationId xmlns:a16="http://schemas.microsoft.com/office/drawing/2014/main" id="{4A25CF8D-94B9-F044-B95F-2B531AC2CA20}"/>
              </a:ext>
            </a:extLst>
          </p:cNvPr>
          <p:cNvSpPr>
            <a:spLocks/>
          </p:cNvSpPr>
          <p:nvPr/>
        </p:nvSpPr>
        <p:spPr>
          <a:xfrm>
            <a:off x="2128601" y="-1628"/>
            <a:ext cx="5083965" cy="6870760"/>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0 w 3551523"/>
              <a:gd name="connsiteY0" fmla="*/ 0 h 2769449"/>
              <a:gd name="connsiteX1" fmla="*/ 2792511 w 3551523"/>
              <a:gd name="connsiteY1" fmla="*/ 4496 h 2769449"/>
              <a:gd name="connsiteX2" fmla="*/ 3551523 w 3551523"/>
              <a:gd name="connsiteY2" fmla="*/ 1398848 h 2769449"/>
              <a:gd name="connsiteX3" fmla="*/ 2792511 w 3551523"/>
              <a:gd name="connsiteY3" fmla="*/ 2769449 h 2769449"/>
              <a:gd name="connsiteX4" fmla="*/ 999937 w 3551523"/>
              <a:gd name="connsiteY4" fmla="*/ 2769449 h 2769449"/>
              <a:gd name="connsiteX5" fmla="*/ 0 w 3551523"/>
              <a:gd name="connsiteY5" fmla="*/ 0 h 2769449"/>
              <a:gd name="connsiteX0" fmla="*/ 1 w 3551524"/>
              <a:gd name="connsiteY0" fmla="*/ 0 h 2773945"/>
              <a:gd name="connsiteX1" fmla="*/ 2792512 w 3551524"/>
              <a:gd name="connsiteY1" fmla="*/ 4496 h 2773945"/>
              <a:gd name="connsiteX2" fmla="*/ 3551524 w 3551524"/>
              <a:gd name="connsiteY2" fmla="*/ 1398848 h 2773945"/>
              <a:gd name="connsiteX3" fmla="*/ 2792512 w 3551524"/>
              <a:gd name="connsiteY3" fmla="*/ 2769449 h 2773945"/>
              <a:gd name="connsiteX4" fmla="*/ 0 w 3551524"/>
              <a:gd name="connsiteY4" fmla="*/ 2773945 h 2773945"/>
              <a:gd name="connsiteX5" fmla="*/ 1 w 3551524"/>
              <a:gd name="connsiteY5" fmla="*/ 0 h 2773945"/>
              <a:gd name="connsiteX0" fmla="*/ 1 w 3551524"/>
              <a:gd name="connsiteY0" fmla="*/ 0 h 2770105"/>
              <a:gd name="connsiteX1" fmla="*/ 2792512 w 3551524"/>
              <a:gd name="connsiteY1" fmla="*/ 656 h 2770105"/>
              <a:gd name="connsiteX2" fmla="*/ 3551524 w 3551524"/>
              <a:gd name="connsiteY2" fmla="*/ 1395008 h 2770105"/>
              <a:gd name="connsiteX3" fmla="*/ 2792512 w 3551524"/>
              <a:gd name="connsiteY3" fmla="*/ 2765609 h 2770105"/>
              <a:gd name="connsiteX4" fmla="*/ 0 w 3551524"/>
              <a:gd name="connsiteY4" fmla="*/ 2770105 h 2770105"/>
              <a:gd name="connsiteX5" fmla="*/ 1 w 3551524"/>
              <a:gd name="connsiteY5" fmla="*/ 0 h 27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1524" h="2770105">
                <a:moveTo>
                  <a:pt x="1" y="0"/>
                </a:moveTo>
                <a:lnTo>
                  <a:pt x="2792512" y="656"/>
                </a:lnTo>
                <a:lnTo>
                  <a:pt x="3551524" y="1395008"/>
                </a:lnTo>
                <a:lnTo>
                  <a:pt x="2792512" y="2765609"/>
                </a:lnTo>
                <a:lnTo>
                  <a:pt x="0" y="2770105"/>
                </a:lnTo>
                <a:cubicBezTo>
                  <a:pt x="0" y="1845457"/>
                  <a:pt x="1" y="924648"/>
                  <a:pt x="1" y="0"/>
                </a:cubicBezTo>
                <a:close/>
              </a:path>
            </a:pathLst>
          </a:custGeom>
          <a:solidFill>
            <a:schemeClr val="tx2">
              <a:lumMod val="60000"/>
              <a:lumOff val="40000"/>
            </a:schemeClr>
          </a:solidFill>
          <a:ln w="6350" cap="flat" cmpd="sng" algn="ctr">
            <a:noFill/>
            <a:prstDash val="solid"/>
            <a:miter lim="800000"/>
          </a:ln>
          <a:effectLst/>
        </p:spPr>
        <p:txBody>
          <a:bodyPr rtlCol="0" anchor="ctr"/>
          <a:lstStyle/>
          <a:p>
            <a:pPr algn="ctr" defTabSz="720077">
              <a:defRPr/>
            </a:pPr>
            <a:endParaRPr lang="ko-KR" altLang="en-US" sz="945" b="1" kern="0">
              <a:solidFill>
                <a:prstClr val="white"/>
              </a:solidFill>
              <a:ea typeface="맑은 고딕" panose="020B0503020000020004" pitchFamily="34" charset="-127"/>
              <a:cs typeface="Arial" panose="020B0604020202020204" pitchFamily="34" charset="0"/>
            </a:endParaRPr>
          </a:p>
        </p:txBody>
      </p:sp>
      <p:sp>
        <p:nvSpPr>
          <p:cNvPr id="5" name="Pentagon 9">
            <a:extLst>
              <a:ext uri="{FF2B5EF4-FFF2-40B4-BE49-F238E27FC236}">
                <a16:creationId xmlns:a16="http://schemas.microsoft.com/office/drawing/2014/main" id="{98CD580D-F8A5-8E44-9307-F884DD153BCC}"/>
              </a:ext>
            </a:extLst>
          </p:cNvPr>
          <p:cNvSpPr>
            <a:spLocks/>
          </p:cNvSpPr>
          <p:nvPr/>
        </p:nvSpPr>
        <p:spPr>
          <a:xfrm>
            <a:off x="633988" y="-4801"/>
            <a:ext cx="4179460" cy="6873933"/>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0 w 3735561"/>
              <a:gd name="connsiteY0" fmla="*/ 0 h 2764953"/>
              <a:gd name="connsiteX1" fmla="*/ 2976549 w 3735561"/>
              <a:gd name="connsiteY1" fmla="*/ 0 h 2764953"/>
              <a:gd name="connsiteX2" fmla="*/ 3735561 w 3735561"/>
              <a:gd name="connsiteY2" fmla="*/ 1394352 h 2764953"/>
              <a:gd name="connsiteX3" fmla="*/ 2976549 w 3735561"/>
              <a:gd name="connsiteY3" fmla="*/ 2764953 h 2764953"/>
              <a:gd name="connsiteX4" fmla="*/ 1183975 w 3735561"/>
              <a:gd name="connsiteY4" fmla="*/ 2764953 h 2764953"/>
              <a:gd name="connsiteX5" fmla="*/ 0 w 3735561"/>
              <a:gd name="connsiteY5" fmla="*/ 0 h 2764953"/>
              <a:gd name="connsiteX0" fmla="*/ 30673 w 3766234"/>
              <a:gd name="connsiteY0" fmla="*/ 0 h 2773945"/>
              <a:gd name="connsiteX1" fmla="*/ 3007222 w 3766234"/>
              <a:gd name="connsiteY1" fmla="*/ 0 h 2773945"/>
              <a:gd name="connsiteX2" fmla="*/ 3766234 w 3766234"/>
              <a:gd name="connsiteY2" fmla="*/ 1394352 h 2773945"/>
              <a:gd name="connsiteX3" fmla="*/ 3007222 w 3766234"/>
              <a:gd name="connsiteY3" fmla="*/ 2764953 h 2773945"/>
              <a:gd name="connsiteX4" fmla="*/ 0 w 3766234"/>
              <a:gd name="connsiteY4" fmla="*/ 2773945 h 2773945"/>
              <a:gd name="connsiteX5" fmla="*/ 30673 w 3766234"/>
              <a:gd name="connsiteY5" fmla="*/ 0 h 2773945"/>
              <a:gd name="connsiteX0" fmla="*/ 846573 w 3766234"/>
              <a:gd name="connsiteY0" fmla="*/ 0 h 2778441"/>
              <a:gd name="connsiteX1" fmla="*/ 3007222 w 3766234"/>
              <a:gd name="connsiteY1" fmla="*/ 4496 h 2778441"/>
              <a:gd name="connsiteX2" fmla="*/ 3766234 w 3766234"/>
              <a:gd name="connsiteY2" fmla="*/ 1398848 h 2778441"/>
              <a:gd name="connsiteX3" fmla="*/ 3007222 w 3766234"/>
              <a:gd name="connsiteY3" fmla="*/ 2769449 h 2778441"/>
              <a:gd name="connsiteX4" fmla="*/ 0 w 3766234"/>
              <a:gd name="connsiteY4" fmla="*/ 2778441 h 2778441"/>
              <a:gd name="connsiteX5" fmla="*/ 846573 w 3766234"/>
              <a:gd name="connsiteY5" fmla="*/ 0 h 2778441"/>
              <a:gd name="connsiteX0" fmla="*/ 0 w 2919661"/>
              <a:gd name="connsiteY0" fmla="*/ 0 h 2773945"/>
              <a:gd name="connsiteX1" fmla="*/ 2160649 w 2919661"/>
              <a:gd name="connsiteY1" fmla="*/ 4496 h 2773945"/>
              <a:gd name="connsiteX2" fmla="*/ 2919661 w 2919661"/>
              <a:gd name="connsiteY2" fmla="*/ 1398848 h 2773945"/>
              <a:gd name="connsiteX3" fmla="*/ 2160649 w 2919661"/>
              <a:gd name="connsiteY3" fmla="*/ 2769449 h 2773945"/>
              <a:gd name="connsiteX4" fmla="*/ 0 w 2919661"/>
              <a:gd name="connsiteY4" fmla="*/ 2773945 h 2773945"/>
              <a:gd name="connsiteX5" fmla="*/ 0 w 2919661"/>
              <a:gd name="connsiteY5" fmla="*/ 0 h 2773945"/>
              <a:gd name="connsiteX0" fmla="*/ 0 w 2919661"/>
              <a:gd name="connsiteY0" fmla="*/ 0 h 2771385"/>
              <a:gd name="connsiteX1" fmla="*/ 2160649 w 2919661"/>
              <a:gd name="connsiteY1" fmla="*/ 1936 h 2771385"/>
              <a:gd name="connsiteX2" fmla="*/ 2919661 w 2919661"/>
              <a:gd name="connsiteY2" fmla="*/ 1396288 h 2771385"/>
              <a:gd name="connsiteX3" fmla="*/ 2160649 w 2919661"/>
              <a:gd name="connsiteY3" fmla="*/ 2766889 h 2771385"/>
              <a:gd name="connsiteX4" fmla="*/ 0 w 2919661"/>
              <a:gd name="connsiteY4" fmla="*/ 2771385 h 2771385"/>
              <a:gd name="connsiteX5" fmla="*/ 0 w 2919661"/>
              <a:gd name="connsiteY5" fmla="*/ 0 h 2771385"/>
              <a:gd name="connsiteX0" fmla="*/ 0 w 2919661"/>
              <a:gd name="connsiteY0" fmla="*/ 0 h 2771385"/>
              <a:gd name="connsiteX1" fmla="*/ 2160649 w 2919661"/>
              <a:gd name="connsiteY1" fmla="*/ 1936 h 2771385"/>
              <a:gd name="connsiteX2" fmla="*/ 2919661 w 2919661"/>
              <a:gd name="connsiteY2" fmla="*/ 1396288 h 2771385"/>
              <a:gd name="connsiteX3" fmla="*/ 2158902 w 2919661"/>
              <a:gd name="connsiteY3" fmla="*/ 2770729 h 2771385"/>
              <a:gd name="connsiteX4" fmla="*/ 0 w 2919661"/>
              <a:gd name="connsiteY4" fmla="*/ 2771385 h 2771385"/>
              <a:gd name="connsiteX5" fmla="*/ 0 w 2919661"/>
              <a:gd name="connsiteY5" fmla="*/ 0 h 2771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661" h="2771385">
                <a:moveTo>
                  <a:pt x="0" y="0"/>
                </a:moveTo>
                <a:lnTo>
                  <a:pt x="2160649" y="1936"/>
                </a:lnTo>
                <a:lnTo>
                  <a:pt x="2919661" y="1396288"/>
                </a:lnTo>
                <a:lnTo>
                  <a:pt x="2158902" y="2770729"/>
                </a:lnTo>
                <a:lnTo>
                  <a:pt x="0" y="2771385"/>
                </a:lnTo>
                <a:lnTo>
                  <a:pt x="0" y="0"/>
                </a:lnTo>
                <a:close/>
              </a:path>
            </a:pathLst>
          </a:custGeom>
          <a:solidFill>
            <a:schemeClr val="tx2">
              <a:lumMod val="75000"/>
            </a:schemeClr>
          </a:solidFill>
          <a:ln w="6350" cap="flat" cmpd="sng" algn="ctr">
            <a:noFill/>
            <a:prstDash val="solid"/>
            <a:miter lim="800000"/>
          </a:ln>
          <a:effectLst/>
        </p:spPr>
        <p:txBody>
          <a:bodyPr rtlCol="0" anchor="ctr"/>
          <a:lstStyle/>
          <a:p>
            <a:pPr algn="ctr" defTabSz="720077">
              <a:defRPr/>
            </a:pPr>
            <a:endParaRPr lang="ko-KR" altLang="en-US" sz="945" b="1" kern="0">
              <a:solidFill>
                <a:prstClr val="white"/>
              </a:solidFill>
              <a:ea typeface="맑은 고딕" panose="020B0503020000020004" pitchFamily="34" charset="-127"/>
              <a:cs typeface="Arial" panose="020B0604020202020204" pitchFamily="34" charset="0"/>
            </a:endParaRPr>
          </a:p>
        </p:txBody>
      </p:sp>
      <p:sp>
        <p:nvSpPr>
          <p:cNvPr id="6" name="Pentagon 9">
            <a:extLst>
              <a:ext uri="{FF2B5EF4-FFF2-40B4-BE49-F238E27FC236}">
                <a16:creationId xmlns:a16="http://schemas.microsoft.com/office/drawing/2014/main" id="{900E0813-7AE3-314A-93A8-6DAE9DB5DCB2}"/>
              </a:ext>
            </a:extLst>
          </p:cNvPr>
          <p:cNvSpPr>
            <a:spLocks/>
          </p:cNvSpPr>
          <p:nvPr/>
        </p:nvSpPr>
        <p:spPr>
          <a:xfrm>
            <a:off x="-5522" y="-3175"/>
            <a:ext cx="2403708" cy="6873853"/>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226164 w 2551586"/>
              <a:gd name="connsiteY0" fmla="*/ 0 h 2770073"/>
              <a:gd name="connsiteX1" fmla="*/ 1792574 w 2551586"/>
              <a:gd name="connsiteY1" fmla="*/ 5120 h 2770073"/>
              <a:gd name="connsiteX2" fmla="*/ 2551586 w 2551586"/>
              <a:gd name="connsiteY2" fmla="*/ 1399472 h 2770073"/>
              <a:gd name="connsiteX3" fmla="*/ 1792574 w 2551586"/>
              <a:gd name="connsiteY3" fmla="*/ 2770073 h 2770073"/>
              <a:gd name="connsiteX4" fmla="*/ 0 w 2551586"/>
              <a:gd name="connsiteY4" fmla="*/ 2770073 h 2770073"/>
              <a:gd name="connsiteX5" fmla="*/ 226164 w 2551586"/>
              <a:gd name="connsiteY5" fmla="*/ 0 h 2770073"/>
              <a:gd name="connsiteX0" fmla="*/ 24232 w 2349654"/>
              <a:gd name="connsiteY0" fmla="*/ 0 h 2770073"/>
              <a:gd name="connsiteX1" fmla="*/ 1590642 w 2349654"/>
              <a:gd name="connsiteY1" fmla="*/ 5120 h 2770073"/>
              <a:gd name="connsiteX2" fmla="*/ 2349654 w 2349654"/>
              <a:gd name="connsiteY2" fmla="*/ 1399472 h 2770073"/>
              <a:gd name="connsiteX3" fmla="*/ 1590642 w 2349654"/>
              <a:gd name="connsiteY3" fmla="*/ 2770073 h 2770073"/>
              <a:gd name="connsiteX4" fmla="*/ 0 w 2349654"/>
              <a:gd name="connsiteY4" fmla="*/ 2770073 h 2770073"/>
              <a:gd name="connsiteX5" fmla="*/ 24232 w 2349654"/>
              <a:gd name="connsiteY5" fmla="*/ 0 h 2770073"/>
              <a:gd name="connsiteX0" fmla="*/ 286645 w 2349654"/>
              <a:gd name="connsiteY0" fmla="*/ 0 h 2770073"/>
              <a:gd name="connsiteX1" fmla="*/ 1590642 w 2349654"/>
              <a:gd name="connsiteY1" fmla="*/ 5120 h 2770073"/>
              <a:gd name="connsiteX2" fmla="*/ 2349654 w 2349654"/>
              <a:gd name="connsiteY2" fmla="*/ 1399472 h 2770073"/>
              <a:gd name="connsiteX3" fmla="*/ 1590642 w 2349654"/>
              <a:gd name="connsiteY3" fmla="*/ 2770073 h 2770073"/>
              <a:gd name="connsiteX4" fmla="*/ 0 w 2349654"/>
              <a:gd name="connsiteY4" fmla="*/ 2770073 h 2770073"/>
              <a:gd name="connsiteX5" fmla="*/ 286645 w 2349654"/>
              <a:gd name="connsiteY5" fmla="*/ 0 h 2770073"/>
              <a:gd name="connsiteX0" fmla="*/ 166077 w 2349654"/>
              <a:gd name="connsiteY0" fmla="*/ 0 h 2765577"/>
              <a:gd name="connsiteX1" fmla="*/ 1590642 w 2349654"/>
              <a:gd name="connsiteY1" fmla="*/ 624 h 2765577"/>
              <a:gd name="connsiteX2" fmla="*/ 2349654 w 2349654"/>
              <a:gd name="connsiteY2" fmla="*/ 1394976 h 2765577"/>
              <a:gd name="connsiteX3" fmla="*/ 1590642 w 2349654"/>
              <a:gd name="connsiteY3" fmla="*/ 2765577 h 2765577"/>
              <a:gd name="connsiteX4" fmla="*/ 0 w 2349654"/>
              <a:gd name="connsiteY4" fmla="*/ 2765577 h 2765577"/>
              <a:gd name="connsiteX5" fmla="*/ 166077 w 2349654"/>
              <a:gd name="connsiteY5" fmla="*/ 0 h 2765577"/>
              <a:gd name="connsiteX0" fmla="*/ 10047 w 2193624"/>
              <a:gd name="connsiteY0" fmla="*/ 0 h 2774569"/>
              <a:gd name="connsiteX1" fmla="*/ 1434612 w 2193624"/>
              <a:gd name="connsiteY1" fmla="*/ 624 h 2774569"/>
              <a:gd name="connsiteX2" fmla="*/ 2193624 w 2193624"/>
              <a:gd name="connsiteY2" fmla="*/ 1394976 h 2774569"/>
              <a:gd name="connsiteX3" fmla="*/ 1434612 w 2193624"/>
              <a:gd name="connsiteY3" fmla="*/ 2765577 h 2774569"/>
              <a:gd name="connsiteX4" fmla="*/ 0 w 2193624"/>
              <a:gd name="connsiteY4" fmla="*/ 2774569 h 2774569"/>
              <a:gd name="connsiteX5" fmla="*/ 10047 w 2193624"/>
              <a:gd name="connsiteY5" fmla="*/ 0 h 2774569"/>
              <a:gd name="connsiteX0" fmla="*/ 10047 w 2193624"/>
              <a:gd name="connsiteY0" fmla="*/ 656 h 2775225"/>
              <a:gd name="connsiteX1" fmla="*/ 1430573 w 2193624"/>
              <a:gd name="connsiteY1" fmla="*/ 0 h 2775225"/>
              <a:gd name="connsiteX2" fmla="*/ 2193624 w 2193624"/>
              <a:gd name="connsiteY2" fmla="*/ 1395632 h 2775225"/>
              <a:gd name="connsiteX3" fmla="*/ 1434612 w 2193624"/>
              <a:gd name="connsiteY3" fmla="*/ 2766233 h 2775225"/>
              <a:gd name="connsiteX4" fmla="*/ 0 w 2193624"/>
              <a:gd name="connsiteY4" fmla="*/ 2775225 h 2775225"/>
              <a:gd name="connsiteX5" fmla="*/ 10047 w 2193624"/>
              <a:gd name="connsiteY5" fmla="*/ 656 h 2775225"/>
              <a:gd name="connsiteX0" fmla="*/ 0 w 2195693"/>
              <a:gd name="connsiteY0" fmla="*/ 0 h 2775849"/>
              <a:gd name="connsiteX1" fmla="*/ 1432642 w 2195693"/>
              <a:gd name="connsiteY1" fmla="*/ 624 h 2775849"/>
              <a:gd name="connsiteX2" fmla="*/ 2195693 w 2195693"/>
              <a:gd name="connsiteY2" fmla="*/ 1396256 h 2775849"/>
              <a:gd name="connsiteX3" fmla="*/ 1436681 w 2195693"/>
              <a:gd name="connsiteY3" fmla="*/ 2766857 h 2775849"/>
              <a:gd name="connsiteX4" fmla="*/ 2069 w 2195693"/>
              <a:gd name="connsiteY4" fmla="*/ 2775849 h 2775849"/>
              <a:gd name="connsiteX5" fmla="*/ 0 w 2195693"/>
              <a:gd name="connsiteY5" fmla="*/ 0 h 2775849"/>
              <a:gd name="connsiteX0" fmla="*/ 155 w 2195848"/>
              <a:gd name="connsiteY0" fmla="*/ 0 h 2770729"/>
              <a:gd name="connsiteX1" fmla="*/ 1432797 w 2195848"/>
              <a:gd name="connsiteY1" fmla="*/ 624 h 2770729"/>
              <a:gd name="connsiteX2" fmla="*/ 2195848 w 2195848"/>
              <a:gd name="connsiteY2" fmla="*/ 1396256 h 2770729"/>
              <a:gd name="connsiteX3" fmla="*/ 1436836 w 2195848"/>
              <a:gd name="connsiteY3" fmla="*/ 2766857 h 2770729"/>
              <a:gd name="connsiteX4" fmla="*/ 205 w 2195848"/>
              <a:gd name="connsiteY4" fmla="*/ 2770729 h 2770729"/>
              <a:gd name="connsiteX5" fmla="*/ 155 w 2195848"/>
              <a:gd name="connsiteY5" fmla="*/ 0 h 2770729"/>
              <a:gd name="connsiteX0" fmla="*/ 155 w 2195848"/>
              <a:gd name="connsiteY0" fmla="*/ 0 h 2771977"/>
              <a:gd name="connsiteX1" fmla="*/ 1432797 w 2195848"/>
              <a:gd name="connsiteY1" fmla="*/ 624 h 2771977"/>
              <a:gd name="connsiteX2" fmla="*/ 2195848 w 2195848"/>
              <a:gd name="connsiteY2" fmla="*/ 1396256 h 2771977"/>
              <a:gd name="connsiteX3" fmla="*/ 1430778 w 2195848"/>
              <a:gd name="connsiteY3" fmla="*/ 2771977 h 2771977"/>
              <a:gd name="connsiteX4" fmla="*/ 205 w 2195848"/>
              <a:gd name="connsiteY4" fmla="*/ 2770729 h 2771977"/>
              <a:gd name="connsiteX5" fmla="*/ 155 w 2195848"/>
              <a:gd name="connsiteY5" fmla="*/ 0 h 2771977"/>
              <a:gd name="connsiteX0" fmla="*/ 395738 w 2195644"/>
              <a:gd name="connsiteY0" fmla="*/ 45459 h 2771353"/>
              <a:gd name="connsiteX1" fmla="*/ 1432593 w 2195644"/>
              <a:gd name="connsiteY1" fmla="*/ 0 h 2771353"/>
              <a:gd name="connsiteX2" fmla="*/ 2195644 w 2195644"/>
              <a:gd name="connsiteY2" fmla="*/ 1395632 h 2771353"/>
              <a:gd name="connsiteX3" fmla="*/ 1430574 w 2195644"/>
              <a:gd name="connsiteY3" fmla="*/ 2771353 h 2771353"/>
              <a:gd name="connsiteX4" fmla="*/ 1 w 2195644"/>
              <a:gd name="connsiteY4" fmla="*/ 2770105 h 2771353"/>
              <a:gd name="connsiteX5" fmla="*/ 395738 w 2195644"/>
              <a:gd name="connsiteY5" fmla="*/ 45459 h 2771353"/>
              <a:gd name="connsiteX0" fmla="*/ 256405 w 2195644"/>
              <a:gd name="connsiteY0" fmla="*/ 656 h 2771353"/>
              <a:gd name="connsiteX1" fmla="*/ 1432593 w 2195644"/>
              <a:gd name="connsiteY1" fmla="*/ 0 h 2771353"/>
              <a:gd name="connsiteX2" fmla="*/ 2195644 w 2195644"/>
              <a:gd name="connsiteY2" fmla="*/ 1395632 h 2771353"/>
              <a:gd name="connsiteX3" fmla="*/ 1430574 w 2195644"/>
              <a:gd name="connsiteY3" fmla="*/ 2771353 h 2771353"/>
              <a:gd name="connsiteX4" fmla="*/ 1 w 2195644"/>
              <a:gd name="connsiteY4" fmla="*/ 2770105 h 2771353"/>
              <a:gd name="connsiteX5" fmla="*/ 256405 w 2195644"/>
              <a:gd name="connsiteY5" fmla="*/ 656 h 2771353"/>
              <a:gd name="connsiteX0" fmla="*/ 20160 w 1959399"/>
              <a:gd name="connsiteY0" fmla="*/ 656 h 2771353"/>
              <a:gd name="connsiteX1" fmla="*/ 1196348 w 1959399"/>
              <a:gd name="connsiteY1" fmla="*/ 0 h 2771353"/>
              <a:gd name="connsiteX2" fmla="*/ 1959399 w 1959399"/>
              <a:gd name="connsiteY2" fmla="*/ 1395632 h 2771353"/>
              <a:gd name="connsiteX3" fmla="*/ 1194329 w 1959399"/>
              <a:gd name="connsiteY3" fmla="*/ 2771353 h 2771353"/>
              <a:gd name="connsiteX4" fmla="*/ 17 w 1959399"/>
              <a:gd name="connsiteY4" fmla="*/ 2754744 h 2771353"/>
              <a:gd name="connsiteX5" fmla="*/ 20160 w 1959399"/>
              <a:gd name="connsiteY5" fmla="*/ 656 h 2771353"/>
              <a:gd name="connsiteX0" fmla="*/ 0 w 1939239"/>
              <a:gd name="connsiteY0" fmla="*/ 656 h 2771353"/>
              <a:gd name="connsiteX1" fmla="*/ 1176188 w 1939239"/>
              <a:gd name="connsiteY1" fmla="*/ 0 h 2771353"/>
              <a:gd name="connsiteX2" fmla="*/ 1939239 w 1939239"/>
              <a:gd name="connsiteY2" fmla="*/ 1395632 h 2771353"/>
              <a:gd name="connsiteX3" fmla="*/ 1174169 w 1939239"/>
              <a:gd name="connsiteY3" fmla="*/ 2771353 h 2771353"/>
              <a:gd name="connsiteX4" fmla="*/ 129287 w 1939239"/>
              <a:gd name="connsiteY4" fmla="*/ 2738103 h 2771353"/>
              <a:gd name="connsiteX5" fmla="*/ 0 w 1939239"/>
              <a:gd name="connsiteY5" fmla="*/ 656 h 2771353"/>
              <a:gd name="connsiteX0" fmla="*/ 2063 w 1941302"/>
              <a:gd name="connsiteY0" fmla="*/ 656 h 2771353"/>
              <a:gd name="connsiteX1" fmla="*/ 1178251 w 1941302"/>
              <a:gd name="connsiteY1" fmla="*/ 0 h 2771353"/>
              <a:gd name="connsiteX2" fmla="*/ 1941302 w 1941302"/>
              <a:gd name="connsiteY2" fmla="*/ 1395632 h 2771353"/>
              <a:gd name="connsiteX3" fmla="*/ 1176232 w 1941302"/>
              <a:gd name="connsiteY3" fmla="*/ 2771353 h 2771353"/>
              <a:gd name="connsiteX4" fmla="*/ 94 w 1941302"/>
              <a:gd name="connsiteY4" fmla="*/ 2770105 h 2771353"/>
              <a:gd name="connsiteX5" fmla="*/ 2063 w 1941302"/>
              <a:gd name="connsiteY5" fmla="*/ 656 h 277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1302" h="2771353">
                <a:moveTo>
                  <a:pt x="2063" y="656"/>
                </a:moveTo>
                <a:lnTo>
                  <a:pt x="1178251" y="0"/>
                </a:lnTo>
                <a:lnTo>
                  <a:pt x="1941302" y="1395632"/>
                </a:lnTo>
                <a:lnTo>
                  <a:pt x="1176232" y="2771353"/>
                </a:lnTo>
                <a:lnTo>
                  <a:pt x="94" y="2770105"/>
                </a:lnTo>
                <a:cubicBezTo>
                  <a:pt x="-596" y="1844822"/>
                  <a:pt x="2753" y="925939"/>
                  <a:pt x="2063" y="656"/>
                </a:cubicBezTo>
                <a:close/>
              </a:path>
            </a:pathLst>
          </a:custGeom>
          <a:solidFill>
            <a:schemeClr val="tx2">
              <a:lumMod val="50000"/>
            </a:schemeClr>
          </a:solidFill>
          <a:ln w="6350" cap="flat" cmpd="sng" algn="ctr">
            <a:noFill/>
            <a:prstDash val="solid"/>
            <a:miter lim="800000"/>
          </a:ln>
          <a:effectLst/>
        </p:spPr>
        <p:txBody>
          <a:bodyPr rtlCol="0" anchor="ctr"/>
          <a:lstStyle/>
          <a:p>
            <a:pPr algn="ctr" defTabSz="720077">
              <a:defRPr/>
            </a:pPr>
            <a:endParaRPr lang="ko-KR" altLang="en-US" sz="945" b="1" kern="0">
              <a:solidFill>
                <a:prstClr val="white"/>
              </a:solidFill>
              <a:ea typeface="맑은 고딕" panose="020B0503020000020004" pitchFamily="34" charset="-127"/>
              <a:cs typeface="Arial" panose="020B0604020202020204" pitchFamily="34" charset="0"/>
            </a:endParaRPr>
          </a:p>
        </p:txBody>
      </p:sp>
      <p:pic>
        <p:nvPicPr>
          <p:cNvPr id="7" name="Graphic 6">
            <a:extLst>
              <a:ext uri="{FF2B5EF4-FFF2-40B4-BE49-F238E27FC236}">
                <a16:creationId xmlns:a16="http://schemas.microsoft.com/office/drawing/2014/main" id="{D7192713-C8A2-E848-BBFB-82145BE5B29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598575" y="6394777"/>
            <a:ext cx="650081" cy="323286"/>
          </a:xfrm>
          <a:prstGeom prst="rect">
            <a:avLst/>
          </a:prstGeom>
        </p:spPr>
      </p:pic>
      <p:sp>
        <p:nvSpPr>
          <p:cNvPr id="9" name="Slide Number Placeholder 4">
            <a:extLst>
              <a:ext uri="{FF2B5EF4-FFF2-40B4-BE49-F238E27FC236}">
                <a16:creationId xmlns:a16="http://schemas.microsoft.com/office/drawing/2014/main" id="{ED15002B-A04D-9F4E-AAC4-653F6A725496}"/>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bg1"/>
                </a:solidFill>
              </a:defRPr>
            </a:lvl1pPr>
          </a:lstStyle>
          <a:p>
            <a:fld id="{C6C9BAF6-3175-4D7A-8E69-9CAEFF78666F}" type="slidenum">
              <a:rPr lang="en-AU" smtClean="0"/>
              <a:pPr/>
              <a:t>‹#›</a:t>
            </a:fld>
            <a:endParaRPr lang="en-AU"/>
          </a:p>
        </p:txBody>
      </p:sp>
      <p:sp>
        <p:nvSpPr>
          <p:cNvPr id="48" name="Text Placeholder 27">
            <a:extLst>
              <a:ext uri="{FF2B5EF4-FFF2-40B4-BE49-F238E27FC236}">
                <a16:creationId xmlns:a16="http://schemas.microsoft.com/office/drawing/2014/main" id="{589FEF69-2612-9944-AE13-29D16ACAB932}"/>
              </a:ext>
            </a:extLst>
          </p:cNvPr>
          <p:cNvSpPr>
            <a:spLocks noGrp="1"/>
          </p:cNvSpPr>
          <p:nvPr>
            <p:ph type="body" sz="quarter" idx="13"/>
          </p:nvPr>
        </p:nvSpPr>
        <p:spPr>
          <a:xfrm>
            <a:off x="433360" y="2891093"/>
            <a:ext cx="1641456" cy="606732"/>
          </a:xfrm>
          <a:prstGeom prst="rect">
            <a:avLst/>
          </a:prstGeom>
        </p:spPr>
        <p:txBody>
          <a:bodyPr numCol="1"/>
          <a:lstStyle>
            <a:lvl1pPr marL="183773" indent="-183773">
              <a:lnSpc>
                <a:spcPct val="100000"/>
              </a:lnSpc>
              <a:spcAft>
                <a:spcPts val="472"/>
              </a:spcAft>
              <a:buFont typeface="+mj-lt"/>
              <a:buAutoNum type="arabicPeriod"/>
              <a:tabLst/>
              <a:defRPr sz="1260" b="1" i="0">
                <a:solidFill>
                  <a:schemeClr val="bg1"/>
                </a:solidFill>
                <a:latin typeface="Nunito Sans" pitchFamily="2" charset="77"/>
              </a:defRPr>
            </a:lvl1pPr>
            <a:lvl2pPr marL="276285" indent="-92512">
              <a:lnSpc>
                <a:spcPct val="100000"/>
              </a:lnSpc>
              <a:buFont typeface="Arial" panose="020B0604020202020204" pitchFamily="34" charset="0"/>
              <a:buChar char="•"/>
              <a:tabLst/>
              <a:defRPr sz="866">
                <a:solidFill>
                  <a:schemeClr val="bg1"/>
                </a:solidFill>
              </a:defRPr>
            </a:lvl2pPr>
            <a:lvl3pPr marL="276285" indent="-92512">
              <a:lnSpc>
                <a:spcPct val="100000"/>
              </a:lnSpc>
              <a:buFont typeface="Arial" panose="020B0604020202020204" pitchFamily="34" charset="0"/>
              <a:buChar char="•"/>
              <a:tabLst/>
              <a:defRPr sz="866">
                <a:solidFill>
                  <a:schemeClr val="bg1"/>
                </a:solidFill>
              </a:defRPr>
            </a:lvl3pPr>
            <a:lvl4pPr marL="276285" indent="-92512">
              <a:lnSpc>
                <a:spcPct val="100000"/>
              </a:lnSpc>
              <a:buFont typeface="Arial" panose="020B0604020202020204" pitchFamily="34" charset="0"/>
              <a:buChar char="•"/>
              <a:tabLst/>
              <a:defRPr sz="866">
                <a:solidFill>
                  <a:schemeClr val="bg1"/>
                </a:solidFill>
              </a:defRPr>
            </a:lvl4pPr>
            <a:lvl5pPr marL="276285" indent="-92512">
              <a:lnSpc>
                <a:spcPct val="100000"/>
              </a:lnSpc>
              <a:buFont typeface="Arial" panose="020B0604020202020204" pitchFamily="34" charset="0"/>
              <a:buChar char="•"/>
              <a:tabLst/>
              <a:defRPr sz="866">
                <a:solidFill>
                  <a:schemeClr val="bg1"/>
                </a:solidFill>
              </a:defRPr>
            </a:lvl5pPr>
          </a:lstStyle>
          <a:p>
            <a:pPr lvl="0"/>
            <a:r>
              <a:rPr lang="en-US"/>
              <a:t>Click to edit Master text styles</a:t>
            </a:r>
          </a:p>
        </p:txBody>
      </p:sp>
      <p:sp>
        <p:nvSpPr>
          <p:cNvPr id="49" name="Picture Placeholder 32">
            <a:extLst>
              <a:ext uri="{FF2B5EF4-FFF2-40B4-BE49-F238E27FC236}">
                <a16:creationId xmlns:a16="http://schemas.microsoft.com/office/drawing/2014/main" id="{D2C14514-6382-A940-85C3-28FCA8E60127}"/>
              </a:ext>
            </a:extLst>
          </p:cNvPr>
          <p:cNvSpPr>
            <a:spLocks noGrp="1"/>
          </p:cNvSpPr>
          <p:nvPr>
            <p:ph type="pic" sz="quarter" idx="14"/>
          </p:nvPr>
        </p:nvSpPr>
        <p:spPr>
          <a:xfrm>
            <a:off x="419891" y="2163097"/>
            <a:ext cx="480383" cy="639251"/>
          </a:xfrm>
          <a:prstGeom prst="rect">
            <a:avLst/>
          </a:prstGeom>
        </p:spPr>
        <p:txBody>
          <a:bodyPr/>
          <a:lstStyle/>
          <a:p>
            <a:r>
              <a:rPr lang="en-US"/>
              <a:t>Click icon to add picture</a:t>
            </a:r>
          </a:p>
        </p:txBody>
      </p:sp>
      <p:sp>
        <p:nvSpPr>
          <p:cNvPr id="50" name="Text Placeholder 34">
            <a:extLst>
              <a:ext uri="{FF2B5EF4-FFF2-40B4-BE49-F238E27FC236}">
                <a16:creationId xmlns:a16="http://schemas.microsoft.com/office/drawing/2014/main" id="{9EB1A855-F396-F94B-8A9C-7E3AB4868B2D}"/>
              </a:ext>
            </a:extLst>
          </p:cNvPr>
          <p:cNvSpPr>
            <a:spLocks noGrp="1"/>
          </p:cNvSpPr>
          <p:nvPr>
            <p:ph type="body" sz="quarter" idx="15"/>
          </p:nvPr>
        </p:nvSpPr>
        <p:spPr>
          <a:xfrm>
            <a:off x="294553" y="3480773"/>
            <a:ext cx="1625203" cy="1946276"/>
          </a:xfrm>
          <a:prstGeom prst="rect">
            <a:avLst/>
          </a:prstGeom>
        </p:spPr>
        <p:txBody>
          <a:bodyPr numCol="1"/>
          <a:lstStyle>
            <a:lvl1pPr marL="135017" indent="-135017">
              <a:lnSpc>
                <a:spcPct val="100000"/>
              </a:lnSpc>
              <a:buClr>
                <a:schemeClr val="bg1"/>
              </a:buClr>
              <a:buFont typeface="Arial" panose="020B0604020202020204" pitchFamily="34" charset="0"/>
              <a:buChar char="•"/>
              <a:defRPr sz="866">
                <a:solidFill>
                  <a:schemeClr val="bg1"/>
                </a:solidFill>
              </a:defRPr>
            </a:lvl1pPr>
            <a:lvl2pPr marL="226279" indent="-135017">
              <a:lnSpc>
                <a:spcPct val="100000"/>
              </a:lnSpc>
              <a:buClr>
                <a:schemeClr val="bg1"/>
              </a:buClr>
              <a:buFont typeface="Arial" panose="020B0604020202020204" pitchFamily="34" charset="0"/>
              <a:buChar char="•"/>
              <a:defRPr sz="866">
                <a:solidFill>
                  <a:schemeClr val="bg1"/>
                </a:solidFill>
              </a:defRPr>
            </a:lvl2pPr>
            <a:lvl3pPr marL="317540" indent="-135017">
              <a:lnSpc>
                <a:spcPct val="100000"/>
              </a:lnSpc>
              <a:buClr>
                <a:schemeClr val="bg1"/>
              </a:buClr>
              <a:buFont typeface="Arial" panose="020B0604020202020204" pitchFamily="34" charset="0"/>
              <a:buChar char="•"/>
              <a:defRPr sz="866">
                <a:solidFill>
                  <a:schemeClr val="bg1"/>
                </a:solidFill>
              </a:defRPr>
            </a:lvl3pPr>
            <a:lvl4pPr marL="410051" indent="-135017">
              <a:lnSpc>
                <a:spcPct val="100000"/>
              </a:lnSpc>
              <a:buClr>
                <a:schemeClr val="bg1"/>
              </a:buClr>
              <a:buFont typeface="Arial" panose="020B0604020202020204" pitchFamily="34" charset="0"/>
              <a:buChar char="•"/>
              <a:defRPr sz="866">
                <a:solidFill>
                  <a:schemeClr val="bg1"/>
                </a:solidFill>
              </a:defRPr>
            </a:lvl4pPr>
            <a:lvl5pPr marL="501313" indent="-135017">
              <a:lnSpc>
                <a:spcPct val="100000"/>
              </a:lnSpc>
              <a:buClr>
                <a:schemeClr val="bg1"/>
              </a:buClr>
              <a:buFont typeface="Arial" panose="020B0604020202020204" pitchFamily="34" charset="0"/>
              <a:buChar char="•"/>
              <a:defRPr sz="86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 name="Text Placeholder 27">
            <a:extLst>
              <a:ext uri="{FF2B5EF4-FFF2-40B4-BE49-F238E27FC236}">
                <a16:creationId xmlns:a16="http://schemas.microsoft.com/office/drawing/2014/main" id="{625EF7AD-3605-AE4A-BEE1-B0957C92B54D}"/>
              </a:ext>
            </a:extLst>
          </p:cNvPr>
          <p:cNvSpPr>
            <a:spLocks noGrp="1"/>
          </p:cNvSpPr>
          <p:nvPr>
            <p:ph type="body" sz="quarter" idx="16"/>
          </p:nvPr>
        </p:nvSpPr>
        <p:spPr>
          <a:xfrm>
            <a:off x="2638314" y="2891093"/>
            <a:ext cx="1641456" cy="606732"/>
          </a:xfrm>
          <a:prstGeom prst="rect">
            <a:avLst/>
          </a:prstGeom>
        </p:spPr>
        <p:txBody>
          <a:bodyPr numCol="1"/>
          <a:lstStyle>
            <a:lvl1pPr marL="183773" indent="-183773">
              <a:lnSpc>
                <a:spcPct val="100000"/>
              </a:lnSpc>
              <a:spcAft>
                <a:spcPts val="472"/>
              </a:spcAft>
              <a:buFont typeface="+mj-lt"/>
              <a:buAutoNum type="arabicPeriod"/>
              <a:tabLst/>
              <a:defRPr sz="1260" b="1" i="0">
                <a:solidFill>
                  <a:schemeClr val="bg1"/>
                </a:solidFill>
                <a:latin typeface="Nunito Sans" pitchFamily="2" charset="77"/>
              </a:defRPr>
            </a:lvl1pPr>
            <a:lvl2pPr marL="276285" indent="-92512">
              <a:lnSpc>
                <a:spcPct val="100000"/>
              </a:lnSpc>
              <a:buFont typeface="Arial" panose="020B0604020202020204" pitchFamily="34" charset="0"/>
              <a:buChar char="•"/>
              <a:tabLst/>
              <a:defRPr sz="866">
                <a:solidFill>
                  <a:schemeClr val="bg1"/>
                </a:solidFill>
              </a:defRPr>
            </a:lvl2pPr>
            <a:lvl3pPr marL="276285" indent="-92512">
              <a:lnSpc>
                <a:spcPct val="100000"/>
              </a:lnSpc>
              <a:buFont typeface="Arial" panose="020B0604020202020204" pitchFamily="34" charset="0"/>
              <a:buChar char="•"/>
              <a:tabLst/>
              <a:defRPr sz="866">
                <a:solidFill>
                  <a:schemeClr val="bg1"/>
                </a:solidFill>
              </a:defRPr>
            </a:lvl3pPr>
            <a:lvl4pPr marL="276285" indent="-92512">
              <a:lnSpc>
                <a:spcPct val="100000"/>
              </a:lnSpc>
              <a:buFont typeface="Arial" panose="020B0604020202020204" pitchFamily="34" charset="0"/>
              <a:buChar char="•"/>
              <a:tabLst/>
              <a:defRPr sz="866">
                <a:solidFill>
                  <a:schemeClr val="bg1"/>
                </a:solidFill>
              </a:defRPr>
            </a:lvl4pPr>
            <a:lvl5pPr marL="276285" indent="-92512">
              <a:lnSpc>
                <a:spcPct val="100000"/>
              </a:lnSpc>
              <a:buFont typeface="Arial" panose="020B0604020202020204" pitchFamily="34" charset="0"/>
              <a:buChar char="•"/>
              <a:tabLst/>
              <a:defRPr sz="866">
                <a:solidFill>
                  <a:schemeClr val="bg1"/>
                </a:solidFill>
              </a:defRPr>
            </a:lvl5pPr>
          </a:lstStyle>
          <a:p>
            <a:pPr lvl="0"/>
            <a:r>
              <a:rPr lang="en-US"/>
              <a:t>Click to edit Master text styles</a:t>
            </a:r>
          </a:p>
        </p:txBody>
      </p:sp>
      <p:sp>
        <p:nvSpPr>
          <p:cNvPr id="52" name="Picture Placeholder 32">
            <a:extLst>
              <a:ext uri="{FF2B5EF4-FFF2-40B4-BE49-F238E27FC236}">
                <a16:creationId xmlns:a16="http://schemas.microsoft.com/office/drawing/2014/main" id="{F9D69EE9-7235-0C4A-92EA-495DBA69B592}"/>
              </a:ext>
            </a:extLst>
          </p:cNvPr>
          <p:cNvSpPr>
            <a:spLocks noGrp="1"/>
          </p:cNvSpPr>
          <p:nvPr>
            <p:ph type="pic" sz="quarter" idx="17"/>
          </p:nvPr>
        </p:nvSpPr>
        <p:spPr>
          <a:xfrm>
            <a:off x="2624845" y="2163097"/>
            <a:ext cx="480383" cy="639251"/>
          </a:xfrm>
          <a:prstGeom prst="rect">
            <a:avLst/>
          </a:prstGeom>
        </p:spPr>
        <p:txBody>
          <a:bodyPr/>
          <a:lstStyle/>
          <a:p>
            <a:r>
              <a:rPr lang="en-US"/>
              <a:t>Click icon to add picture</a:t>
            </a:r>
          </a:p>
        </p:txBody>
      </p:sp>
      <p:sp>
        <p:nvSpPr>
          <p:cNvPr id="53" name="Text Placeholder 34">
            <a:extLst>
              <a:ext uri="{FF2B5EF4-FFF2-40B4-BE49-F238E27FC236}">
                <a16:creationId xmlns:a16="http://schemas.microsoft.com/office/drawing/2014/main" id="{79827C06-D977-5949-8B95-43445E45261A}"/>
              </a:ext>
            </a:extLst>
          </p:cNvPr>
          <p:cNvSpPr>
            <a:spLocks noGrp="1"/>
          </p:cNvSpPr>
          <p:nvPr>
            <p:ph type="body" sz="quarter" idx="18"/>
          </p:nvPr>
        </p:nvSpPr>
        <p:spPr>
          <a:xfrm>
            <a:off x="2499506" y="3480773"/>
            <a:ext cx="1625203" cy="1946276"/>
          </a:xfrm>
          <a:prstGeom prst="rect">
            <a:avLst/>
          </a:prstGeom>
        </p:spPr>
        <p:txBody>
          <a:bodyPr numCol="1"/>
          <a:lstStyle>
            <a:lvl1pPr marL="135017" indent="-135017">
              <a:lnSpc>
                <a:spcPct val="100000"/>
              </a:lnSpc>
              <a:buClr>
                <a:schemeClr val="bg1"/>
              </a:buClr>
              <a:buFont typeface="Arial" panose="020B0604020202020204" pitchFamily="34" charset="0"/>
              <a:buChar char="•"/>
              <a:defRPr sz="866">
                <a:solidFill>
                  <a:schemeClr val="bg1"/>
                </a:solidFill>
              </a:defRPr>
            </a:lvl1pPr>
            <a:lvl2pPr marL="226279" indent="-135017">
              <a:lnSpc>
                <a:spcPct val="100000"/>
              </a:lnSpc>
              <a:buClr>
                <a:schemeClr val="bg1"/>
              </a:buClr>
              <a:buFont typeface="Arial" panose="020B0604020202020204" pitchFamily="34" charset="0"/>
              <a:buChar char="•"/>
              <a:defRPr sz="866">
                <a:solidFill>
                  <a:schemeClr val="bg1"/>
                </a:solidFill>
              </a:defRPr>
            </a:lvl2pPr>
            <a:lvl3pPr marL="317540" indent="-135017">
              <a:lnSpc>
                <a:spcPct val="100000"/>
              </a:lnSpc>
              <a:buClr>
                <a:schemeClr val="bg1"/>
              </a:buClr>
              <a:buFont typeface="Arial" panose="020B0604020202020204" pitchFamily="34" charset="0"/>
              <a:buChar char="•"/>
              <a:defRPr sz="866">
                <a:solidFill>
                  <a:schemeClr val="bg1"/>
                </a:solidFill>
              </a:defRPr>
            </a:lvl3pPr>
            <a:lvl4pPr marL="410051" indent="-135017">
              <a:lnSpc>
                <a:spcPct val="100000"/>
              </a:lnSpc>
              <a:buClr>
                <a:schemeClr val="bg1"/>
              </a:buClr>
              <a:buFont typeface="Arial" panose="020B0604020202020204" pitchFamily="34" charset="0"/>
              <a:buChar char="•"/>
              <a:defRPr sz="866">
                <a:solidFill>
                  <a:schemeClr val="bg1"/>
                </a:solidFill>
              </a:defRPr>
            </a:lvl4pPr>
            <a:lvl5pPr marL="501313" indent="-135017">
              <a:lnSpc>
                <a:spcPct val="100000"/>
              </a:lnSpc>
              <a:buClr>
                <a:schemeClr val="bg1"/>
              </a:buClr>
              <a:buFont typeface="Arial" panose="020B0604020202020204" pitchFamily="34" charset="0"/>
              <a:buChar char="•"/>
              <a:defRPr sz="86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 name="Text Placeholder 27">
            <a:extLst>
              <a:ext uri="{FF2B5EF4-FFF2-40B4-BE49-F238E27FC236}">
                <a16:creationId xmlns:a16="http://schemas.microsoft.com/office/drawing/2014/main" id="{85C70908-0275-264E-B5E9-7B2DD7C236A0}"/>
              </a:ext>
            </a:extLst>
          </p:cNvPr>
          <p:cNvSpPr>
            <a:spLocks noGrp="1"/>
          </p:cNvSpPr>
          <p:nvPr>
            <p:ph type="body" sz="quarter" idx="19"/>
          </p:nvPr>
        </p:nvSpPr>
        <p:spPr>
          <a:xfrm>
            <a:off x="5102392" y="2891093"/>
            <a:ext cx="1641456" cy="606732"/>
          </a:xfrm>
          <a:prstGeom prst="rect">
            <a:avLst/>
          </a:prstGeom>
        </p:spPr>
        <p:txBody>
          <a:bodyPr numCol="1"/>
          <a:lstStyle>
            <a:lvl1pPr marL="183773" indent="-183773">
              <a:lnSpc>
                <a:spcPct val="100000"/>
              </a:lnSpc>
              <a:spcAft>
                <a:spcPts val="472"/>
              </a:spcAft>
              <a:buFont typeface="+mj-lt"/>
              <a:buAutoNum type="arabicPeriod"/>
              <a:tabLst/>
              <a:defRPr sz="1260" b="1" i="0">
                <a:solidFill>
                  <a:schemeClr val="bg1"/>
                </a:solidFill>
                <a:latin typeface="Nunito Sans" pitchFamily="2" charset="77"/>
              </a:defRPr>
            </a:lvl1pPr>
            <a:lvl2pPr marL="276285" indent="-92512">
              <a:lnSpc>
                <a:spcPct val="100000"/>
              </a:lnSpc>
              <a:buFont typeface="Arial" panose="020B0604020202020204" pitchFamily="34" charset="0"/>
              <a:buChar char="•"/>
              <a:tabLst/>
              <a:defRPr sz="866">
                <a:solidFill>
                  <a:schemeClr val="bg1"/>
                </a:solidFill>
              </a:defRPr>
            </a:lvl2pPr>
            <a:lvl3pPr marL="276285" indent="-92512">
              <a:lnSpc>
                <a:spcPct val="100000"/>
              </a:lnSpc>
              <a:buFont typeface="Arial" panose="020B0604020202020204" pitchFamily="34" charset="0"/>
              <a:buChar char="•"/>
              <a:tabLst/>
              <a:defRPr sz="866">
                <a:solidFill>
                  <a:schemeClr val="bg1"/>
                </a:solidFill>
              </a:defRPr>
            </a:lvl3pPr>
            <a:lvl4pPr marL="276285" indent="-92512">
              <a:lnSpc>
                <a:spcPct val="100000"/>
              </a:lnSpc>
              <a:buFont typeface="Arial" panose="020B0604020202020204" pitchFamily="34" charset="0"/>
              <a:buChar char="•"/>
              <a:tabLst/>
              <a:defRPr sz="866">
                <a:solidFill>
                  <a:schemeClr val="bg1"/>
                </a:solidFill>
              </a:defRPr>
            </a:lvl4pPr>
            <a:lvl5pPr marL="276285" indent="-92512">
              <a:lnSpc>
                <a:spcPct val="100000"/>
              </a:lnSpc>
              <a:buFont typeface="Arial" panose="020B0604020202020204" pitchFamily="34" charset="0"/>
              <a:buChar char="•"/>
              <a:tabLst/>
              <a:defRPr sz="866">
                <a:solidFill>
                  <a:schemeClr val="bg1"/>
                </a:solidFill>
              </a:defRPr>
            </a:lvl5pPr>
          </a:lstStyle>
          <a:p>
            <a:pPr lvl="0"/>
            <a:r>
              <a:rPr lang="en-US"/>
              <a:t>Click to edit Master text styles</a:t>
            </a:r>
          </a:p>
        </p:txBody>
      </p:sp>
      <p:sp>
        <p:nvSpPr>
          <p:cNvPr id="55" name="Picture Placeholder 32">
            <a:extLst>
              <a:ext uri="{FF2B5EF4-FFF2-40B4-BE49-F238E27FC236}">
                <a16:creationId xmlns:a16="http://schemas.microsoft.com/office/drawing/2014/main" id="{0FBDFAC6-AD2A-D44C-A7A6-9A974B3C0FB5}"/>
              </a:ext>
            </a:extLst>
          </p:cNvPr>
          <p:cNvSpPr>
            <a:spLocks noGrp="1"/>
          </p:cNvSpPr>
          <p:nvPr>
            <p:ph type="pic" sz="quarter" idx="20"/>
          </p:nvPr>
        </p:nvSpPr>
        <p:spPr>
          <a:xfrm>
            <a:off x="5088923" y="2163097"/>
            <a:ext cx="480383" cy="639251"/>
          </a:xfrm>
          <a:prstGeom prst="rect">
            <a:avLst/>
          </a:prstGeom>
        </p:spPr>
        <p:txBody>
          <a:bodyPr/>
          <a:lstStyle/>
          <a:p>
            <a:r>
              <a:rPr lang="en-US"/>
              <a:t>Click icon to add picture</a:t>
            </a:r>
          </a:p>
        </p:txBody>
      </p:sp>
      <p:sp>
        <p:nvSpPr>
          <p:cNvPr id="56" name="Text Placeholder 34">
            <a:extLst>
              <a:ext uri="{FF2B5EF4-FFF2-40B4-BE49-F238E27FC236}">
                <a16:creationId xmlns:a16="http://schemas.microsoft.com/office/drawing/2014/main" id="{5296064C-CA46-E849-9CD1-CD44BE874B2B}"/>
              </a:ext>
            </a:extLst>
          </p:cNvPr>
          <p:cNvSpPr>
            <a:spLocks noGrp="1"/>
          </p:cNvSpPr>
          <p:nvPr>
            <p:ph type="body" sz="quarter" idx="21"/>
          </p:nvPr>
        </p:nvSpPr>
        <p:spPr>
          <a:xfrm>
            <a:off x="4963584" y="3480773"/>
            <a:ext cx="1625203" cy="1946276"/>
          </a:xfrm>
          <a:prstGeom prst="rect">
            <a:avLst/>
          </a:prstGeom>
        </p:spPr>
        <p:txBody>
          <a:bodyPr numCol="1"/>
          <a:lstStyle>
            <a:lvl1pPr marL="135017" indent="-135017">
              <a:lnSpc>
                <a:spcPct val="100000"/>
              </a:lnSpc>
              <a:buClr>
                <a:schemeClr val="bg1"/>
              </a:buClr>
              <a:buFont typeface="Arial" panose="020B0604020202020204" pitchFamily="34" charset="0"/>
              <a:buChar char="•"/>
              <a:defRPr sz="866">
                <a:solidFill>
                  <a:schemeClr val="bg1"/>
                </a:solidFill>
              </a:defRPr>
            </a:lvl1pPr>
            <a:lvl2pPr marL="226279" indent="-135017">
              <a:lnSpc>
                <a:spcPct val="100000"/>
              </a:lnSpc>
              <a:buClr>
                <a:schemeClr val="bg1"/>
              </a:buClr>
              <a:buFont typeface="Arial" panose="020B0604020202020204" pitchFamily="34" charset="0"/>
              <a:buChar char="•"/>
              <a:defRPr sz="866">
                <a:solidFill>
                  <a:schemeClr val="bg1"/>
                </a:solidFill>
              </a:defRPr>
            </a:lvl2pPr>
            <a:lvl3pPr marL="317540" indent="-135017">
              <a:lnSpc>
                <a:spcPct val="100000"/>
              </a:lnSpc>
              <a:buClr>
                <a:schemeClr val="bg1"/>
              </a:buClr>
              <a:buFont typeface="Arial" panose="020B0604020202020204" pitchFamily="34" charset="0"/>
              <a:buChar char="•"/>
              <a:defRPr sz="866">
                <a:solidFill>
                  <a:schemeClr val="bg1"/>
                </a:solidFill>
              </a:defRPr>
            </a:lvl3pPr>
            <a:lvl4pPr marL="410051" indent="-135017">
              <a:lnSpc>
                <a:spcPct val="100000"/>
              </a:lnSpc>
              <a:buClr>
                <a:schemeClr val="bg1"/>
              </a:buClr>
              <a:buFont typeface="Arial" panose="020B0604020202020204" pitchFamily="34" charset="0"/>
              <a:buChar char="•"/>
              <a:defRPr sz="866">
                <a:solidFill>
                  <a:schemeClr val="bg1"/>
                </a:solidFill>
              </a:defRPr>
            </a:lvl4pPr>
            <a:lvl5pPr marL="501313" indent="-135017">
              <a:lnSpc>
                <a:spcPct val="100000"/>
              </a:lnSpc>
              <a:buClr>
                <a:schemeClr val="bg1"/>
              </a:buClr>
              <a:buFont typeface="Arial" panose="020B0604020202020204" pitchFamily="34" charset="0"/>
              <a:buChar char="•"/>
              <a:defRPr sz="86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 name="Text Placeholder 27">
            <a:extLst>
              <a:ext uri="{FF2B5EF4-FFF2-40B4-BE49-F238E27FC236}">
                <a16:creationId xmlns:a16="http://schemas.microsoft.com/office/drawing/2014/main" id="{B8E8D66F-D37D-4C40-AD73-2D58B1BEC0E1}"/>
              </a:ext>
            </a:extLst>
          </p:cNvPr>
          <p:cNvSpPr>
            <a:spLocks noGrp="1"/>
          </p:cNvSpPr>
          <p:nvPr>
            <p:ph type="body" sz="quarter" idx="22"/>
          </p:nvPr>
        </p:nvSpPr>
        <p:spPr>
          <a:xfrm>
            <a:off x="7537635" y="2891093"/>
            <a:ext cx="1641456" cy="606732"/>
          </a:xfrm>
          <a:prstGeom prst="rect">
            <a:avLst/>
          </a:prstGeom>
        </p:spPr>
        <p:txBody>
          <a:bodyPr numCol="1"/>
          <a:lstStyle>
            <a:lvl1pPr marL="183773" indent="-183773">
              <a:lnSpc>
                <a:spcPct val="100000"/>
              </a:lnSpc>
              <a:spcAft>
                <a:spcPts val="472"/>
              </a:spcAft>
              <a:buFont typeface="+mj-lt"/>
              <a:buAutoNum type="arabicPeriod"/>
              <a:tabLst/>
              <a:defRPr sz="1260" b="1" i="0">
                <a:solidFill>
                  <a:schemeClr val="bg1"/>
                </a:solidFill>
                <a:latin typeface="Nunito Sans" pitchFamily="2" charset="77"/>
              </a:defRPr>
            </a:lvl1pPr>
            <a:lvl2pPr marL="276285" indent="-92512">
              <a:lnSpc>
                <a:spcPct val="100000"/>
              </a:lnSpc>
              <a:buFont typeface="Arial" panose="020B0604020202020204" pitchFamily="34" charset="0"/>
              <a:buChar char="•"/>
              <a:tabLst/>
              <a:defRPr sz="866">
                <a:solidFill>
                  <a:schemeClr val="bg1"/>
                </a:solidFill>
              </a:defRPr>
            </a:lvl2pPr>
            <a:lvl3pPr marL="276285" indent="-92512">
              <a:lnSpc>
                <a:spcPct val="100000"/>
              </a:lnSpc>
              <a:buFont typeface="Arial" panose="020B0604020202020204" pitchFamily="34" charset="0"/>
              <a:buChar char="•"/>
              <a:tabLst/>
              <a:defRPr sz="866">
                <a:solidFill>
                  <a:schemeClr val="bg1"/>
                </a:solidFill>
              </a:defRPr>
            </a:lvl3pPr>
            <a:lvl4pPr marL="276285" indent="-92512">
              <a:lnSpc>
                <a:spcPct val="100000"/>
              </a:lnSpc>
              <a:buFont typeface="Arial" panose="020B0604020202020204" pitchFamily="34" charset="0"/>
              <a:buChar char="•"/>
              <a:tabLst/>
              <a:defRPr sz="866">
                <a:solidFill>
                  <a:schemeClr val="bg1"/>
                </a:solidFill>
              </a:defRPr>
            </a:lvl4pPr>
            <a:lvl5pPr marL="276285" indent="-92512">
              <a:lnSpc>
                <a:spcPct val="100000"/>
              </a:lnSpc>
              <a:buFont typeface="Arial" panose="020B0604020202020204" pitchFamily="34" charset="0"/>
              <a:buChar char="•"/>
              <a:tabLst/>
              <a:defRPr sz="866">
                <a:solidFill>
                  <a:schemeClr val="bg1"/>
                </a:solidFill>
              </a:defRPr>
            </a:lvl5pPr>
          </a:lstStyle>
          <a:p>
            <a:pPr lvl="0"/>
            <a:r>
              <a:rPr lang="en-US"/>
              <a:t>Click to edit Master text styles</a:t>
            </a:r>
          </a:p>
        </p:txBody>
      </p:sp>
      <p:sp>
        <p:nvSpPr>
          <p:cNvPr id="58" name="Picture Placeholder 32">
            <a:extLst>
              <a:ext uri="{FF2B5EF4-FFF2-40B4-BE49-F238E27FC236}">
                <a16:creationId xmlns:a16="http://schemas.microsoft.com/office/drawing/2014/main" id="{23AA61B0-4A46-BB4F-9E14-BADEADD0A29F}"/>
              </a:ext>
            </a:extLst>
          </p:cNvPr>
          <p:cNvSpPr>
            <a:spLocks noGrp="1"/>
          </p:cNvSpPr>
          <p:nvPr>
            <p:ph type="pic" sz="quarter" idx="23"/>
          </p:nvPr>
        </p:nvSpPr>
        <p:spPr>
          <a:xfrm>
            <a:off x="7524166" y="2163097"/>
            <a:ext cx="480383" cy="639251"/>
          </a:xfrm>
          <a:prstGeom prst="rect">
            <a:avLst/>
          </a:prstGeom>
        </p:spPr>
        <p:txBody>
          <a:bodyPr/>
          <a:lstStyle/>
          <a:p>
            <a:r>
              <a:rPr lang="en-US"/>
              <a:t>Click icon to add picture</a:t>
            </a:r>
          </a:p>
        </p:txBody>
      </p:sp>
      <p:sp>
        <p:nvSpPr>
          <p:cNvPr id="59" name="Text Placeholder 34">
            <a:extLst>
              <a:ext uri="{FF2B5EF4-FFF2-40B4-BE49-F238E27FC236}">
                <a16:creationId xmlns:a16="http://schemas.microsoft.com/office/drawing/2014/main" id="{ED8DB1E2-7FB3-E34A-A2B3-19F1BDECD97C}"/>
              </a:ext>
            </a:extLst>
          </p:cNvPr>
          <p:cNvSpPr>
            <a:spLocks noGrp="1"/>
          </p:cNvSpPr>
          <p:nvPr>
            <p:ph type="body" sz="quarter" idx="24"/>
          </p:nvPr>
        </p:nvSpPr>
        <p:spPr>
          <a:xfrm>
            <a:off x="7398827" y="3480773"/>
            <a:ext cx="1625203" cy="1946276"/>
          </a:xfrm>
          <a:prstGeom prst="rect">
            <a:avLst/>
          </a:prstGeom>
        </p:spPr>
        <p:txBody>
          <a:bodyPr numCol="1"/>
          <a:lstStyle>
            <a:lvl1pPr marL="135017" indent="-135017">
              <a:lnSpc>
                <a:spcPct val="100000"/>
              </a:lnSpc>
              <a:buClr>
                <a:schemeClr val="bg1"/>
              </a:buClr>
              <a:buFont typeface="Arial" panose="020B0604020202020204" pitchFamily="34" charset="0"/>
              <a:buChar char="•"/>
              <a:defRPr sz="866">
                <a:solidFill>
                  <a:schemeClr val="bg1"/>
                </a:solidFill>
              </a:defRPr>
            </a:lvl1pPr>
            <a:lvl2pPr marL="226279" indent="-135017">
              <a:lnSpc>
                <a:spcPct val="100000"/>
              </a:lnSpc>
              <a:buClr>
                <a:schemeClr val="bg1"/>
              </a:buClr>
              <a:buFont typeface="Arial" panose="020B0604020202020204" pitchFamily="34" charset="0"/>
              <a:buChar char="•"/>
              <a:defRPr sz="866">
                <a:solidFill>
                  <a:schemeClr val="bg1"/>
                </a:solidFill>
              </a:defRPr>
            </a:lvl2pPr>
            <a:lvl3pPr marL="317540" indent="-135017">
              <a:lnSpc>
                <a:spcPct val="100000"/>
              </a:lnSpc>
              <a:buClr>
                <a:schemeClr val="bg1"/>
              </a:buClr>
              <a:buFont typeface="Arial" panose="020B0604020202020204" pitchFamily="34" charset="0"/>
              <a:buChar char="•"/>
              <a:defRPr sz="866">
                <a:solidFill>
                  <a:schemeClr val="bg1"/>
                </a:solidFill>
              </a:defRPr>
            </a:lvl3pPr>
            <a:lvl4pPr marL="410051" indent="-135017">
              <a:lnSpc>
                <a:spcPct val="100000"/>
              </a:lnSpc>
              <a:buClr>
                <a:schemeClr val="bg1"/>
              </a:buClr>
              <a:buFont typeface="Arial" panose="020B0604020202020204" pitchFamily="34" charset="0"/>
              <a:buChar char="•"/>
              <a:defRPr sz="866">
                <a:solidFill>
                  <a:schemeClr val="bg1"/>
                </a:solidFill>
              </a:defRPr>
            </a:lvl4pPr>
            <a:lvl5pPr marL="501313" indent="-135017">
              <a:lnSpc>
                <a:spcPct val="100000"/>
              </a:lnSpc>
              <a:buClr>
                <a:schemeClr val="bg1"/>
              </a:buClr>
              <a:buFont typeface="Arial" panose="020B0604020202020204" pitchFamily="34" charset="0"/>
              <a:buChar char="•"/>
              <a:defRPr sz="86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34039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Project Timeline">
    <p:spTree>
      <p:nvGrpSpPr>
        <p:cNvPr id="1" name=""/>
        <p:cNvGrpSpPr/>
        <p:nvPr/>
      </p:nvGrpSpPr>
      <p:grpSpPr>
        <a:xfrm>
          <a:off x="0" y="0"/>
          <a:ext cx="0" cy="0"/>
          <a:chOff x="0" y="0"/>
          <a:chExt cx="0" cy="0"/>
        </a:xfrm>
      </p:grpSpPr>
      <p:sp>
        <p:nvSpPr>
          <p:cNvPr id="3" name="Pentagon 9">
            <a:extLst>
              <a:ext uri="{FF2B5EF4-FFF2-40B4-BE49-F238E27FC236}">
                <a16:creationId xmlns:a16="http://schemas.microsoft.com/office/drawing/2014/main" id="{FA57A858-E209-4545-9A5F-1171D43F19B2}"/>
              </a:ext>
            </a:extLst>
          </p:cNvPr>
          <p:cNvSpPr>
            <a:spLocks/>
          </p:cNvSpPr>
          <p:nvPr/>
        </p:nvSpPr>
        <p:spPr>
          <a:xfrm>
            <a:off x="5418238" y="20"/>
            <a:ext cx="4182962" cy="6857980"/>
          </a:xfrm>
          <a:prstGeom prst="homePlate">
            <a:avLst>
              <a:gd name="adj" fmla="val 0"/>
            </a:avLst>
          </a:prstGeom>
          <a:solidFill>
            <a:schemeClr val="accent2"/>
          </a:solidFill>
          <a:ln w="6350" cap="flat" cmpd="sng" algn="ctr">
            <a:noFill/>
            <a:prstDash val="solid"/>
            <a:miter lim="800000"/>
          </a:ln>
          <a:effectLst/>
        </p:spPr>
        <p:txBody>
          <a:bodyPr lIns="226800" rtlCol="0" anchor="ctr"/>
          <a:lstStyle/>
          <a:p>
            <a:pPr algn="ctr" defTabSz="720077">
              <a:defRPr/>
            </a:pPr>
            <a:endParaRPr lang="ko-KR" altLang="en-US" sz="945" b="1" kern="0">
              <a:solidFill>
                <a:prstClr val="white"/>
              </a:solidFill>
              <a:ea typeface="맑은 고딕" panose="020B0503020000020004" pitchFamily="34" charset="-127"/>
              <a:cs typeface="Arial" panose="020B0604020202020204" pitchFamily="34" charset="0"/>
            </a:endParaRPr>
          </a:p>
        </p:txBody>
      </p:sp>
      <p:sp>
        <p:nvSpPr>
          <p:cNvPr id="4" name="Pentagon 9">
            <a:extLst>
              <a:ext uri="{FF2B5EF4-FFF2-40B4-BE49-F238E27FC236}">
                <a16:creationId xmlns:a16="http://schemas.microsoft.com/office/drawing/2014/main" id="{4A25CF8D-94B9-F044-B95F-2B531AC2CA20}"/>
              </a:ext>
            </a:extLst>
          </p:cNvPr>
          <p:cNvSpPr>
            <a:spLocks/>
          </p:cNvSpPr>
          <p:nvPr/>
        </p:nvSpPr>
        <p:spPr>
          <a:xfrm>
            <a:off x="2128601" y="0"/>
            <a:ext cx="5083965" cy="6870760"/>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0 w 3551523"/>
              <a:gd name="connsiteY0" fmla="*/ 0 h 2769449"/>
              <a:gd name="connsiteX1" fmla="*/ 2792511 w 3551523"/>
              <a:gd name="connsiteY1" fmla="*/ 4496 h 2769449"/>
              <a:gd name="connsiteX2" fmla="*/ 3551523 w 3551523"/>
              <a:gd name="connsiteY2" fmla="*/ 1398848 h 2769449"/>
              <a:gd name="connsiteX3" fmla="*/ 2792511 w 3551523"/>
              <a:gd name="connsiteY3" fmla="*/ 2769449 h 2769449"/>
              <a:gd name="connsiteX4" fmla="*/ 999937 w 3551523"/>
              <a:gd name="connsiteY4" fmla="*/ 2769449 h 2769449"/>
              <a:gd name="connsiteX5" fmla="*/ 0 w 3551523"/>
              <a:gd name="connsiteY5" fmla="*/ 0 h 2769449"/>
              <a:gd name="connsiteX0" fmla="*/ 1 w 3551524"/>
              <a:gd name="connsiteY0" fmla="*/ 0 h 2773945"/>
              <a:gd name="connsiteX1" fmla="*/ 2792512 w 3551524"/>
              <a:gd name="connsiteY1" fmla="*/ 4496 h 2773945"/>
              <a:gd name="connsiteX2" fmla="*/ 3551524 w 3551524"/>
              <a:gd name="connsiteY2" fmla="*/ 1398848 h 2773945"/>
              <a:gd name="connsiteX3" fmla="*/ 2792512 w 3551524"/>
              <a:gd name="connsiteY3" fmla="*/ 2769449 h 2773945"/>
              <a:gd name="connsiteX4" fmla="*/ 0 w 3551524"/>
              <a:gd name="connsiteY4" fmla="*/ 2773945 h 2773945"/>
              <a:gd name="connsiteX5" fmla="*/ 1 w 3551524"/>
              <a:gd name="connsiteY5" fmla="*/ 0 h 2773945"/>
              <a:gd name="connsiteX0" fmla="*/ 1 w 3551524"/>
              <a:gd name="connsiteY0" fmla="*/ 0 h 2770105"/>
              <a:gd name="connsiteX1" fmla="*/ 2792512 w 3551524"/>
              <a:gd name="connsiteY1" fmla="*/ 656 h 2770105"/>
              <a:gd name="connsiteX2" fmla="*/ 3551524 w 3551524"/>
              <a:gd name="connsiteY2" fmla="*/ 1395008 h 2770105"/>
              <a:gd name="connsiteX3" fmla="*/ 2792512 w 3551524"/>
              <a:gd name="connsiteY3" fmla="*/ 2765609 h 2770105"/>
              <a:gd name="connsiteX4" fmla="*/ 0 w 3551524"/>
              <a:gd name="connsiteY4" fmla="*/ 2770105 h 2770105"/>
              <a:gd name="connsiteX5" fmla="*/ 1 w 3551524"/>
              <a:gd name="connsiteY5" fmla="*/ 0 h 27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1524" h="2770105">
                <a:moveTo>
                  <a:pt x="1" y="0"/>
                </a:moveTo>
                <a:lnTo>
                  <a:pt x="2792512" y="656"/>
                </a:lnTo>
                <a:lnTo>
                  <a:pt x="3551524" y="1395008"/>
                </a:lnTo>
                <a:lnTo>
                  <a:pt x="2792512" y="2765609"/>
                </a:lnTo>
                <a:lnTo>
                  <a:pt x="0" y="2770105"/>
                </a:lnTo>
                <a:cubicBezTo>
                  <a:pt x="0" y="1845457"/>
                  <a:pt x="1" y="924648"/>
                  <a:pt x="1" y="0"/>
                </a:cubicBezTo>
                <a:close/>
              </a:path>
            </a:pathLst>
          </a:custGeom>
          <a:solidFill>
            <a:schemeClr val="tx2">
              <a:lumMod val="60000"/>
              <a:lumOff val="40000"/>
            </a:schemeClr>
          </a:solidFill>
          <a:ln w="6350" cap="flat" cmpd="sng" algn="ctr">
            <a:noFill/>
            <a:prstDash val="solid"/>
            <a:miter lim="800000"/>
          </a:ln>
          <a:effectLst/>
        </p:spPr>
        <p:txBody>
          <a:bodyPr rtlCol="0" anchor="ctr"/>
          <a:lstStyle/>
          <a:p>
            <a:pPr algn="ctr" defTabSz="720077">
              <a:defRPr/>
            </a:pPr>
            <a:endParaRPr lang="ko-KR" altLang="en-US" sz="945" b="1" kern="0">
              <a:solidFill>
                <a:prstClr val="white"/>
              </a:solidFill>
              <a:ea typeface="맑은 고딕" panose="020B0503020000020004" pitchFamily="34" charset="-127"/>
              <a:cs typeface="Arial" panose="020B0604020202020204" pitchFamily="34" charset="0"/>
            </a:endParaRPr>
          </a:p>
        </p:txBody>
      </p:sp>
      <p:sp>
        <p:nvSpPr>
          <p:cNvPr id="5" name="Pentagon 9">
            <a:extLst>
              <a:ext uri="{FF2B5EF4-FFF2-40B4-BE49-F238E27FC236}">
                <a16:creationId xmlns:a16="http://schemas.microsoft.com/office/drawing/2014/main" id="{98CD580D-F8A5-8E44-9307-F884DD153BCC}"/>
              </a:ext>
            </a:extLst>
          </p:cNvPr>
          <p:cNvSpPr>
            <a:spLocks/>
          </p:cNvSpPr>
          <p:nvPr/>
        </p:nvSpPr>
        <p:spPr>
          <a:xfrm>
            <a:off x="633988" y="-4801"/>
            <a:ext cx="4179460" cy="6873933"/>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0 w 3735561"/>
              <a:gd name="connsiteY0" fmla="*/ 0 h 2764953"/>
              <a:gd name="connsiteX1" fmla="*/ 2976549 w 3735561"/>
              <a:gd name="connsiteY1" fmla="*/ 0 h 2764953"/>
              <a:gd name="connsiteX2" fmla="*/ 3735561 w 3735561"/>
              <a:gd name="connsiteY2" fmla="*/ 1394352 h 2764953"/>
              <a:gd name="connsiteX3" fmla="*/ 2976549 w 3735561"/>
              <a:gd name="connsiteY3" fmla="*/ 2764953 h 2764953"/>
              <a:gd name="connsiteX4" fmla="*/ 1183975 w 3735561"/>
              <a:gd name="connsiteY4" fmla="*/ 2764953 h 2764953"/>
              <a:gd name="connsiteX5" fmla="*/ 0 w 3735561"/>
              <a:gd name="connsiteY5" fmla="*/ 0 h 2764953"/>
              <a:gd name="connsiteX0" fmla="*/ 30673 w 3766234"/>
              <a:gd name="connsiteY0" fmla="*/ 0 h 2773945"/>
              <a:gd name="connsiteX1" fmla="*/ 3007222 w 3766234"/>
              <a:gd name="connsiteY1" fmla="*/ 0 h 2773945"/>
              <a:gd name="connsiteX2" fmla="*/ 3766234 w 3766234"/>
              <a:gd name="connsiteY2" fmla="*/ 1394352 h 2773945"/>
              <a:gd name="connsiteX3" fmla="*/ 3007222 w 3766234"/>
              <a:gd name="connsiteY3" fmla="*/ 2764953 h 2773945"/>
              <a:gd name="connsiteX4" fmla="*/ 0 w 3766234"/>
              <a:gd name="connsiteY4" fmla="*/ 2773945 h 2773945"/>
              <a:gd name="connsiteX5" fmla="*/ 30673 w 3766234"/>
              <a:gd name="connsiteY5" fmla="*/ 0 h 2773945"/>
              <a:gd name="connsiteX0" fmla="*/ 846573 w 3766234"/>
              <a:gd name="connsiteY0" fmla="*/ 0 h 2778441"/>
              <a:gd name="connsiteX1" fmla="*/ 3007222 w 3766234"/>
              <a:gd name="connsiteY1" fmla="*/ 4496 h 2778441"/>
              <a:gd name="connsiteX2" fmla="*/ 3766234 w 3766234"/>
              <a:gd name="connsiteY2" fmla="*/ 1398848 h 2778441"/>
              <a:gd name="connsiteX3" fmla="*/ 3007222 w 3766234"/>
              <a:gd name="connsiteY3" fmla="*/ 2769449 h 2778441"/>
              <a:gd name="connsiteX4" fmla="*/ 0 w 3766234"/>
              <a:gd name="connsiteY4" fmla="*/ 2778441 h 2778441"/>
              <a:gd name="connsiteX5" fmla="*/ 846573 w 3766234"/>
              <a:gd name="connsiteY5" fmla="*/ 0 h 2778441"/>
              <a:gd name="connsiteX0" fmla="*/ 0 w 2919661"/>
              <a:gd name="connsiteY0" fmla="*/ 0 h 2773945"/>
              <a:gd name="connsiteX1" fmla="*/ 2160649 w 2919661"/>
              <a:gd name="connsiteY1" fmla="*/ 4496 h 2773945"/>
              <a:gd name="connsiteX2" fmla="*/ 2919661 w 2919661"/>
              <a:gd name="connsiteY2" fmla="*/ 1398848 h 2773945"/>
              <a:gd name="connsiteX3" fmla="*/ 2160649 w 2919661"/>
              <a:gd name="connsiteY3" fmla="*/ 2769449 h 2773945"/>
              <a:gd name="connsiteX4" fmla="*/ 0 w 2919661"/>
              <a:gd name="connsiteY4" fmla="*/ 2773945 h 2773945"/>
              <a:gd name="connsiteX5" fmla="*/ 0 w 2919661"/>
              <a:gd name="connsiteY5" fmla="*/ 0 h 2773945"/>
              <a:gd name="connsiteX0" fmla="*/ 0 w 2919661"/>
              <a:gd name="connsiteY0" fmla="*/ 0 h 2771385"/>
              <a:gd name="connsiteX1" fmla="*/ 2160649 w 2919661"/>
              <a:gd name="connsiteY1" fmla="*/ 1936 h 2771385"/>
              <a:gd name="connsiteX2" fmla="*/ 2919661 w 2919661"/>
              <a:gd name="connsiteY2" fmla="*/ 1396288 h 2771385"/>
              <a:gd name="connsiteX3" fmla="*/ 2160649 w 2919661"/>
              <a:gd name="connsiteY3" fmla="*/ 2766889 h 2771385"/>
              <a:gd name="connsiteX4" fmla="*/ 0 w 2919661"/>
              <a:gd name="connsiteY4" fmla="*/ 2771385 h 2771385"/>
              <a:gd name="connsiteX5" fmla="*/ 0 w 2919661"/>
              <a:gd name="connsiteY5" fmla="*/ 0 h 2771385"/>
              <a:gd name="connsiteX0" fmla="*/ 0 w 2919661"/>
              <a:gd name="connsiteY0" fmla="*/ 0 h 2771385"/>
              <a:gd name="connsiteX1" fmla="*/ 2160649 w 2919661"/>
              <a:gd name="connsiteY1" fmla="*/ 1936 h 2771385"/>
              <a:gd name="connsiteX2" fmla="*/ 2919661 w 2919661"/>
              <a:gd name="connsiteY2" fmla="*/ 1396288 h 2771385"/>
              <a:gd name="connsiteX3" fmla="*/ 2158902 w 2919661"/>
              <a:gd name="connsiteY3" fmla="*/ 2770729 h 2771385"/>
              <a:gd name="connsiteX4" fmla="*/ 0 w 2919661"/>
              <a:gd name="connsiteY4" fmla="*/ 2771385 h 2771385"/>
              <a:gd name="connsiteX5" fmla="*/ 0 w 2919661"/>
              <a:gd name="connsiteY5" fmla="*/ 0 h 2771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661" h="2771385">
                <a:moveTo>
                  <a:pt x="0" y="0"/>
                </a:moveTo>
                <a:lnTo>
                  <a:pt x="2160649" y="1936"/>
                </a:lnTo>
                <a:lnTo>
                  <a:pt x="2919661" y="1396288"/>
                </a:lnTo>
                <a:lnTo>
                  <a:pt x="2158902" y="2770729"/>
                </a:lnTo>
                <a:lnTo>
                  <a:pt x="0" y="2771385"/>
                </a:lnTo>
                <a:lnTo>
                  <a:pt x="0" y="0"/>
                </a:lnTo>
                <a:close/>
              </a:path>
            </a:pathLst>
          </a:custGeom>
          <a:solidFill>
            <a:schemeClr val="accent1"/>
          </a:solidFill>
          <a:ln w="6350" cap="flat" cmpd="sng" algn="ctr">
            <a:noFill/>
            <a:prstDash val="solid"/>
            <a:miter lim="800000"/>
          </a:ln>
          <a:effectLst/>
        </p:spPr>
        <p:txBody>
          <a:bodyPr rtlCol="0" anchor="ctr"/>
          <a:lstStyle/>
          <a:p>
            <a:pPr algn="ctr" defTabSz="720077">
              <a:defRPr/>
            </a:pPr>
            <a:endParaRPr lang="ko-KR" altLang="en-US" sz="945" b="1" kern="0">
              <a:solidFill>
                <a:prstClr val="white"/>
              </a:solidFill>
              <a:ea typeface="맑은 고딕" panose="020B0503020000020004" pitchFamily="34" charset="-127"/>
              <a:cs typeface="Arial" panose="020B0604020202020204" pitchFamily="34" charset="0"/>
            </a:endParaRPr>
          </a:p>
        </p:txBody>
      </p:sp>
      <p:sp>
        <p:nvSpPr>
          <p:cNvPr id="6" name="Pentagon 9">
            <a:extLst>
              <a:ext uri="{FF2B5EF4-FFF2-40B4-BE49-F238E27FC236}">
                <a16:creationId xmlns:a16="http://schemas.microsoft.com/office/drawing/2014/main" id="{900E0813-7AE3-314A-93A8-6DAE9DB5DCB2}"/>
              </a:ext>
            </a:extLst>
          </p:cNvPr>
          <p:cNvSpPr>
            <a:spLocks/>
          </p:cNvSpPr>
          <p:nvPr/>
        </p:nvSpPr>
        <p:spPr>
          <a:xfrm>
            <a:off x="-5522" y="-3175"/>
            <a:ext cx="2403708" cy="6873853"/>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226164 w 2551586"/>
              <a:gd name="connsiteY0" fmla="*/ 0 h 2770073"/>
              <a:gd name="connsiteX1" fmla="*/ 1792574 w 2551586"/>
              <a:gd name="connsiteY1" fmla="*/ 5120 h 2770073"/>
              <a:gd name="connsiteX2" fmla="*/ 2551586 w 2551586"/>
              <a:gd name="connsiteY2" fmla="*/ 1399472 h 2770073"/>
              <a:gd name="connsiteX3" fmla="*/ 1792574 w 2551586"/>
              <a:gd name="connsiteY3" fmla="*/ 2770073 h 2770073"/>
              <a:gd name="connsiteX4" fmla="*/ 0 w 2551586"/>
              <a:gd name="connsiteY4" fmla="*/ 2770073 h 2770073"/>
              <a:gd name="connsiteX5" fmla="*/ 226164 w 2551586"/>
              <a:gd name="connsiteY5" fmla="*/ 0 h 2770073"/>
              <a:gd name="connsiteX0" fmla="*/ 24232 w 2349654"/>
              <a:gd name="connsiteY0" fmla="*/ 0 h 2770073"/>
              <a:gd name="connsiteX1" fmla="*/ 1590642 w 2349654"/>
              <a:gd name="connsiteY1" fmla="*/ 5120 h 2770073"/>
              <a:gd name="connsiteX2" fmla="*/ 2349654 w 2349654"/>
              <a:gd name="connsiteY2" fmla="*/ 1399472 h 2770073"/>
              <a:gd name="connsiteX3" fmla="*/ 1590642 w 2349654"/>
              <a:gd name="connsiteY3" fmla="*/ 2770073 h 2770073"/>
              <a:gd name="connsiteX4" fmla="*/ 0 w 2349654"/>
              <a:gd name="connsiteY4" fmla="*/ 2770073 h 2770073"/>
              <a:gd name="connsiteX5" fmla="*/ 24232 w 2349654"/>
              <a:gd name="connsiteY5" fmla="*/ 0 h 2770073"/>
              <a:gd name="connsiteX0" fmla="*/ 286645 w 2349654"/>
              <a:gd name="connsiteY0" fmla="*/ 0 h 2770073"/>
              <a:gd name="connsiteX1" fmla="*/ 1590642 w 2349654"/>
              <a:gd name="connsiteY1" fmla="*/ 5120 h 2770073"/>
              <a:gd name="connsiteX2" fmla="*/ 2349654 w 2349654"/>
              <a:gd name="connsiteY2" fmla="*/ 1399472 h 2770073"/>
              <a:gd name="connsiteX3" fmla="*/ 1590642 w 2349654"/>
              <a:gd name="connsiteY3" fmla="*/ 2770073 h 2770073"/>
              <a:gd name="connsiteX4" fmla="*/ 0 w 2349654"/>
              <a:gd name="connsiteY4" fmla="*/ 2770073 h 2770073"/>
              <a:gd name="connsiteX5" fmla="*/ 286645 w 2349654"/>
              <a:gd name="connsiteY5" fmla="*/ 0 h 2770073"/>
              <a:gd name="connsiteX0" fmla="*/ 166077 w 2349654"/>
              <a:gd name="connsiteY0" fmla="*/ 0 h 2765577"/>
              <a:gd name="connsiteX1" fmla="*/ 1590642 w 2349654"/>
              <a:gd name="connsiteY1" fmla="*/ 624 h 2765577"/>
              <a:gd name="connsiteX2" fmla="*/ 2349654 w 2349654"/>
              <a:gd name="connsiteY2" fmla="*/ 1394976 h 2765577"/>
              <a:gd name="connsiteX3" fmla="*/ 1590642 w 2349654"/>
              <a:gd name="connsiteY3" fmla="*/ 2765577 h 2765577"/>
              <a:gd name="connsiteX4" fmla="*/ 0 w 2349654"/>
              <a:gd name="connsiteY4" fmla="*/ 2765577 h 2765577"/>
              <a:gd name="connsiteX5" fmla="*/ 166077 w 2349654"/>
              <a:gd name="connsiteY5" fmla="*/ 0 h 2765577"/>
              <a:gd name="connsiteX0" fmla="*/ 10047 w 2193624"/>
              <a:gd name="connsiteY0" fmla="*/ 0 h 2774569"/>
              <a:gd name="connsiteX1" fmla="*/ 1434612 w 2193624"/>
              <a:gd name="connsiteY1" fmla="*/ 624 h 2774569"/>
              <a:gd name="connsiteX2" fmla="*/ 2193624 w 2193624"/>
              <a:gd name="connsiteY2" fmla="*/ 1394976 h 2774569"/>
              <a:gd name="connsiteX3" fmla="*/ 1434612 w 2193624"/>
              <a:gd name="connsiteY3" fmla="*/ 2765577 h 2774569"/>
              <a:gd name="connsiteX4" fmla="*/ 0 w 2193624"/>
              <a:gd name="connsiteY4" fmla="*/ 2774569 h 2774569"/>
              <a:gd name="connsiteX5" fmla="*/ 10047 w 2193624"/>
              <a:gd name="connsiteY5" fmla="*/ 0 h 2774569"/>
              <a:gd name="connsiteX0" fmla="*/ 10047 w 2193624"/>
              <a:gd name="connsiteY0" fmla="*/ 656 h 2775225"/>
              <a:gd name="connsiteX1" fmla="*/ 1430573 w 2193624"/>
              <a:gd name="connsiteY1" fmla="*/ 0 h 2775225"/>
              <a:gd name="connsiteX2" fmla="*/ 2193624 w 2193624"/>
              <a:gd name="connsiteY2" fmla="*/ 1395632 h 2775225"/>
              <a:gd name="connsiteX3" fmla="*/ 1434612 w 2193624"/>
              <a:gd name="connsiteY3" fmla="*/ 2766233 h 2775225"/>
              <a:gd name="connsiteX4" fmla="*/ 0 w 2193624"/>
              <a:gd name="connsiteY4" fmla="*/ 2775225 h 2775225"/>
              <a:gd name="connsiteX5" fmla="*/ 10047 w 2193624"/>
              <a:gd name="connsiteY5" fmla="*/ 656 h 2775225"/>
              <a:gd name="connsiteX0" fmla="*/ 0 w 2195693"/>
              <a:gd name="connsiteY0" fmla="*/ 0 h 2775849"/>
              <a:gd name="connsiteX1" fmla="*/ 1432642 w 2195693"/>
              <a:gd name="connsiteY1" fmla="*/ 624 h 2775849"/>
              <a:gd name="connsiteX2" fmla="*/ 2195693 w 2195693"/>
              <a:gd name="connsiteY2" fmla="*/ 1396256 h 2775849"/>
              <a:gd name="connsiteX3" fmla="*/ 1436681 w 2195693"/>
              <a:gd name="connsiteY3" fmla="*/ 2766857 h 2775849"/>
              <a:gd name="connsiteX4" fmla="*/ 2069 w 2195693"/>
              <a:gd name="connsiteY4" fmla="*/ 2775849 h 2775849"/>
              <a:gd name="connsiteX5" fmla="*/ 0 w 2195693"/>
              <a:gd name="connsiteY5" fmla="*/ 0 h 2775849"/>
              <a:gd name="connsiteX0" fmla="*/ 155 w 2195848"/>
              <a:gd name="connsiteY0" fmla="*/ 0 h 2770729"/>
              <a:gd name="connsiteX1" fmla="*/ 1432797 w 2195848"/>
              <a:gd name="connsiteY1" fmla="*/ 624 h 2770729"/>
              <a:gd name="connsiteX2" fmla="*/ 2195848 w 2195848"/>
              <a:gd name="connsiteY2" fmla="*/ 1396256 h 2770729"/>
              <a:gd name="connsiteX3" fmla="*/ 1436836 w 2195848"/>
              <a:gd name="connsiteY3" fmla="*/ 2766857 h 2770729"/>
              <a:gd name="connsiteX4" fmla="*/ 205 w 2195848"/>
              <a:gd name="connsiteY4" fmla="*/ 2770729 h 2770729"/>
              <a:gd name="connsiteX5" fmla="*/ 155 w 2195848"/>
              <a:gd name="connsiteY5" fmla="*/ 0 h 2770729"/>
              <a:gd name="connsiteX0" fmla="*/ 155 w 2195848"/>
              <a:gd name="connsiteY0" fmla="*/ 0 h 2771977"/>
              <a:gd name="connsiteX1" fmla="*/ 1432797 w 2195848"/>
              <a:gd name="connsiteY1" fmla="*/ 624 h 2771977"/>
              <a:gd name="connsiteX2" fmla="*/ 2195848 w 2195848"/>
              <a:gd name="connsiteY2" fmla="*/ 1396256 h 2771977"/>
              <a:gd name="connsiteX3" fmla="*/ 1430778 w 2195848"/>
              <a:gd name="connsiteY3" fmla="*/ 2771977 h 2771977"/>
              <a:gd name="connsiteX4" fmla="*/ 205 w 2195848"/>
              <a:gd name="connsiteY4" fmla="*/ 2770729 h 2771977"/>
              <a:gd name="connsiteX5" fmla="*/ 155 w 2195848"/>
              <a:gd name="connsiteY5" fmla="*/ 0 h 2771977"/>
              <a:gd name="connsiteX0" fmla="*/ 395738 w 2195644"/>
              <a:gd name="connsiteY0" fmla="*/ 45459 h 2771353"/>
              <a:gd name="connsiteX1" fmla="*/ 1432593 w 2195644"/>
              <a:gd name="connsiteY1" fmla="*/ 0 h 2771353"/>
              <a:gd name="connsiteX2" fmla="*/ 2195644 w 2195644"/>
              <a:gd name="connsiteY2" fmla="*/ 1395632 h 2771353"/>
              <a:gd name="connsiteX3" fmla="*/ 1430574 w 2195644"/>
              <a:gd name="connsiteY3" fmla="*/ 2771353 h 2771353"/>
              <a:gd name="connsiteX4" fmla="*/ 1 w 2195644"/>
              <a:gd name="connsiteY4" fmla="*/ 2770105 h 2771353"/>
              <a:gd name="connsiteX5" fmla="*/ 395738 w 2195644"/>
              <a:gd name="connsiteY5" fmla="*/ 45459 h 2771353"/>
              <a:gd name="connsiteX0" fmla="*/ 256405 w 2195644"/>
              <a:gd name="connsiteY0" fmla="*/ 656 h 2771353"/>
              <a:gd name="connsiteX1" fmla="*/ 1432593 w 2195644"/>
              <a:gd name="connsiteY1" fmla="*/ 0 h 2771353"/>
              <a:gd name="connsiteX2" fmla="*/ 2195644 w 2195644"/>
              <a:gd name="connsiteY2" fmla="*/ 1395632 h 2771353"/>
              <a:gd name="connsiteX3" fmla="*/ 1430574 w 2195644"/>
              <a:gd name="connsiteY3" fmla="*/ 2771353 h 2771353"/>
              <a:gd name="connsiteX4" fmla="*/ 1 w 2195644"/>
              <a:gd name="connsiteY4" fmla="*/ 2770105 h 2771353"/>
              <a:gd name="connsiteX5" fmla="*/ 256405 w 2195644"/>
              <a:gd name="connsiteY5" fmla="*/ 656 h 2771353"/>
              <a:gd name="connsiteX0" fmla="*/ 20160 w 1959399"/>
              <a:gd name="connsiteY0" fmla="*/ 656 h 2771353"/>
              <a:gd name="connsiteX1" fmla="*/ 1196348 w 1959399"/>
              <a:gd name="connsiteY1" fmla="*/ 0 h 2771353"/>
              <a:gd name="connsiteX2" fmla="*/ 1959399 w 1959399"/>
              <a:gd name="connsiteY2" fmla="*/ 1395632 h 2771353"/>
              <a:gd name="connsiteX3" fmla="*/ 1194329 w 1959399"/>
              <a:gd name="connsiteY3" fmla="*/ 2771353 h 2771353"/>
              <a:gd name="connsiteX4" fmla="*/ 17 w 1959399"/>
              <a:gd name="connsiteY4" fmla="*/ 2754744 h 2771353"/>
              <a:gd name="connsiteX5" fmla="*/ 20160 w 1959399"/>
              <a:gd name="connsiteY5" fmla="*/ 656 h 2771353"/>
              <a:gd name="connsiteX0" fmla="*/ 0 w 1939239"/>
              <a:gd name="connsiteY0" fmla="*/ 656 h 2771353"/>
              <a:gd name="connsiteX1" fmla="*/ 1176188 w 1939239"/>
              <a:gd name="connsiteY1" fmla="*/ 0 h 2771353"/>
              <a:gd name="connsiteX2" fmla="*/ 1939239 w 1939239"/>
              <a:gd name="connsiteY2" fmla="*/ 1395632 h 2771353"/>
              <a:gd name="connsiteX3" fmla="*/ 1174169 w 1939239"/>
              <a:gd name="connsiteY3" fmla="*/ 2771353 h 2771353"/>
              <a:gd name="connsiteX4" fmla="*/ 129287 w 1939239"/>
              <a:gd name="connsiteY4" fmla="*/ 2738103 h 2771353"/>
              <a:gd name="connsiteX5" fmla="*/ 0 w 1939239"/>
              <a:gd name="connsiteY5" fmla="*/ 656 h 2771353"/>
              <a:gd name="connsiteX0" fmla="*/ 2063 w 1941302"/>
              <a:gd name="connsiteY0" fmla="*/ 656 h 2771353"/>
              <a:gd name="connsiteX1" fmla="*/ 1178251 w 1941302"/>
              <a:gd name="connsiteY1" fmla="*/ 0 h 2771353"/>
              <a:gd name="connsiteX2" fmla="*/ 1941302 w 1941302"/>
              <a:gd name="connsiteY2" fmla="*/ 1395632 h 2771353"/>
              <a:gd name="connsiteX3" fmla="*/ 1176232 w 1941302"/>
              <a:gd name="connsiteY3" fmla="*/ 2771353 h 2771353"/>
              <a:gd name="connsiteX4" fmla="*/ 94 w 1941302"/>
              <a:gd name="connsiteY4" fmla="*/ 2770105 h 2771353"/>
              <a:gd name="connsiteX5" fmla="*/ 2063 w 1941302"/>
              <a:gd name="connsiteY5" fmla="*/ 656 h 277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1302" h="2771353">
                <a:moveTo>
                  <a:pt x="2063" y="656"/>
                </a:moveTo>
                <a:lnTo>
                  <a:pt x="1178251" y="0"/>
                </a:lnTo>
                <a:lnTo>
                  <a:pt x="1941302" y="1395632"/>
                </a:lnTo>
                <a:lnTo>
                  <a:pt x="1176232" y="2771353"/>
                </a:lnTo>
                <a:lnTo>
                  <a:pt x="94" y="2770105"/>
                </a:lnTo>
                <a:cubicBezTo>
                  <a:pt x="-596" y="1844822"/>
                  <a:pt x="2753" y="925939"/>
                  <a:pt x="2063" y="656"/>
                </a:cubicBezTo>
                <a:close/>
              </a:path>
            </a:pathLst>
          </a:custGeom>
          <a:solidFill>
            <a:schemeClr val="tx2">
              <a:lumMod val="50000"/>
            </a:schemeClr>
          </a:solidFill>
          <a:ln w="6350" cap="flat" cmpd="sng" algn="ctr">
            <a:noFill/>
            <a:prstDash val="solid"/>
            <a:miter lim="800000"/>
          </a:ln>
          <a:effectLst/>
        </p:spPr>
        <p:txBody>
          <a:bodyPr rtlCol="0" anchor="ctr"/>
          <a:lstStyle/>
          <a:p>
            <a:pPr algn="ctr" defTabSz="720077">
              <a:defRPr/>
            </a:pPr>
            <a:endParaRPr lang="ko-KR" altLang="en-US" sz="945" b="1" kern="0">
              <a:solidFill>
                <a:prstClr val="white"/>
              </a:solidFill>
              <a:ea typeface="맑은 고딕" panose="020B0503020000020004" pitchFamily="34" charset="-127"/>
              <a:cs typeface="Arial" panose="020B0604020202020204" pitchFamily="34" charset="0"/>
            </a:endParaRPr>
          </a:p>
        </p:txBody>
      </p:sp>
      <p:pic>
        <p:nvPicPr>
          <p:cNvPr id="7" name="Graphic 6">
            <a:extLst>
              <a:ext uri="{FF2B5EF4-FFF2-40B4-BE49-F238E27FC236}">
                <a16:creationId xmlns:a16="http://schemas.microsoft.com/office/drawing/2014/main" id="{D7192713-C8A2-E848-BBFB-82145BE5B29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598575" y="6394777"/>
            <a:ext cx="650081" cy="323286"/>
          </a:xfrm>
          <a:prstGeom prst="rect">
            <a:avLst/>
          </a:prstGeom>
        </p:spPr>
      </p:pic>
      <p:sp>
        <p:nvSpPr>
          <p:cNvPr id="9" name="Slide Number Placeholder 4">
            <a:extLst>
              <a:ext uri="{FF2B5EF4-FFF2-40B4-BE49-F238E27FC236}">
                <a16:creationId xmlns:a16="http://schemas.microsoft.com/office/drawing/2014/main" id="{ED15002B-A04D-9F4E-AAC4-653F6A725496}"/>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bg1"/>
                </a:solidFill>
              </a:defRPr>
            </a:lvl1pPr>
          </a:lstStyle>
          <a:p>
            <a:fld id="{C6C9BAF6-3175-4D7A-8E69-9CAEFF78666F}" type="slidenum">
              <a:rPr lang="en-AU" smtClean="0"/>
              <a:pPr/>
              <a:t>‹#›</a:t>
            </a:fld>
            <a:endParaRPr lang="en-AU"/>
          </a:p>
        </p:txBody>
      </p:sp>
      <p:sp>
        <p:nvSpPr>
          <p:cNvPr id="48" name="Text Placeholder 27">
            <a:extLst>
              <a:ext uri="{FF2B5EF4-FFF2-40B4-BE49-F238E27FC236}">
                <a16:creationId xmlns:a16="http://schemas.microsoft.com/office/drawing/2014/main" id="{589FEF69-2612-9944-AE13-29D16ACAB932}"/>
              </a:ext>
            </a:extLst>
          </p:cNvPr>
          <p:cNvSpPr>
            <a:spLocks noGrp="1"/>
          </p:cNvSpPr>
          <p:nvPr>
            <p:ph type="body" sz="quarter" idx="13"/>
          </p:nvPr>
        </p:nvSpPr>
        <p:spPr>
          <a:xfrm>
            <a:off x="808403" y="2806456"/>
            <a:ext cx="1468873" cy="466572"/>
          </a:xfrm>
          <a:prstGeom prst="rect">
            <a:avLst/>
          </a:prstGeom>
        </p:spPr>
        <p:txBody>
          <a:bodyPr numCol="1"/>
          <a:lstStyle>
            <a:lvl1pPr marL="0" indent="0">
              <a:lnSpc>
                <a:spcPct val="100000"/>
              </a:lnSpc>
              <a:spcAft>
                <a:spcPts val="472"/>
              </a:spcAft>
              <a:buFontTx/>
              <a:buNone/>
              <a:tabLst/>
              <a:defRPr sz="1260" b="1" i="0">
                <a:solidFill>
                  <a:schemeClr val="bg1"/>
                </a:solidFill>
                <a:latin typeface="Nunito Sans" pitchFamily="2" charset="77"/>
              </a:defRPr>
            </a:lvl1pPr>
            <a:lvl2pPr marL="276285" indent="-92512">
              <a:lnSpc>
                <a:spcPct val="100000"/>
              </a:lnSpc>
              <a:buFont typeface="Arial" panose="020B0604020202020204" pitchFamily="34" charset="0"/>
              <a:buChar char="•"/>
              <a:tabLst/>
              <a:defRPr sz="866">
                <a:solidFill>
                  <a:schemeClr val="bg1"/>
                </a:solidFill>
              </a:defRPr>
            </a:lvl2pPr>
            <a:lvl3pPr marL="276285" indent="-92512">
              <a:lnSpc>
                <a:spcPct val="100000"/>
              </a:lnSpc>
              <a:buFont typeface="Arial" panose="020B0604020202020204" pitchFamily="34" charset="0"/>
              <a:buChar char="•"/>
              <a:tabLst/>
              <a:defRPr sz="866">
                <a:solidFill>
                  <a:schemeClr val="bg1"/>
                </a:solidFill>
              </a:defRPr>
            </a:lvl3pPr>
            <a:lvl4pPr marL="276285" indent="-92512">
              <a:lnSpc>
                <a:spcPct val="100000"/>
              </a:lnSpc>
              <a:buFont typeface="Arial" panose="020B0604020202020204" pitchFamily="34" charset="0"/>
              <a:buChar char="•"/>
              <a:tabLst/>
              <a:defRPr sz="866">
                <a:solidFill>
                  <a:schemeClr val="bg1"/>
                </a:solidFill>
              </a:defRPr>
            </a:lvl4pPr>
            <a:lvl5pPr marL="276285" indent="-92512">
              <a:lnSpc>
                <a:spcPct val="100000"/>
              </a:lnSpc>
              <a:buFont typeface="Arial" panose="020B0604020202020204" pitchFamily="34" charset="0"/>
              <a:buChar char="•"/>
              <a:tabLst/>
              <a:defRPr sz="866">
                <a:solidFill>
                  <a:schemeClr val="bg1"/>
                </a:solidFill>
              </a:defRPr>
            </a:lvl5pPr>
          </a:lstStyle>
          <a:p>
            <a:pPr lvl="0"/>
            <a:r>
              <a:rPr lang="en-US"/>
              <a:t>Click to edit Master text styles</a:t>
            </a:r>
          </a:p>
        </p:txBody>
      </p:sp>
      <p:sp>
        <p:nvSpPr>
          <p:cNvPr id="50" name="Text Placeholder 34">
            <a:extLst>
              <a:ext uri="{FF2B5EF4-FFF2-40B4-BE49-F238E27FC236}">
                <a16:creationId xmlns:a16="http://schemas.microsoft.com/office/drawing/2014/main" id="{9EB1A855-F396-F94B-8A9C-7E3AB4868B2D}"/>
              </a:ext>
            </a:extLst>
          </p:cNvPr>
          <p:cNvSpPr>
            <a:spLocks noGrp="1"/>
          </p:cNvSpPr>
          <p:nvPr>
            <p:ph type="body" sz="quarter" idx="15"/>
          </p:nvPr>
        </p:nvSpPr>
        <p:spPr>
          <a:xfrm>
            <a:off x="294553" y="3394509"/>
            <a:ext cx="1625203" cy="1496669"/>
          </a:xfrm>
          <a:prstGeom prst="rect">
            <a:avLst/>
          </a:prstGeom>
        </p:spPr>
        <p:txBody>
          <a:bodyPr numCol="1"/>
          <a:lstStyle>
            <a:lvl1pPr marL="135017" indent="-135017">
              <a:lnSpc>
                <a:spcPct val="100000"/>
              </a:lnSpc>
              <a:buClr>
                <a:schemeClr val="bg1"/>
              </a:buClr>
              <a:buFont typeface="Arial" panose="020B0604020202020204" pitchFamily="34" charset="0"/>
              <a:buChar char="•"/>
              <a:defRPr sz="866">
                <a:solidFill>
                  <a:schemeClr val="bg1"/>
                </a:solidFill>
              </a:defRPr>
            </a:lvl1pPr>
            <a:lvl2pPr marL="226279" indent="-135017">
              <a:lnSpc>
                <a:spcPct val="100000"/>
              </a:lnSpc>
              <a:buClr>
                <a:schemeClr val="bg1"/>
              </a:buClr>
              <a:buFont typeface="Arial" panose="020B0604020202020204" pitchFamily="34" charset="0"/>
              <a:buChar char="•"/>
              <a:defRPr sz="866">
                <a:solidFill>
                  <a:schemeClr val="bg1"/>
                </a:solidFill>
              </a:defRPr>
            </a:lvl2pPr>
            <a:lvl3pPr marL="317540" indent="-135017">
              <a:lnSpc>
                <a:spcPct val="100000"/>
              </a:lnSpc>
              <a:buClr>
                <a:schemeClr val="bg1"/>
              </a:buClr>
              <a:buFont typeface="Arial" panose="020B0604020202020204" pitchFamily="34" charset="0"/>
              <a:buChar char="•"/>
              <a:defRPr sz="866">
                <a:solidFill>
                  <a:schemeClr val="bg1"/>
                </a:solidFill>
              </a:defRPr>
            </a:lvl3pPr>
            <a:lvl4pPr marL="410051" indent="-135017">
              <a:lnSpc>
                <a:spcPct val="100000"/>
              </a:lnSpc>
              <a:buClr>
                <a:schemeClr val="bg1"/>
              </a:buClr>
              <a:buFont typeface="Arial" panose="020B0604020202020204" pitchFamily="34" charset="0"/>
              <a:buChar char="•"/>
              <a:defRPr sz="866">
                <a:solidFill>
                  <a:schemeClr val="bg1"/>
                </a:solidFill>
              </a:defRPr>
            </a:lvl4pPr>
            <a:lvl5pPr marL="501313" indent="-135017">
              <a:lnSpc>
                <a:spcPct val="100000"/>
              </a:lnSpc>
              <a:buClr>
                <a:schemeClr val="bg1"/>
              </a:buClr>
              <a:buFont typeface="Arial" panose="020B0604020202020204" pitchFamily="34" charset="0"/>
              <a:buChar char="•"/>
              <a:defRPr sz="86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 name="Text Placeholder 27">
            <a:extLst>
              <a:ext uri="{FF2B5EF4-FFF2-40B4-BE49-F238E27FC236}">
                <a16:creationId xmlns:a16="http://schemas.microsoft.com/office/drawing/2014/main" id="{625EF7AD-3605-AE4A-BEE1-B0957C92B54D}"/>
              </a:ext>
            </a:extLst>
          </p:cNvPr>
          <p:cNvSpPr>
            <a:spLocks noGrp="1"/>
          </p:cNvSpPr>
          <p:nvPr>
            <p:ph type="body" sz="quarter" idx="16"/>
          </p:nvPr>
        </p:nvSpPr>
        <p:spPr>
          <a:xfrm>
            <a:off x="3013356" y="2806456"/>
            <a:ext cx="1468873" cy="466572"/>
          </a:xfrm>
          <a:prstGeom prst="rect">
            <a:avLst/>
          </a:prstGeom>
        </p:spPr>
        <p:txBody>
          <a:bodyPr numCol="1"/>
          <a:lstStyle>
            <a:lvl1pPr marL="0" indent="0">
              <a:lnSpc>
                <a:spcPct val="100000"/>
              </a:lnSpc>
              <a:spcAft>
                <a:spcPts val="472"/>
              </a:spcAft>
              <a:buFontTx/>
              <a:buNone/>
              <a:tabLst/>
              <a:defRPr sz="1260" b="1" i="0">
                <a:solidFill>
                  <a:schemeClr val="bg2"/>
                </a:solidFill>
                <a:latin typeface="Nunito Sans" pitchFamily="2" charset="77"/>
              </a:defRPr>
            </a:lvl1pPr>
            <a:lvl2pPr marL="276285" indent="-92512">
              <a:lnSpc>
                <a:spcPct val="100000"/>
              </a:lnSpc>
              <a:buFont typeface="Arial" panose="020B0604020202020204" pitchFamily="34" charset="0"/>
              <a:buChar char="•"/>
              <a:tabLst/>
              <a:defRPr sz="866">
                <a:solidFill>
                  <a:schemeClr val="bg1"/>
                </a:solidFill>
              </a:defRPr>
            </a:lvl2pPr>
            <a:lvl3pPr marL="276285" indent="-92512">
              <a:lnSpc>
                <a:spcPct val="100000"/>
              </a:lnSpc>
              <a:buFont typeface="Arial" panose="020B0604020202020204" pitchFamily="34" charset="0"/>
              <a:buChar char="•"/>
              <a:tabLst/>
              <a:defRPr sz="866">
                <a:solidFill>
                  <a:schemeClr val="bg1"/>
                </a:solidFill>
              </a:defRPr>
            </a:lvl3pPr>
            <a:lvl4pPr marL="276285" indent="-92512">
              <a:lnSpc>
                <a:spcPct val="100000"/>
              </a:lnSpc>
              <a:buFont typeface="Arial" panose="020B0604020202020204" pitchFamily="34" charset="0"/>
              <a:buChar char="•"/>
              <a:tabLst/>
              <a:defRPr sz="866">
                <a:solidFill>
                  <a:schemeClr val="bg1"/>
                </a:solidFill>
              </a:defRPr>
            </a:lvl4pPr>
            <a:lvl5pPr marL="276285" indent="-92512">
              <a:lnSpc>
                <a:spcPct val="100000"/>
              </a:lnSpc>
              <a:buFont typeface="Arial" panose="020B0604020202020204" pitchFamily="34" charset="0"/>
              <a:buChar char="•"/>
              <a:tabLst/>
              <a:defRPr sz="866">
                <a:solidFill>
                  <a:schemeClr val="bg1"/>
                </a:solidFill>
              </a:defRPr>
            </a:lvl5pPr>
          </a:lstStyle>
          <a:p>
            <a:pPr lvl="0"/>
            <a:r>
              <a:rPr lang="en-US"/>
              <a:t>Click to edit Master text styles</a:t>
            </a:r>
          </a:p>
        </p:txBody>
      </p:sp>
      <p:sp>
        <p:nvSpPr>
          <p:cNvPr id="53" name="Text Placeholder 34">
            <a:extLst>
              <a:ext uri="{FF2B5EF4-FFF2-40B4-BE49-F238E27FC236}">
                <a16:creationId xmlns:a16="http://schemas.microsoft.com/office/drawing/2014/main" id="{79827C06-D977-5949-8B95-43445E45261A}"/>
              </a:ext>
            </a:extLst>
          </p:cNvPr>
          <p:cNvSpPr>
            <a:spLocks noGrp="1"/>
          </p:cNvSpPr>
          <p:nvPr>
            <p:ph type="body" sz="quarter" idx="18"/>
          </p:nvPr>
        </p:nvSpPr>
        <p:spPr>
          <a:xfrm>
            <a:off x="2499506" y="3394509"/>
            <a:ext cx="1625203" cy="1496669"/>
          </a:xfrm>
          <a:prstGeom prst="rect">
            <a:avLst/>
          </a:prstGeom>
        </p:spPr>
        <p:txBody>
          <a:bodyPr numCol="1"/>
          <a:lstStyle>
            <a:lvl1pPr marL="135017" indent="-135017">
              <a:lnSpc>
                <a:spcPct val="100000"/>
              </a:lnSpc>
              <a:buClr>
                <a:schemeClr val="bg1"/>
              </a:buClr>
              <a:buFont typeface="Arial" panose="020B0604020202020204" pitchFamily="34" charset="0"/>
              <a:buChar char="•"/>
              <a:defRPr sz="866">
                <a:solidFill>
                  <a:schemeClr val="bg1"/>
                </a:solidFill>
              </a:defRPr>
            </a:lvl1pPr>
            <a:lvl2pPr marL="226279" indent="-135017">
              <a:lnSpc>
                <a:spcPct val="100000"/>
              </a:lnSpc>
              <a:buClr>
                <a:schemeClr val="bg1"/>
              </a:buClr>
              <a:buFont typeface="Arial" panose="020B0604020202020204" pitchFamily="34" charset="0"/>
              <a:buChar char="•"/>
              <a:defRPr sz="866">
                <a:solidFill>
                  <a:schemeClr val="bg1"/>
                </a:solidFill>
              </a:defRPr>
            </a:lvl2pPr>
            <a:lvl3pPr marL="317540" indent="-135017">
              <a:lnSpc>
                <a:spcPct val="100000"/>
              </a:lnSpc>
              <a:buClr>
                <a:schemeClr val="bg1"/>
              </a:buClr>
              <a:buFont typeface="Arial" panose="020B0604020202020204" pitchFamily="34" charset="0"/>
              <a:buChar char="•"/>
              <a:defRPr sz="866">
                <a:solidFill>
                  <a:schemeClr val="bg1"/>
                </a:solidFill>
              </a:defRPr>
            </a:lvl3pPr>
            <a:lvl4pPr marL="410051" indent="-135017">
              <a:lnSpc>
                <a:spcPct val="100000"/>
              </a:lnSpc>
              <a:buClr>
                <a:schemeClr val="bg1"/>
              </a:buClr>
              <a:buFont typeface="Arial" panose="020B0604020202020204" pitchFamily="34" charset="0"/>
              <a:buChar char="•"/>
              <a:defRPr sz="866">
                <a:solidFill>
                  <a:schemeClr val="bg1"/>
                </a:solidFill>
              </a:defRPr>
            </a:lvl4pPr>
            <a:lvl5pPr marL="501313" indent="-135017">
              <a:lnSpc>
                <a:spcPct val="100000"/>
              </a:lnSpc>
              <a:buClr>
                <a:schemeClr val="bg1"/>
              </a:buClr>
              <a:buFont typeface="Arial" panose="020B0604020202020204" pitchFamily="34" charset="0"/>
              <a:buChar char="•"/>
              <a:defRPr sz="86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 name="Text Placeholder 27">
            <a:extLst>
              <a:ext uri="{FF2B5EF4-FFF2-40B4-BE49-F238E27FC236}">
                <a16:creationId xmlns:a16="http://schemas.microsoft.com/office/drawing/2014/main" id="{85C70908-0275-264E-B5E9-7B2DD7C236A0}"/>
              </a:ext>
            </a:extLst>
          </p:cNvPr>
          <p:cNvSpPr>
            <a:spLocks noGrp="1"/>
          </p:cNvSpPr>
          <p:nvPr>
            <p:ph type="body" sz="quarter" idx="19"/>
          </p:nvPr>
        </p:nvSpPr>
        <p:spPr>
          <a:xfrm>
            <a:off x="5477434" y="2804828"/>
            <a:ext cx="1468873" cy="466572"/>
          </a:xfrm>
          <a:prstGeom prst="rect">
            <a:avLst/>
          </a:prstGeom>
        </p:spPr>
        <p:txBody>
          <a:bodyPr numCol="1"/>
          <a:lstStyle>
            <a:lvl1pPr marL="0" indent="0">
              <a:lnSpc>
                <a:spcPct val="100000"/>
              </a:lnSpc>
              <a:spcAft>
                <a:spcPts val="472"/>
              </a:spcAft>
              <a:buFontTx/>
              <a:buNone/>
              <a:tabLst/>
              <a:defRPr sz="1260" b="1" i="0">
                <a:solidFill>
                  <a:schemeClr val="bg1"/>
                </a:solidFill>
                <a:latin typeface="Nunito Sans" pitchFamily="2" charset="77"/>
              </a:defRPr>
            </a:lvl1pPr>
            <a:lvl2pPr marL="276285" indent="-92512">
              <a:lnSpc>
                <a:spcPct val="100000"/>
              </a:lnSpc>
              <a:buFont typeface="Arial" panose="020B0604020202020204" pitchFamily="34" charset="0"/>
              <a:buChar char="•"/>
              <a:tabLst/>
              <a:defRPr sz="866">
                <a:solidFill>
                  <a:schemeClr val="bg1"/>
                </a:solidFill>
              </a:defRPr>
            </a:lvl2pPr>
            <a:lvl3pPr marL="276285" indent="-92512">
              <a:lnSpc>
                <a:spcPct val="100000"/>
              </a:lnSpc>
              <a:buFont typeface="Arial" panose="020B0604020202020204" pitchFamily="34" charset="0"/>
              <a:buChar char="•"/>
              <a:tabLst/>
              <a:defRPr sz="866">
                <a:solidFill>
                  <a:schemeClr val="bg1"/>
                </a:solidFill>
              </a:defRPr>
            </a:lvl3pPr>
            <a:lvl4pPr marL="276285" indent="-92512">
              <a:lnSpc>
                <a:spcPct val="100000"/>
              </a:lnSpc>
              <a:buFont typeface="Arial" panose="020B0604020202020204" pitchFamily="34" charset="0"/>
              <a:buChar char="•"/>
              <a:tabLst/>
              <a:defRPr sz="866">
                <a:solidFill>
                  <a:schemeClr val="bg1"/>
                </a:solidFill>
              </a:defRPr>
            </a:lvl4pPr>
            <a:lvl5pPr marL="276285" indent="-92512">
              <a:lnSpc>
                <a:spcPct val="100000"/>
              </a:lnSpc>
              <a:buFont typeface="Arial" panose="020B0604020202020204" pitchFamily="34" charset="0"/>
              <a:buChar char="•"/>
              <a:tabLst/>
              <a:defRPr sz="866">
                <a:solidFill>
                  <a:schemeClr val="bg1"/>
                </a:solidFill>
              </a:defRPr>
            </a:lvl5pPr>
          </a:lstStyle>
          <a:p>
            <a:pPr lvl="0"/>
            <a:r>
              <a:rPr lang="en-US"/>
              <a:t>Click to edit Master text styles</a:t>
            </a:r>
          </a:p>
        </p:txBody>
      </p:sp>
      <p:sp>
        <p:nvSpPr>
          <p:cNvPr id="56" name="Text Placeholder 34">
            <a:extLst>
              <a:ext uri="{FF2B5EF4-FFF2-40B4-BE49-F238E27FC236}">
                <a16:creationId xmlns:a16="http://schemas.microsoft.com/office/drawing/2014/main" id="{5296064C-CA46-E849-9CD1-CD44BE874B2B}"/>
              </a:ext>
            </a:extLst>
          </p:cNvPr>
          <p:cNvSpPr>
            <a:spLocks noGrp="1"/>
          </p:cNvSpPr>
          <p:nvPr>
            <p:ph type="body" sz="quarter" idx="21"/>
          </p:nvPr>
        </p:nvSpPr>
        <p:spPr>
          <a:xfrm>
            <a:off x="4963584" y="3394509"/>
            <a:ext cx="1625203" cy="1496669"/>
          </a:xfrm>
          <a:prstGeom prst="rect">
            <a:avLst/>
          </a:prstGeom>
        </p:spPr>
        <p:txBody>
          <a:bodyPr numCol="1"/>
          <a:lstStyle>
            <a:lvl1pPr marL="135017" indent="-135017">
              <a:lnSpc>
                <a:spcPct val="100000"/>
              </a:lnSpc>
              <a:buClr>
                <a:schemeClr val="bg1"/>
              </a:buClr>
              <a:buFont typeface="Arial" panose="020B0604020202020204" pitchFamily="34" charset="0"/>
              <a:buChar char="•"/>
              <a:defRPr sz="866">
                <a:solidFill>
                  <a:schemeClr val="bg1"/>
                </a:solidFill>
              </a:defRPr>
            </a:lvl1pPr>
            <a:lvl2pPr marL="226279" indent="-135017">
              <a:lnSpc>
                <a:spcPct val="100000"/>
              </a:lnSpc>
              <a:buClr>
                <a:schemeClr val="bg1"/>
              </a:buClr>
              <a:buFont typeface="Arial" panose="020B0604020202020204" pitchFamily="34" charset="0"/>
              <a:buChar char="•"/>
              <a:defRPr sz="866">
                <a:solidFill>
                  <a:schemeClr val="bg1"/>
                </a:solidFill>
              </a:defRPr>
            </a:lvl2pPr>
            <a:lvl3pPr marL="317540" indent="-135017">
              <a:lnSpc>
                <a:spcPct val="100000"/>
              </a:lnSpc>
              <a:buClr>
                <a:schemeClr val="bg1"/>
              </a:buClr>
              <a:buFont typeface="Arial" panose="020B0604020202020204" pitchFamily="34" charset="0"/>
              <a:buChar char="•"/>
              <a:defRPr sz="866">
                <a:solidFill>
                  <a:schemeClr val="bg1"/>
                </a:solidFill>
              </a:defRPr>
            </a:lvl3pPr>
            <a:lvl4pPr marL="410051" indent="-135017">
              <a:lnSpc>
                <a:spcPct val="100000"/>
              </a:lnSpc>
              <a:buClr>
                <a:schemeClr val="bg1"/>
              </a:buClr>
              <a:buFont typeface="Arial" panose="020B0604020202020204" pitchFamily="34" charset="0"/>
              <a:buChar char="•"/>
              <a:defRPr sz="866">
                <a:solidFill>
                  <a:schemeClr val="bg1"/>
                </a:solidFill>
              </a:defRPr>
            </a:lvl4pPr>
            <a:lvl5pPr marL="501313" indent="-135017">
              <a:lnSpc>
                <a:spcPct val="100000"/>
              </a:lnSpc>
              <a:buClr>
                <a:schemeClr val="bg1"/>
              </a:buClr>
              <a:buFont typeface="Arial" panose="020B0604020202020204" pitchFamily="34" charset="0"/>
              <a:buChar char="•"/>
              <a:defRPr sz="86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 name="Text Placeholder 27">
            <a:extLst>
              <a:ext uri="{FF2B5EF4-FFF2-40B4-BE49-F238E27FC236}">
                <a16:creationId xmlns:a16="http://schemas.microsoft.com/office/drawing/2014/main" id="{B8E8D66F-D37D-4C40-AD73-2D58B1BEC0E1}"/>
              </a:ext>
            </a:extLst>
          </p:cNvPr>
          <p:cNvSpPr>
            <a:spLocks noGrp="1"/>
          </p:cNvSpPr>
          <p:nvPr>
            <p:ph type="body" sz="quarter" idx="22"/>
          </p:nvPr>
        </p:nvSpPr>
        <p:spPr>
          <a:xfrm>
            <a:off x="7912677" y="2804828"/>
            <a:ext cx="1468873" cy="466572"/>
          </a:xfrm>
          <a:prstGeom prst="rect">
            <a:avLst/>
          </a:prstGeom>
        </p:spPr>
        <p:txBody>
          <a:bodyPr numCol="1"/>
          <a:lstStyle>
            <a:lvl1pPr marL="0" indent="0">
              <a:lnSpc>
                <a:spcPct val="100000"/>
              </a:lnSpc>
              <a:spcAft>
                <a:spcPts val="472"/>
              </a:spcAft>
              <a:buFontTx/>
              <a:buNone/>
              <a:tabLst/>
              <a:defRPr sz="1260" b="1" i="0">
                <a:solidFill>
                  <a:schemeClr val="bg1"/>
                </a:solidFill>
                <a:latin typeface="Nunito Sans" pitchFamily="2" charset="77"/>
              </a:defRPr>
            </a:lvl1pPr>
            <a:lvl2pPr marL="276285" indent="-92512">
              <a:lnSpc>
                <a:spcPct val="100000"/>
              </a:lnSpc>
              <a:buFont typeface="Arial" panose="020B0604020202020204" pitchFamily="34" charset="0"/>
              <a:buChar char="•"/>
              <a:tabLst/>
              <a:defRPr sz="866">
                <a:solidFill>
                  <a:schemeClr val="bg1"/>
                </a:solidFill>
              </a:defRPr>
            </a:lvl2pPr>
            <a:lvl3pPr marL="276285" indent="-92512">
              <a:lnSpc>
                <a:spcPct val="100000"/>
              </a:lnSpc>
              <a:buFont typeface="Arial" panose="020B0604020202020204" pitchFamily="34" charset="0"/>
              <a:buChar char="•"/>
              <a:tabLst/>
              <a:defRPr sz="866">
                <a:solidFill>
                  <a:schemeClr val="bg1"/>
                </a:solidFill>
              </a:defRPr>
            </a:lvl3pPr>
            <a:lvl4pPr marL="276285" indent="-92512">
              <a:lnSpc>
                <a:spcPct val="100000"/>
              </a:lnSpc>
              <a:buFont typeface="Arial" panose="020B0604020202020204" pitchFamily="34" charset="0"/>
              <a:buChar char="•"/>
              <a:tabLst/>
              <a:defRPr sz="866">
                <a:solidFill>
                  <a:schemeClr val="bg1"/>
                </a:solidFill>
              </a:defRPr>
            </a:lvl4pPr>
            <a:lvl5pPr marL="276285" indent="-92512">
              <a:lnSpc>
                <a:spcPct val="100000"/>
              </a:lnSpc>
              <a:buFont typeface="Arial" panose="020B0604020202020204" pitchFamily="34" charset="0"/>
              <a:buChar char="•"/>
              <a:tabLst/>
              <a:defRPr sz="866">
                <a:solidFill>
                  <a:schemeClr val="bg1"/>
                </a:solidFill>
              </a:defRPr>
            </a:lvl5pPr>
          </a:lstStyle>
          <a:p>
            <a:pPr lvl="0"/>
            <a:r>
              <a:rPr lang="en-US"/>
              <a:t>Click to edit Master text styles</a:t>
            </a:r>
          </a:p>
        </p:txBody>
      </p:sp>
      <p:sp>
        <p:nvSpPr>
          <p:cNvPr id="59" name="Text Placeholder 34">
            <a:extLst>
              <a:ext uri="{FF2B5EF4-FFF2-40B4-BE49-F238E27FC236}">
                <a16:creationId xmlns:a16="http://schemas.microsoft.com/office/drawing/2014/main" id="{ED8DB1E2-7FB3-E34A-A2B3-19F1BDECD97C}"/>
              </a:ext>
            </a:extLst>
          </p:cNvPr>
          <p:cNvSpPr>
            <a:spLocks noGrp="1"/>
          </p:cNvSpPr>
          <p:nvPr>
            <p:ph type="body" sz="quarter" idx="24"/>
          </p:nvPr>
        </p:nvSpPr>
        <p:spPr>
          <a:xfrm>
            <a:off x="7398827" y="3394509"/>
            <a:ext cx="1625203" cy="1496669"/>
          </a:xfrm>
          <a:prstGeom prst="rect">
            <a:avLst/>
          </a:prstGeom>
        </p:spPr>
        <p:txBody>
          <a:bodyPr numCol="1"/>
          <a:lstStyle>
            <a:lvl1pPr marL="135017" indent="-135017">
              <a:lnSpc>
                <a:spcPct val="100000"/>
              </a:lnSpc>
              <a:buClr>
                <a:schemeClr val="bg1"/>
              </a:buClr>
              <a:buFont typeface="Arial" panose="020B0604020202020204" pitchFamily="34" charset="0"/>
              <a:buChar char="•"/>
              <a:defRPr sz="866">
                <a:solidFill>
                  <a:schemeClr val="bg1"/>
                </a:solidFill>
              </a:defRPr>
            </a:lvl1pPr>
            <a:lvl2pPr marL="226279" indent="-135017">
              <a:lnSpc>
                <a:spcPct val="100000"/>
              </a:lnSpc>
              <a:buClr>
                <a:schemeClr val="bg1"/>
              </a:buClr>
              <a:buFont typeface="Arial" panose="020B0604020202020204" pitchFamily="34" charset="0"/>
              <a:buChar char="•"/>
              <a:defRPr sz="866">
                <a:solidFill>
                  <a:schemeClr val="bg1"/>
                </a:solidFill>
              </a:defRPr>
            </a:lvl2pPr>
            <a:lvl3pPr marL="317540" indent="-135017">
              <a:lnSpc>
                <a:spcPct val="100000"/>
              </a:lnSpc>
              <a:buClr>
                <a:schemeClr val="bg1"/>
              </a:buClr>
              <a:buFont typeface="Arial" panose="020B0604020202020204" pitchFamily="34" charset="0"/>
              <a:buChar char="•"/>
              <a:defRPr sz="866">
                <a:solidFill>
                  <a:schemeClr val="bg1"/>
                </a:solidFill>
              </a:defRPr>
            </a:lvl3pPr>
            <a:lvl4pPr marL="410051" indent="-135017">
              <a:lnSpc>
                <a:spcPct val="100000"/>
              </a:lnSpc>
              <a:buClr>
                <a:schemeClr val="bg1"/>
              </a:buClr>
              <a:buFont typeface="Arial" panose="020B0604020202020204" pitchFamily="34" charset="0"/>
              <a:buChar char="•"/>
              <a:defRPr sz="866">
                <a:solidFill>
                  <a:schemeClr val="bg1"/>
                </a:solidFill>
              </a:defRPr>
            </a:lvl4pPr>
            <a:lvl5pPr marL="501313" indent="-135017">
              <a:lnSpc>
                <a:spcPct val="100000"/>
              </a:lnSpc>
              <a:buClr>
                <a:schemeClr val="bg1"/>
              </a:buClr>
              <a:buFont typeface="Arial" panose="020B0604020202020204" pitchFamily="34" charset="0"/>
              <a:buChar char="•"/>
              <a:defRPr sz="86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7">
            <a:extLst>
              <a:ext uri="{FF2B5EF4-FFF2-40B4-BE49-F238E27FC236}">
                <a16:creationId xmlns:a16="http://schemas.microsoft.com/office/drawing/2014/main" id="{E0BC5935-CC2B-2943-B595-D1C13684ED2A}"/>
              </a:ext>
            </a:extLst>
          </p:cNvPr>
          <p:cNvSpPr>
            <a:spLocks noGrp="1"/>
          </p:cNvSpPr>
          <p:nvPr>
            <p:ph type="body" sz="quarter" idx="25" hasCustomPrompt="1"/>
          </p:nvPr>
        </p:nvSpPr>
        <p:spPr>
          <a:xfrm>
            <a:off x="290702" y="2809526"/>
            <a:ext cx="593947" cy="466572"/>
          </a:xfrm>
          <a:prstGeom prst="rect">
            <a:avLst/>
          </a:prstGeom>
        </p:spPr>
        <p:txBody>
          <a:bodyPr numCol="1"/>
          <a:lstStyle>
            <a:lvl1pPr marL="0" indent="0">
              <a:lnSpc>
                <a:spcPct val="100000"/>
              </a:lnSpc>
              <a:spcAft>
                <a:spcPts val="472"/>
              </a:spcAft>
              <a:buFontTx/>
              <a:buNone/>
              <a:tabLst/>
              <a:defRPr sz="2835" b="1" i="0">
                <a:solidFill>
                  <a:schemeClr val="bg1"/>
                </a:solidFill>
                <a:latin typeface="+mj-lt"/>
              </a:defRPr>
            </a:lvl1pPr>
            <a:lvl2pPr marL="276285" indent="-92512">
              <a:lnSpc>
                <a:spcPct val="100000"/>
              </a:lnSpc>
              <a:buFont typeface="Arial" panose="020B0604020202020204" pitchFamily="34" charset="0"/>
              <a:buChar char="•"/>
              <a:tabLst/>
              <a:defRPr sz="866">
                <a:solidFill>
                  <a:schemeClr val="bg1"/>
                </a:solidFill>
              </a:defRPr>
            </a:lvl2pPr>
            <a:lvl3pPr marL="276285" indent="-92512">
              <a:lnSpc>
                <a:spcPct val="100000"/>
              </a:lnSpc>
              <a:buFont typeface="Arial" panose="020B0604020202020204" pitchFamily="34" charset="0"/>
              <a:buChar char="•"/>
              <a:tabLst/>
              <a:defRPr sz="866">
                <a:solidFill>
                  <a:schemeClr val="bg1"/>
                </a:solidFill>
              </a:defRPr>
            </a:lvl3pPr>
            <a:lvl4pPr marL="276285" indent="-92512">
              <a:lnSpc>
                <a:spcPct val="100000"/>
              </a:lnSpc>
              <a:buFont typeface="Arial" panose="020B0604020202020204" pitchFamily="34" charset="0"/>
              <a:buChar char="•"/>
              <a:tabLst/>
              <a:defRPr sz="866">
                <a:solidFill>
                  <a:schemeClr val="bg1"/>
                </a:solidFill>
              </a:defRPr>
            </a:lvl4pPr>
            <a:lvl5pPr marL="276285" indent="-92512">
              <a:lnSpc>
                <a:spcPct val="100000"/>
              </a:lnSpc>
              <a:buFont typeface="Arial" panose="020B0604020202020204" pitchFamily="34" charset="0"/>
              <a:buChar char="•"/>
              <a:tabLst/>
              <a:defRPr sz="866">
                <a:solidFill>
                  <a:schemeClr val="bg1"/>
                </a:solidFill>
              </a:defRPr>
            </a:lvl5pPr>
          </a:lstStyle>
          <a:p>
            <a:pPr lvl="0"/>
            <a:r>
              <a:rPr lang="en-US"/>
              <a:t>01</a:t>
            </a:r>
          </a:p>
        </p:txBody>
      </p:sp>
      <p:sp>
        <p:nvSpPr>
          <p:cNvPr id="22" name="Text Placeholder 27">
            <a:extLst>
              <a:ext uri="{FF2B5EF4-FFF2-40B4-BE49-F238E27FC236}">
                <a16:creationId xmlns:a16="http://schemas.microsoft.com/office/drawing/2014/main" id="{22D512E4-4FA2-5A4D-AB43-7D6D1C729791}"/>
              </a:ext>
            </a:extLst>
          </p:cNvPr>
          <p:cNvSpPr>
            <a:spLocks noGrp="1"/>
          </p:cNvSpPr>
          <p:nvPr>
            <p:ph type="body" sz="quarter" idx="26" hasCustomPrompt="1"/>
          </p:nvPr>
        </p:nvSpPr>
        <p:spPr>
          <a:xfrm>
            <a:off x="2495655" y="2809526"/>
            <a:ext cx="593947" cy="466572"/>
          </a:xfrm>
          <a:prstGeom prst="rect">
            <a:avLst/>
          </a:prstGeom>
        </p:spPr>
        <p:txBody>
          <a:bodyPr numCol="1"/>
          <a:lstStyle>
            <a:lvl1pPr marL="0" indent="0">
              <a:lnSpc>
                <a:spcPct val="100000"/>
              </a:lnSpc>
              <a:spcAft>
                <a:spcPts val="472"/>
              </a:spcAft>
              <a:buFontTx/>
              <a:buNone/>
              <a:tabLst/>
              <a:defRPr sz="2835" b="1" i="0">
                <a:solidFill>
                  <a:schemeClr val="bg1"/>
                </a:solidFill>
                <a:latin typeface="+mj-lt"/>
              </a:defRPr>
            </a:lvl1pPr>
            <a:lvl2pPr marL="276285" indent="-92512">
              <a:lnSpc>
                <a:spcPct val="100000"/>
              </a:lnSpc>
              <a:buFont typeface="Arial" panose="020B0604020202020204" pitchFamily="34" charset="0"/>
              <a:buChar char="•"/>
              <a:tabLst/>
              <a:defRPr sz="866">
                <a:solidFill>
                  <a:schemeClr val="bg1"/>
                </a:solidFill>
              </a:defRPr>
            </a:lvl2pPr>
            <a:lvl3pPr marL="276285" indent="-92512">
              <a:lnSpc>
                <a:spcPct val="100000"/>
              </a:lnSpc>
              <a:buFont typeface="Arial" panose="020B0604020202020204" pitchFamily="34" charset="0"/>
              <a:buChar char="•"/>
              <a:tabLst/>
              <a:defRPr sz="866">
                <a:solidFill>
                  <a:schemeClr val="bg1"/>
                </a:solidFill>
              </a:defRPr>
            </a:lvl3pPr>
            <a:lvl4pPr marL="276285" indent="-92512">
              <a:lnSpc>
                <a:spcPct val="100000"/>
              </a:lnSpc>
              <a:buFont typeface="Arial" panose="020B0604020202020204" pitchFamily="34" charset="0"/>
              <a:buChar char="•"/>
              <a:tabLst/>
              <a:defRPr sz="866">
                <a:solidFill>
                  <a:schemeClr val="bg1"/>
                </a:solidFill>
              </a:defRPr>
            </a:lvl4pPr>
            <a:lvl5pPr marL="276285" indent="-92512">
              <a:lnSpc>
                <a:spcPct val="100000"/>
              </a:lnSpc>
              <a:buFont typeface="Arial" panose="020B0604020202020204" pitchFamily="34" charset="0"/>
              <a:buChar char="•"/>
              <a:tabLst/>
              <a:defRPr sz="866">
                <a:solidFill>
                  <a:schemeClr val="bg1"/>
                </a:solidFill>
              </a:defRPr>
            </a:lvl5pPr>
          </a:lstStyle>
          <a:p>
            <a:pPr lvl="0"/>
            <a:r>
              <a:rPr lang="en-US"/>
              <a:t>02</a:t>
            </a:r>
          </a:p>
        </p:txBody>
      </p:sp>
      <p:sp>
        <p:nvSpPr>
          <p:cNvPr id="23" name="Text Placeholder 27">
            <a:extLst>
              <a:ext uri="{FF2B5EF4-FFF2-40B4-BE49-F238E27FC236}">
                <a16:creationId xmlns:a16="http://schemas.microsoft.com/office/drawing/2014/main" id="{1BC12817-F62A-D342-B0BF-9CC7EFFA6E35}"/>
              </a:ext>
            </a:extLst>
          </p:cNvPr>
          <p:cNvSpPr>
            <a:spLocks noGrp="1"/>
          </p:cNvSpPr>
          <p:nvPr>
            <p:ph type="body" sz="quarter" idx="27" hasCustomPrompt="1"/>
          </p:nvPr>
        </p:nvSpPr>
        <p:spPr>
          <a:xfrm>
            <a:off x="4959733" y="2807898"/>
            <a:ext cx="593947" cy="466572"/>
          </a:xfrm>
          <a:prstGeom prst="rect">
            <a:avLst/>
          </a:prstGeom>
        </p:spPr>
        <p:txBody>
          <a:bodyPr numCol="1"/>
          <a:lstStyle>
            <a:lvl1pPr marL="0" indent="0">
              <a:lnSpc>
                <a:spcPct val="100000"/>
              </a:lnSpc>
              <a:spcAft>
                <a:spcPts val="472"/>
              </a:spcAft>
              <a:buFontTx/>
              <a:buNone/>
              <a:tabLst/>
              <a:defRPr sz="2835" b="1" i="0">
                <a:solidFill>
                  <a:schemeClr val="bg1"/>
                </a:solidFill>
                <a:latin typeface="+mj-lt"/>
              </a:defRPr>
            </a:lvl1pPr>
            <a:lvl2pPr marL="276285" indent="-92512">
              <a:lnSpc>
                <a:spcPct val="100000"/>
              </a:lnSpc>
              <a:buFont typeface="Arial" panose="020B0604020202020204" pitchFamily="34" charset="0"/>
              <a:buChar char="•"/>
              <a:tabLst/>
              <a:defRPr sz="866">
                <a:solidFill>
                  <a:schemeClr val="bg1"/>
                </a:solidFill>
              </a:defRPr>
            </a:lvl2pPr>
            <a:lvl3pPr marL="276285" indent="-92512">
              <a:lnSpc>
                <a:spcPct val="100000"/>
              </a:lnSpc>
              <a:buFont typeface="Arial" panose="020B0604020202020204" pitchFamily="34" charset="0"/>
              <a:buChar char="•"/>
              <a:tabLst/>
              <a:defRPr sz="866">
                <a:solidFill>
                  <a:schemeClr val="bg1"/>
                </a:solidFill>
              </a:defRPr>
            </a:lvl3pPr>
            <a:lvl4pPr marL="276285" indent="-92512">
              <a:lnSpc>
                <a:spcPct val="100000"/>
              </a:lnSpc>
              <a:buFont typeface="Arial" panose="020B0604020202020204" pitchFamily="34" charset="0"/>
              <a:buChar char="•"/>
              <a:tabLst/>
              <a:defRPr sz="866">
                <a:solidFill>
                  <a:schemeClr val="bg1"/>
                </a:solidFill>
              </a:defRPr>
            </a:lvl4pPr>
            <a:lvl5pPr marL="276285" indent="-92512">
              <a:lnSpc>
                <a:spcPct val="100000"/>
              </a:lnSpc>
              <a:buFont typeface="Arial" panose="020B0604020202020204" pitchFamily="34" charset="0"/>
              <a:buChar char="•"/>
              <a:tabLst/>
              <a:defRPr sz="866">
                <a:solidFill>
                  <a:schemeClr val="bg1"/>
                </a:solidFill>
              </a:defRPr>
            </a:lvl5pPr>
          </a:lstStyle>
          <a:p>
            <a:pPr lvl="0"/>
            <a:r>
              <a:rPr lang="en-US"/>
              <a:t>03</a:t>
            </a:r>
          </a:p>
        </p:txBody>
      </p:sp>
      <p:sp>
        <p:nvSpPr>
          <p:cNvPr id="24" name="Text Placeholder 27">
            <a:extLst>
              <a:ext uri="{FF2B5EF4-FFF2-40B4-BE49-F238E27FC236}">
                <a16:creationId xmlns:a16="http://schemas.microsoft.com/office/drawing/2014/main" id="{6DF3CB29-88E5-E44B-B212-F4922618505A}"/>
              </a:ext>
            </a:extLst>
          </p:cNvPr>
          <p:cNvSpPr>
            <a:spLocks noGrp="1"/>
          </p:cNvSpPr>
          <p:nvPr>
            <p:ph type="body" sz="quarter" idx="28" hasCustomPrompt="1"/>
          </p:nvPr>
        </p:nvSpPr>
        <p:spPr>
          <a:xfrm>
            <a:off x="7394976" y="2807898"/>
            <a:ext cx="593947" cy="466572"/>
          </a:xfrm>
          <a:prstGeom prst="rect">
            <a:avLst/>
          </a:prstGeom>
        </p:spPr>
        <p:txBody>
          <a:bodyPr numCol="1"/>
          <a:lstStyle>
            <a:lvl1pPr marL="0" indent="0">
              <a:lnSpc>
                <a:spcPct val="100000"/>
              </a:lnSpc>
              <a:spcAft>
                <a:spcPts val="472"/>
              </a:spcAft>
              <a:buFontTx/>
              <a:buNone/>
              <a:tabLst/>
              <a:defRPr sz="2835" b="1" i="0">
                <a:solidFill>
                  <a:schemeClr val="bg1"/>
                </a:solidFill>
                <a:latin typeface="+mj-lt"/>
              </a:defRPr>
            </a:lvl1pPr>
            <a:lvl2pPr marL="276285" indent="-92512">
              <a:lnSpc>
                <a:spcPct val="100000"/>
              </a:lnSpc>
              <a:buFont typeface="Arial" panose="020B0604020202020204" pitchFamily="34" charset="0"/>
              <a:buChar char="•"/>
              <a:tabLst/>
              <a:defRPr sz="866">
                <a:solidFill>
                  <a:schemeClr val="bg1"/>
                </a:solidFill>
              </a:defRPr>
            </a:lvl2pPr>
            <a:lvl3pPr marL="276285" indent="-92512">
              <a:lnSpc>
                <a:spcPct val="100000"/>
              </a:lnSpc>
              <a:buFont typeface="Arial" panose="020B0604020202020204" pitchFamily="34" charset="0"/>
              <a:buChar char="•"/>
              <a:tabLst/>
              <a:defRPr sz="866">
                <a:solidFill>
                  <a:schemeClr val="bg1"/>
                </a:solidFill>
              </a:defRPr>
            </a:lvl3pPr>
            <a:lvl4pPr marL="276285" indent="-92512">
              <a:lnSpc>
                <a:spcPct val="100000"/>
              </a:lnSpc>
              <a:buFont typeface="Arial" panose="020B0604020202020204" pitchFamily="34" charset="0"/>
              <a:buChar char="•"/>
              <a:tabLst/>
              <a:defRPr sz="866">
                <a:solidFill>
                  <a:schemeClr val="bg1"/>
                </a:solidFill>
              </a:defRPr>
            </a:lvl4pPr>
            <a:lvl5pPr marL="276285" indent="-92512">
              <a:lnSpc>
                <a:spcPct val="100000"/>
              </a:lnSpc>
              <a:buFont typeface="Arial" panose="020B0604020202020204" pitchFamily="34" charset="0"/>
              <a:buChar char="•"/>
              <a:tabLst/>
              <a:defRPr sz="866">
                <a:solidFill>
                  <a:schemeClr val="bg1"/>
                </a:solidFill>
              </a:defRPr>
            </a:lvl5pPr>
          </a:lstStyle>
          <a:p>
            <a:pPr lvl="0"/>
            <a:r>
              <a:rPr lang="en-US"/>
              <a:t>04</a:t>
            </a:r>
          </a:p>
        </p:txBody>
      </p:sp>
    </p:spTree>
    <p:extLst>
      <p:ext uri="{BB962C8B-B14F-4D97-AF65-F5344CB8AC3E}">
        <p14:creationId xmlns:p14="http://schemas.microsoft.com/office/powerpoint/2010/main" val="17221529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Main Point">
    <p:bg>
      <p:bgRef idx="1001">
        <a:schemeClr val="bg2"/>
      </p:bgRef>
    </p:bg>
    <p:spTree>
      <p:nvGrpSpPr>
        <p:cNvPr id="1" name=""/>
        <p:cNvGrpSpPr/>
        <p:nvPr/>
      </p:nvGrpSpPr>
      <p:grpSpPr>
        <a:xfrm>
          <a:off x="0" y="0"/>
          <a:ext cx="0" cy="0"/>
          <a:chOff x="0" y="0"/>
          <a:chExt cx="0" cy="0"/>
        </a:xfrm>
      </p:grpSpPr>
      <p:sp>
        <p:nvSpPr>
          <p:cNvPr id="88" name="SmartArt Placeholder 87">
            <a:extLst>
              <a:ext uri="{FF2B5EF4-FFF2-40B4-BE49-F238E27FC236}">
                <a16:creationId xmlns:a16="http://schemas.microsoft.com/office/drawing/2014/main" id="{D5A09A20-B8A2-BB4F-88ED-9FC203F7DD50}"/>
              </a:ext>
            </a:extLst>
          </p:cNvPr>
          <p:cNvSpPr>
            <a:spLocks noGrp="1"/>
          </p:cNvSpPr>
          <p:nvPr>
            <p:ph type="dgm" sz="quarter" idx="48"/>
          </p:nvPr>
        </p:nvSpPr>
        <p:spPr>
          <a:xfrm>
            <a:off x="1183648" y="2895601"/>
            <a:ext cx="4036557" cy="1308101"/>
          </a:xfrm>
          <a:custGeom>
            <a:avLst/>
            <a:gdLst>
              <a:gd name="connsiteX0" fmla="*/ 0 w 5125787"/>
              <a:gd name="connsiteY0" fmla="*/ 0 h 1308101"/>
              <a:gd name="connsiteX1" fmla="*/ 5113533 w 5125787"/>
              <a:gd name="connsiteY1" fmla="*/ 0 h 1308101"/>
              <a:gd name="connsiteX2" fmla="*/ 5092087 w 5125787"/>
              <a:gd name="connsiteY2" fmla="*/ 11115 h 1308101"/>
              <a:gd name="connsiteX3" fmla="*/ 4735830 w 5125787"/>
              <a:gd name="connsiteY3" fmla="*/ 650875 h 1308101"/>
              <a:gd name="connsiteX4" fmla="*/ 5092087 w 5125787"/>
              <a:gd name="connsiteY4" fmla="*/ 1290636 h 1308101"/>
              <a:gd name="connsiteX5" fmla="*/ 5125787 w 5125787"/>
              <a:gd name="connsiteY5" fmla="*/ 1308101 h 1308101"/>
              <a:gd name="connsiteX6" fmla="*/ 0 w 5125787"/>
              <a:gd name="connsiteY6" fmla="*/ 1308101 h 130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5787" h="1308101">
                <a:moveTo>
                  <a:pt x="0" y="0"/>
                </a:moveTo>
                <a:lnTo>
                  <a:pt x="5113533" y="0"/>
                </a:lnTo>
                <a:lnTo>
                  <a:pt x="5092087" y="11115"/>
                </a:lnTo>
                <a:cubicBezTo>
                  <a:pt x="4877147" y="149763"/>
                  <a:pt x="4735830" y="384562"/>
                  <a:pt x="4735830" y="650875"/>
                </a:cubicBezTo>
                <a:cubicBezTo>
                  <a:pt x="4735830" y="917188"/>
                  <a:pt x="4877147" y="1151987"/>
                  <a:pt x="5092087" y="1290636"/>
                </a:cubicBezTo>
                <a:lnTo>
                  <a:pt x="5125787" y="1308101"/>
                </a:lnTo>
                <a:lnTo>
                  <a:pt x="0" y="1308101"/>
                </a:lnTo>
                <a:close/>
              </a:path>
            </a:pathLst>
          </a:custGeom>
          <a:solidFill>
            <a:schemeClr val="bg1"/>
          </a:solidFill>
          <a:ln>
            <a:noFill/>
          </a:ln>
        </p:spPr>
        <p:txBody>
          <a:bodyPr wrap="square">
            <a:noAutofit/>
          </a:bodyPr>
          <a:lstStyle/>
          <a:p>
            <a:r>
              <a:rPr lang="en-US"/>
              <a:t>Click icon to add SmartArt graphic</a:t>
            </a:r>
          </a:p>
        </p:txBody>
      </p:sp>
      <p:sp>
        <p:nvSpPr>
          <p:cNvPr id="89" name="SmartArt Placeholder 88">
            <a:extLst>
              <a:ext uri="{FF2B5EF4-FFF2-40B4-BE49-F238E27FC236}">
                <a16:creationId xmlns:a16="http://schemas.microsoft.com/office/drawing/2014/main" id="{BB74FA97-97E4-484E-8FA8-053C87D75C44}"/>
              </a:ext>
            </a:extLst>
          </p:cNvPr>
          <p:cNvSpPr>
            <a:spLocks noGrp="1"/>
          </p:cNvSpPr>
          <p:nvPr>
            <p:ph type="dgm" sz="quarter" idx="49"/>
          </p:nvPr>
        </p:nvSpPr>
        <p:spPr>
          <a:xfrm>
            <a:off x="1183648" y="4495801"/>
            <a:ext cx="4036557" cy="1308101"/>
          </a:xfrm>
          <a:custGeom>
            <a:avLst/>
            <a:gdLst>
              <a:gd name="connsiteX0" fmla="*/ 0 w 5125787"/>
              <a:gd name="connsiteY0" fmla="*/ 0 h 1308101"/>
              <a:gd name="connsiteX1" fmla="*/ 5113533 w 5125787"/>
              <a:gd name="connsiteY1" fmla="*/ 0 h 1308101"/>
              <a:gd name="connsiteX2" fmla="*/ 5092087 w 5125787"/>
              <a:gd name="connsiteY2" fmla="*/ 11115 h 1308101"/>
              <a:gd name="connsiteX3" fmla="*/ 4735830 w 5125787"/>
              <a:gd name="connsiteY3" fmla="*/ 650875 h 1308101"/>
              <a:gd name="connsiteX4" fmla="*/ 5092087 w 5125787"/>
              <a:gd name="connsiteY4" fmla="*/ 1290636 h 1308101"/>
              <a:gd name="connsiteX5" fmla="*/ 5125787 w 5125787"/>
              <a:gd name="connsiteY5" fmla="*/ 1308101 h 1308101"/>
              <a:gd name="connsiteX6" fmla="*/ 0 w 5125787"/>
              <a:gd name="connsiteY6" fmla="*/ 1308101 h 130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5787" h="1308101">
                <a:moveTo>
                  <a:pt x="0" y="0"/>
                </a:moveTo>
                <a:lnTo>
                  <a:pt x="5113533" y="0"/>
                </a:lnTo>
                <a:lnTo>
                  <a:pt x="5092087" y="11115"/>
                </a:lnTo>
                <a:cubicBezTo>
                  <a:pt x="4877147" y="149763"/>
                  <a:pt x="4735830" y="384562"/>
                  <a:pt x="4735830" y="650875"/>
                </a:cubicBezTo>
                <a:cubicBezTo>
                  <a:pt x="4735830" y="917188"/>
                  <a:pt x="4877147" y="1151987"/>
                  <a:pt x="5092087" y="1290636"/>
                </a:cubicBezTo>
                <a:lnTo>
                  <a:pt x="5125787" y="1308101"/>
                </a:lnTo>
                <a:lnTo>
                  <a:pt x="0" y="1308101"/>
                </a:lnTo>
                <a:close/>
              </a:path>
            </a:pathLst>
          </a:custGeom>
          <a:solidFill>
            <a:schemeClr val="bg1">
              <a:lumMod val="60000"/>
              <a:lumOff val="40000"/>
            </a:schemeClr>
          </a:solidFill>
          <a:ln>
            <a:noFill/>
          </a:ln>
        </p:spPr>
        <p:txBody>
          <a:bodyPr wrap="square">
            <a:noAutofit/>
          </a:bodyPr>
          <a:lstStyle/>
          <a:p>
            <a:r>
              <a:rPr lang="en-US"/>
              <a:t>Click icon to add SmartArt graphic</a:t>
            </a:r>
          </a:p>
        </p:txBody>
      </p:sp>
      <p:sp>
        <p:nvSpPr>
          <p:cNvPr id="94" name="SmartArt Placeholder 90">
            <a:extLst>
              <a:ext uri="{FF2B5EF4-FFF2-40B4-BE49-F238E27FC236}">
                <a16:creationId xmlns:a16="http://schemas.microsoft.com/office/drawing/2014/main" id="{52F1745A-4207-5048-BE93-3271FA9868DF}"/>
              </a:ext>
            </a:extLst>
          </p:cNvPr>
          <p:cNvSpPr>
            <a:spLocks noGrp="1"/>
          </p:cNvSpPr>
          <p:nvPr>
            <p:ph type="dgm" sz="quarter" idx="50"/>
          </p:nvPr>
        </p:nvSpPr>
        <p:spPr>
          <a:xfrm>
            <a:off x="5500688" y="1336676"/>
            <a:ext cx="4100513" cy="1298575"/>
          </a:xfrm>
          <a:prstGeom prst="rect">
            <a:avLst/>
          </a:prstGeom>
          <a:solidFill>
            <a:schemeClr val="bg2">
              <a:lumMod val="50000"/>
            </a:schemeClr>
          </a:solidFill>
        </p:spPr>
        <p:txBody>
          <a:bodyPr/>
          <a:lstStyle/>
          <a:p>
            <a:r>
              <a:rPr lang="en-US"/>
              <a:t>Click icon to add SmartArt graphic</a:t>
            </a:r>
          </a:p>
        </p:txBody>
      </p:sp>
      <p:sp>
        <p:nvSpPr>
          <p:cNvPr id="95" name="SmartArt Placeholder 90">
            <a:extLst>
              <a:ext uri="{FF2B5EF4-FFF2-40B4-BE49-F238E27FC236}">
                <a16:creationId xmlns:a16="http://schemas.microsoft.com/office/drawing/2014/main" id="{0CFCFEC0-76FD-4848-9C1F-588A7B44FF55}"/>
              </a:ext>
            </a:extLst>
          </p:cNvPr>
          <p:cNvSpPr>
            <a:spLocks noGrp="1"/>
          </p:cNvSpPr>
          <p:nvPr>
            <p:ph type="dgm" sz="quarter" idx="51"/>
          </p:nvPr>
        </p:nvSpPr>
        <p:spPr>
          <a:xfrm>
            <a:off x="5500688" y="2895601"/>
            <a:ext cx="4100513" cy="1298575"/>
          </a:xfrm>
          <a:prstGeom prst="rect">
            <a:avLst/>
          </a:prstGeom>
          <a:solidFill>
            <a:schemeClr val="bg2">
              <a:lumMod val="50000"/>
            </a:schemeClr>
          </a:solidFill>
        </p:spPr>
        <p:txBody>
          <a:bodyPr/>
          <a:lstStyle/>
          <a:p>
            <a:r>
              <a:rPr lang="en-US"/>
              <a:t>Click icon to add SmartArt graphic</a:t>
            </a:r>
          </a:p>
        </p:txBody>
      </p:sp>
      <p:sp>
        <p:nvSpPr>
          <p:cNvPr id="96" name="SmartArt Placeholder 90">
            <a:extLst>
              <a:ext uri="{FF2B5EF4-FFF2-40B4-BE49-F238E27FC236}">
                <a16:creationId xmlns:a16="http://schemas.microsoft.com/office/drawing/2014/main" id="{950069DE-284D-DF46-9AC6-BC93CF1DF8C9}"/>
              </a:ext>
            </a:extLst>
          </p:cNvPr>
          <p:cNvSpPr>
            <a:spLocks noGrp="1"/>
          </p:cNvSpPr>
          <p:nvPr>
            <p:ph type="dgm" sz="quarter" idx="52"/>
          </p:nvPr>
        </p:nvSpPr>
        <p:spPr>
          <a:xfrm>
            <a:off x="5500688" y="4495801"/>
            <a:ext cx="4100513" cy="1298575"/>
          </a:xfrm>
          <a:prstGeom prst="rect">
            <a:avLst/>
          </a:prstGeom>
          <a:solidFill>
            <a:schemeClr val="bg1">
              <a:lumMod val="60000"/>
              <a:lumOff val="40000"/>
            </a:schemeClr>
          </a:solidFill>
        </p:spPr>
        <p:txBody>
          <a:bodyPr/>
          <a:lstStyle/>
          <a:p>
            <a:r>
              <a:rPr lang="en-US"/>
              <a:t>Click icon to add SmartArt graphic</a:t>
            </a:r>
          </a:p>
        </p:txBody>
      </p:sp>
      <p:sp>
        <p:nvSpPr>
          <p:cNvPr id="87" name="SmartArt Placeholder 86">
            <a:extLst>
              <a:ext uri="{FF2B5EF4-FFF2-40B4-BE49-F238E27FC236}">
                <a16:creationId xmlns:a16="http://schemas.microsoft.com/office/drawing/2014/main" id="{3893D273-0766-CA44-AF91-EB9CAEDEE188}"/>
              </a:ext>
            </a:extLst>
          </p:cNvPr>
          <p:cNvSpPr>
            <a:spLocks noGrp="1"/>
          </p:cNvSpPr>
          <p:nvPr>
            <p:ph type="dgm" sz="quarter" idx="47"/>
          </p:nvPr>
        </p:nvSpPr>
        <p:spPr>
          <a:xfrm>
            <a:off x="1183648" y="1330326"/>
            <a:ext cx="4036557" cy="1308101"/>
          </a:xfrm>
          <a:custGeom>
            <a:avLst/>
            <a:gdLst>
              <a:gd name="connsiteX0" fmla="*/ 0 w 5125787"/>
              <a:gd name="connsiteY0" fmla="*/ 0 h 1308101"/>
              <a:gd name="connsiteX1" fmla="*/ 5113533 w 5125787"/>
              <a:gd name="connsiteY1" fmla="*/ 0 h 1308101"/>
              <a:gd name="connsiteX2" fmla="*/ 5092087 w 5125787"/>
              <a:gd name="connsiteY2" fmla="*/ 11115 h 1308101"/>
              <a:gd name="connsiteX3" fmla="*/ 4735830 w 5125787"/>
              <a:gd name="connsiteY3" fmla="*/ 650875 h 1308101"/>
              <a:gd name="connsiteX4" fmla="*/ 5092087 w 5125787"/>
              <a:gd name="connsiteY4" fmla="*/ 1290636 h 1308101"/>
              <a:gd name="connsiteX5" fmla="*/ 5125787 w 5125787"/>
              <a:gd name="connsiteY5" fmla="*/ 1308101 h 1308101"/>
              <a:gd name="connsiteX6" fmla="*/ 0 w 5125787"/>
              <a:gd name="connsiteY6" fmla="*/ 1308101 h 130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5787" h="1308101">
                <a:moveTo>
                  <a:pt x="0" y="0"/>
                </a:moveTo>
                <a:lnTo>
                  <a:pt x="5113533" y="0"/>
                </a:lnTo>
                <a:lnTo>
                  <a:pt x="5092087" y="11115"/>
                </a:lnTo>
                <a:cubicBezTo>
                  <a:pt x="4877147" y="149763"/>
                  <a:pt x="4735830" y="384562"/>
                  <a:pt x="4735830" y="650875"/>
                </a:cubicBezTo>
                <a:cubicBezTo>
                  <a:pt x="4735830" y="917188"/>
                  <a:pt x="4877147" y="1151987"/>
                  <a:pt x="5092087" y="1290636"/>
                </a:cubicBezTo>
                <a:lnTo>
                  <a:pt x="5125787" y="1308101"/>
                </a:lnTo>
                <a:lnTo>
                  <a:pt x="0" y="1308101"/>
                </a:lnTo>
                <a:close/>
              </a:path>
            </a:pathLst>
          </a:custGeom>
          <a:solidFill>
            <a:schemeClr val="accent2"/>
          </a:solidFill>
          <a:ln>
            <a:noFill/>
          </a:ln>
        </p:spPr>
        <p:txBody>
          <a:bodyPr wrap="square">
            <a:noAutofit/>
          </a:bodyPr>
          <a:lstStyle/>
          <a:p>
            <a:r>
              <a:rPr lang="en-US"/>
              <a:t>Click icon to add SmartArt graphic</a:t>
            </a:r>
          </a:p>
        </p:txBody>
      </p:sp>
      <p:pic>
        <p:nvPicPr>
          <p:cNvPr id="14" name="Graphic 13">
            <a:extLst>
              <a:ext uri="{FF2B5EF4-FFF2-40B4-BE49-F238E27FC236}">
                <a16:creationId xmlns:a16="http://schemas.microsoft.com/office/drawing/2014/main" id="{DB8FBEF3-D2E0-7942-B21B-5228C09189E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98575" y="6394778"/>
            <a:ext cx="650081" cy="323287"/>
          </a:xfrm>
          <a:prstGeom prst="rect">
            <a:avLst/>
          </a:prstGeom>
        </p:spPr>
      </p:pic>
      <p:sp>
        <p:nvSpPr>
          <p:cNvPr id="18" name="Slide Number Placeholder 4">
            <a:extLst>
              <a:ext uri="{FF2B5EF4-FFF2-40B4-BE49-F238E27FC236}">
                <a16:creationId xmlns:a16="http://schemas.microsoft.com/office/drawing/2014/main" id="{BAA7C75E-F4D7-2145-9AB9-7F45EDF0EDAA}"/>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sp>
        <p:nvSpPr>
          <p:cNvPr id="37" name="Slide Number Placeholder 5">
            <a:extLst>
              <a:ext uri="{FF2B5EF4-FFF2-40B4-BE49-F238E27FC236}">
                <a16:creationId xmlns:a16="http://schemas.microsoft.com/office/drawing/2014/main" id="{0FAD38F4-8EB9-7C46-890C-FEAD44BA0F7C}"/>
              </a:ext>
            </a:extLst>
          </p:cNvPr>
          <p:cNvSpPr txBox="1">
            <a:spLocks/>
          </p:cNvSpPr>
          <p:nvPr/>
        </p:nvSpPr>
        <p:spPr>
          <a:xfrm>
            <a:off x="9308549" y="6464300"/>
            <a:ext cx="29265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7FE98A-78B1-495F-8A5C-53E48422F91F}" type="slidenum">
              <a:rPr lang="en-US" sz="1418" smtClean="0"/>
              <a:pPr/>
              <a:t>‹#›</a:t>
            </a:fld>
            <a:endParaRPr lang="en-US" sz="1418"/>
          </a:p>
        </p:txBody>
      </p:sp>
      <p:sp>
        <p:nvSpPr>
          <p:cNvPr id="38" name="Text Placeholder 48">
            <a:extLst>
              <a:ext uri="{FF2B5EF4-FFF2-40B4-BE49-F238E27FC236}">
                <a16:creationId xmlns:a16="http://schemas.microsoft.com/office/drawing/2014/main" id="{AED35761-2814-1348-BCD2-560223B31E3E}"/>
              </a:ext>
            </a:extLst>
          </p:cNvPr>
          <p:cNvSpPr>
            <a:spLocks noGrp="1"/>
          </p:cNvSpPr>
          <p:nvPr>
            <p:ph type="body" sz="quarter" idx="27" hasCustomPrompt="1"/>
          </p:nvPr>
        </p:nvSpPr>
        <p:spPr>
          <a:xfrm>
            <a:off x="589066" y="551222"/>
            <a:ext cx="6047005" cy="361950"/>
          </a:xfrm>
          <a:prstGeom prst="rect">
            <a:avLst/>
          </a:prstGeom>
        </p:spPr>
        <p:txBody>
          <a:bodyPr/>
          <a:lstStyle>
            <a:lvl1pPr>
              <a:defRPr sz="2205" b="1" i="0">
                <a:solidFill>
                  <a:schemeClr val="tx1"/>
                </a:solidFill>
                <a:latin typeface="Nunito Sans ExtraBold" pitchFamily="2" charset="77"/>
              </a:defRPr>
            </a:lvl1pPr>
          </a:lstStyle>
          <a:p>
            <a:pPr lvl="0"/>
            <a:r>
              <a:rPr lang="en-US"/>
              <a:t>Text Only</a:t>
            </a:r>
          </a:p>
        </p:txBody>
      </p:sp>
      <p:sp>
        <p:nvSpPr>
          <p:cNvPr id="48" name="Picture Placeholder 45">
            <a:extLst>
              <a:ext uri="{FF2B5EF4-FFF2-40B4-BE49-F238E27FC236}">
                <a16:creationId xmlns:a16="http://schemas.microsoft.com/office/drawing/2014/main" id="{B3F0A6BB-378A-414C-960C-A87B0D2E6A73}"/>
              </a:ext>
            </a:extLst>
          </p:cNvPr>
          <p:cNvSpPr>
            <a:spLocks noGrp="1"/>
          </p:cNvSpPr>
          <p:nvPr>
            <p:ph type="pic" sz="quarter" idx="28"/>
          </p:nvPr>
        </p:nvSpPr>
        <p:spPr>
          <a:xfrm>
            <a:off x="634873" y="1331020"/>
            <a:ext cx="1049521" cy="1308993"/>
          </a:xfrm>
          <a:prstGeom prst="ellipse">
            <a:avLst/>
          </a:prstGeom>
        </p:spPr>
        <p:txBody>
          <a:bodyPr/>
          <a:lstStyle/>
          <a:p>
            <a:r>
              <a:rPr lang="en-US"/>
              <a:t>Click icon to add picture</a:t>
            </a:r>
          </a:p>
        </p:txBody>
      </p:sp>
      <p:sp>
        <p:nvSpPr>
          <p:cNvPr id="49" name="Picture Placeholder 45">
            <a:extLst>
              <a:ext uri="{FF2B5EF4-FFF2-40B4-BE49-F238E27FC236}">
                <a16:creationId xmlns:a16="http://schemas.microsoft.com/office/drawing/2014/main" id="{FA2D8C46-F59E-344C-BD66-335964B3F96F}"/>
              </a:ext>
            </a:extLst>
          </p:cNvPr>
          <p:cNvSpPr>
            <a:spLocks noGrp="1"/>
          </p:cNvSpPr>
          <p:nvPr>
            <p:ph type="pic" sz="quarter" idx="29"/>
          </p:nvPr>
        </p:nvSpPr>
        <p:spPr>
          <a:xfrm>
            <a:off x="4980623" y="1331020"/>
            <a:ext cx="1049521" cy="1308993"/>
          </a:xfrm>
          <a:prstGeom prst="ellipse">
            <a:avLst/>
          </a:prstGeom>
        </p:spPr>
        <p:txBody>
          <a:bodyPr/>
          <a:lstStyle/>
          <a:p>
            <a:r>
              <a:rPr lang="en-US"/>
              <a:t>Click icon to add picture</a:t>
            </a:r>
          </a:p>
        </p:txBody>
      </p:sp>
      <p:sp>
        <p:nvSpPr>
          <p:cNvPr id="55" name="Text Placeholder 50">
            <a:extLst>
              <a:ext uri="{FF2B5EF4-FFF2-40B4-BE49-F238E27FC236}">
                <a16:creationId xmlns:a16="http://schemas.microsoft.com/office/drawing/2014/main" id="{8CC173A5-4B38-384A-9C4B-FBEE27555EDE}"/>
              </a:ext>
            </a:extLst>
          </p:cNvPr>
          <p:cNvSpPr>
            <a:spLocks noGrp="1"/>
          </p:cNvSpPr>
          <p:nvPr>
            <p:ph type="body" sz="quarter" idx="30" hasCustomPrompt="1"/>
          </p:nvPr>
        </p:nvSpPr>
        <p:spPr>
          <a:xfrm>
            <a:off x="1788903" y="1394102"/>
            <a:ext cx="2940368" cy="1185195"/>
          </a:xfrm>
          <a:prstGeom prst="rect">
            <a:avLst/>
          </a:prstGeom>
        </p:spPr>
        <p:txBody>
          <a:bodyPr numCol="1" anchor="ctr" anchorCtr="0"/>
          <a:lstStyle>
            <a:lvl1pPr>
              <a:lnSpc>
                <a:spcPct val="100000"/>
              </a:lnSpc>
              <a:defRPr sz="1575" b="1" i="0" spc="0">
                <a:latin typeface="Nunito Sans ExtraBold" pitchFamily="2" charset="77"/>
              </a:defRPr>
            </a:lvl1pPr>
            <a:lvl2pPr marL="0" indent="0">
              <a:tabLst/>
              <a:defRPr sz="1260"/>
            </a:lvl2pPr>
          </a:lstStyle>
          <a:p>
            <a:pPr lvl="0"/>
            <a:r>
              <a:rPr lang="en-US"/>
              <a:t>Name</a:t>
            </a:r>
          </a:p>
          <a:p>
            <a:pPr lvl="1"/>
            <a:r>
              <a:rPr lang="en-US"/>
              <a:t>Title</a:t>
            </a:r>
            <a:br>
              <a:rPr lang="en-US"/>
            </a:br>
            <a:r>
              <a:rPr lang="en-US"/>
              <a:t>Business Unit or Service Line</a:t>
            </a:r>
          </a:p>
        </p:txBody>
      </p:sp>
      <p:sp>
        <p:nvSpPr>
          <p:cNvPr id="57" name="Text Placeholder 50">
            <a:extLst>
              <a:ext uri="{FF2B5EF4-FFF2-40B4-BE49-F238E27FC236}">
                <a16:creationId xmlns:a16="http://schemas.microsoft.com/office/drawing/2014/main" id="{B4FD7677-84CA-114D-94D8-46555945C341}"/>
              </a:ext>
            </a:extLst>
          </p:cNvPr>
          <p:cNvSpPr>
            <a:spLocks noGrp="1"/>
          </p:cNvSpPr>
          <p:nvPr>
            <p:ph type="body" sz="quarter" idx="32" hasCustomPrompt="1"/>
          </p:nvPr>
        </p:nvSpPr>
        <p:spPr>
          <a:xfrm>
            <a:off x="6169450" y="1394103"/>
            <a:ext cx="2940368" cy="1176569"/>
          </a:xfrm>
          <a:prstGeom prst="rect">
            <a:avLst/>
          </a:prstGeom>
        </p:spPr>
        <p:txBody>
          <a:bodyPr numCol="1" anchor="ctr" anchorCtr="0"/>
          <a:lstStyle>
            <a:lvl1pPr>
              <a:lnSpc>
                <a:spcPct val="100000"/>
              </a:lnSpc>
              <a:defRPr sz="1575" b="1" i="0" spc="0">
                <a:latin typeface="Nunito Sans ExtraBold" pitchFamily="2" charset="77"/>
              </a:defRPr>
            </a:lvl1pPr>
            <a:lvl2pPr marL="0" indent="0">
              <a:tabLst/>
              <a:defRPr sz="1260"/>
            </a:lvl2pPr>
          </a:lstStyle>
          <a:p>
            <a:pPr lvl="0"/>
            <a:r>
              <a:rPr lang="en-US"/>
              <a:t>Name</a:t>
            </a:r>
          </a:p>
          <a:p>
            <a:pPr lvl="1"/>
            <a:r>
              <a:rPr lang="en-US"/>
              <a:t>Title</a:t>
            </a:r>
            <a:br>
              <a:rPr lang="en-US"/>
            </a:br>
            <a:r>
              <a:rPr lang="en-US"/>
              <a:t>Business Unit or Service Line</a:t>
            </a:r>
          </a:p>
        </p:txBody>
      </p:sp>
      <p:sp>
        <p:nvSpPr>
          <p:cNvPr id="59" name="Freeform 58">
            <a:extLst>
              <a:ext uri="{FF2B5EF4-FFF2-40B4-BE49-F238E27FC236}">
                <a16:creationId xmlns:a16="http://schemas.microsoft.com/office/drawing/2014/main" id="{2B809D9B-BFC2-AB45-8D44-E6D8171FFFEA}"/>
              </a:ext>
            </a:extLst>
          </p:cNvPr>
          <p:cNvSpPr/>
          <p:nvPr/>
        </p:nvSpPr>
        <p:spPr>
          <a:xfrm>
            <a:off x="1166728" y="2889165"/>
            <a:ext cx="4050388" cy="1311315"/>
          </a:xfrm>
          <a:custGeom>
            <a:avLst/>
            <a:gdLst>
              <a:gd name="connsiteX0" fmla="*/ 0 w 5143350"/>
              <a:gd name="connsiteY0" fmla="*/ 0 h 1311315"/>
              <a:gd name="connsiteX1" fmla="*/ 5143350 w 5143350"/>
              <a:gd name="connsiteY1" fmla="*/ 0 h 1311315"/>
              <a:gd name="connsiteX2" fmla="*/ 5084295 w 5143350"/>
              <a:gd name="connsiteY2" fmla="*/ 32054 h 1311315"/>
              <a:gd name="connsiteX3" fmla="*/ 4752400 w 5143350"/>
              <a:gd name="connsiteY3" fmla="*/ 656273 h 1311315"/>
              <a:gd name="connsiteX4" fmla="*/ 5084295 w 5143350"/>
              <a:gd name="connsiteY4" fmla="*/ 1280492 h 1311315"/>
              <a:gd name="connsiteX5" fmla="*/ 5141082 w 5143350"/>
              <a:gd name="connsiteY5" fmla="*/ 1311315 h 1311315"/>
              <a:gd name="connsiteX6" fmla="*/ 0 w 5143350"/>
              <a:gd name="connsiteY6" fmla="*/ 1311315 h 131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350" h="1311315">
                <a:moveTo>
                  <a:pt x="0" y="0"/>
                </a:moveTo>
                <a:lnTo>
                  <a:pt x="5143350" y="0"/>
                </a:lnTo>
                <a:lnTo>
                  <a:pt x="5084295" y="32054"/>
                </a:lnTo>
                <a:cubicBezTo>
                  <a:pt x="4884053" y="167335"/>
                  <a:pt x="4752400" y="396429"/>
                  <a:pt x="4752400" y="656273"/>
                </a:cubicBezTo>
                <a:cubicBezTo>
                  <a:pt x="4752400" y="916117"/>
                  <a:pt x="4884053" y="1145211"/>
                  <a:pt x="5084295" y="1280492"/>
                </a:cubicBezTo>
                <a:lnTo>
                  <a:pt x="5141082" y="1311315"/>
                </a:lnTo>
                <a:lnTo>
                  <a:pt x="0" y="131131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18"/>
          </a:p>
        </p:txBody>
      </p:sp>
      <p:sp>
        <p:nvSpPr>
          <p:cNvPr id="61" name="Picture Placeholder 45">
            <a:extLst>
              <a:ext uri="{FF2B5EF4-FFF2-40B4-BE49-F238E27FC236}">
                <a16:creationId xmlns:a16="http://schemas.microsoft.com/office/drawing/2014/main" id="{11545D1A-AF5E-0040-BB33-C995825EF8A3}"/>
              </a:ext>
            </a:extLst>
          </p:cNvPr>
          <p:cNvSpPr>
            <a:spLocks noGrp="1"/>
          </p:cNvSpPr>
          <p:nvPr>
            <p:ph type="pic" sz="quarter" idx="34"/>
          </p:nvPr>
        </p:nvSpPr>
        <p:spPr>
          <a:xfrm>
            <a:off x="634873" y="2894642"/>
            <a:ext cx="1049521" cy="1308993"/>
          </a:xfrm>
          <a:prstGeom prst="ellipse">
            <a:avLst/>
          </a:prstGeom>
        </p:spPr>
        <p:txBody>
          <a:bodyPr/>
          <a:lstStyle/>
          <a:p>
            <a:r>
              <a:rPr lang="en-US"/>
              <a:t>Click icon to add picture</a:t>
            </a:r>
          </a:p>
        </p:txBody>
      </p:sp>
      <p:sp>
        <p:nvSpPr>
          <p:cNvPr id="62" name="Picture Placeholder 45">
            <a:extLst>
              <a:ext uri="{FF2B5EF4-FFF2-40B4-BE49-F238E27FC236}">
                <a16:creationId xmlns:a16="http://schemas.microsoft.com/office/drawing/2014/main" id="{653F17FC-1326-D64D-BB99-5C13E1EE1633}"/>
              </a:ext>
            </a:extLst>
          </p:cNvPr>
          <p:cNvSpPr>
            <a:spLocks noGrp="1"/>
          </p:cNvSpPr>
          <p:nvPr>
            <p:ph type="pic" sz="quarter" idx="35"/>
          </p:nvPr>
        </p:nvSpPr>
        <p:spPr>
          <a:xfrm>
            <a:off x="4980623" y="2894642"/>
            <a:ext cx="1049521" cy="1308993"/>
          </a:xfrm>
          <a:prstGeom prst="ellipse">
            <a:avLst/>
          </a:prstGeom>
        </p:spPr>
        <p:txBody>
          <a:bodyPr/>
          <a:lstStyle/>
          <a:p>
            <a:r>
              <a:rPr lang="en-US"/>
              <a:t>Click icon to add picture</a:t>
            </a:r>
          </a:p>
        </p:txBody>
      </p:sp>
      <p:sp>
        <p:nvSpPr>
          <p:cNvPr id="63" name="Text Placeholder 50">
            <a:extLst>
              <a:ext uri="{FF2B5EF4-FFF2-40B4-BE49-F238E27FC236}">
                <a16:creationId xmlns:a16="http://schemas.microsoft.com/office/drawing/2014/main" id="{645DE34D-FACD-4446-9824-DDD6DB9BCBF0}"/>
              </a:ext>
            </a:extLst>
          </p:cNvPr>
          <p:cNvSpPr>
            <a:spLocks noGrp="1"/>
          </p:cNvSpPr>
          <p:nvPr>
            <p:ph type="body" sz="quarter" idx="36" hasCustomPrompt="1"/>
          </p:nvPr>
        </p:nvSpPr>
        <p:spPr>
          <a:xfrm>
            <a:off x="1788903" y="2957725"/>
            <a:ext cx="2940368" cy="1174328"/>
          </a:xfrm>
          <a:prstGeom prst="rect">
            <a:avLst/>
          </a:prstGeom>
        </p:spPr>
        <p:txBody>
          <a:bodyPr numCol="1" anchor="ctr" anchorCtr="0"/>
          <a:lstStyle>
            <a:lvl1pPr>
              <a:lnSpc>
                <a:spcPct val="100000"/>
              </a:lnSpc>
              <a:defRPr sz="1575" b="1" i="0" spc="0">
                <a:latin typeface="Nunito Sans ExtraBold" pitchFamily="2" charset="77"/>
              </a:defRPr>
            </a:lvl1pPr>
            <a:lvl2pPr marL="0" indent="0">
              <a:tabLst/>
              <a:defRPr sz="1260"/>
            </a:lvl2pPr>
          </a:lstStyle>
          <a:p>
            <a:pPr lvl="0"/>
            <a:r>
              <a:rPr lang="en-US"/>
              <a:t>Name</a:t>
            </a:r>
          </a:p>
          <a:p>
            <a:pPr lvl="1"/>
            <a:r>
              <a:rPr lang="en-US"/>
              <a:t>Title</a:t>
            </a:r>
            <a:br>
              <a:rPr lang="en-US"/>
            </a:br>
            <a:r>
              <a:rPr lang="en-US"/>
              <a:t>Business Unit or Service Line</a:t>
            </a:r>
          </a:p>
        </p:txBody>
      </p:sp>
      <p:sp>
        <p:nvSpPr>
          <p:cNvPr id="65" name="Text Placeholder 50">
            <a:extLst>
              <a:ext uri="{FF2B5EF4-FFF2-40B4-BE49-F238E27FC236}">
                <a16:creationId xmlns:a16="http://schemas.microsoft.com/office/drawing/2014/main" id="{8F2B5720-0A1A-B443-BD01-A5B334CF5D00}"/>
              </a:ext>
            </a:extLst>
          </p:cNvPr>
          <p:cNvSpPr>
            <a:spLocks noGrp="1"/>
          </p:cNvSpPr>
          <p:nvPr>
            <p:ph type="body" sz="quarter" idx="38" hasCustomPrompt="1"/>
          </p:nvPr>
        </p:nvSpPr>
        <p:spPr>
          <a:xfrm>
            <a:off x="6169450" y="2957725"/>
            <a:ext cx="2940368" cy="1174328"/>
          </a:xfrm>
          <a:prstGeom prst="rect">
            <a:avLst/>
          </a:prstGeom>
        </p:spPr>
        <p:txBody>
          <a:bodyPr numCol="1" anchor="ctr" anchorCtr="0"/>
          <a:lstStyle>
            <a:lvl1pPr>
              <a:lnSpc>
                <a:spcPct val="100000"/>
              </a:lnSpc>
              <a:defRPr sz="1575" b="1" i="0" spc="0">
                <a:latin typeface="Nunito Sans ExtraBold" pitchFamily="2" charset="77"/>
              </a:defRPr>
            </a:lvl1pPr>
            <a:lvl2pPr marL="0" indent="0">
              <a:tabLst/>
              <a:defRPr sz="1260"/>
            </a:lvl2pPr>
          </a:lstStyle>
          <a:p>
            <a:pPr lvl="0"/>
            <a:r>
              <a:rPr lang="en-US"/>
              <a:t>Name</a:t>
            </a:r>
          </a:p>
          <a:p>
            <a:pPr lvl="1"/>
            <a:r>
              <a:rPr lang="en-US"/>
              <a:t>Title</a:t>
            </a:r>
            <a:br>
              <a:rPr lang="en-US"/>
            </a:br>
            <a:r>
              <a:rPr lang="en-US"/>
              <a:t>Business Unit or Service Line</a:t>
            </a:r>
          </a:p>
        </p:txBody>
      </p:sp>
      <p:sp>
        <p:nvSpPr>
          <p:cNvPr id="67" name="Freeform 66">
            <a:extLst>
              <a:ext uri="{FF2B5EF4-FFF2-40B4-BE49-F238E27FC236}">
                <a16:creationId xmlns:a16="http://schemas.microsoft.com/office/drawing/2014/main" id="{123B927F-05E9-634B-A242-DB00F3948B14}"/>
              </a:ext>
            </a:extLst>
          </p:cNvPr>
          <p:cNvSpPr/>
          <p:nvPr/>
        </p:nvSpPr>
        <p:spPr>
          <a:xfrm>
            <a:off x="1166728" y="4489365"/>
            <a:ext cx="4050388" cy="1311315"/>
          </a:xfrm>
          <a:custGeom>
            <a:avLst/>
            <a:gdLst>
              <a:gd name="connsiteX0" fmla="*/ 0 w 5143350"/>
              <a:gd name="connsiteY0" fmla="*/ 0 h 1311315"/>
              <a:gd name="connsiteX1" fmla="*/ 5143350 w 5143350"/>
              <a:gd name="connsiteY1" fmla="*/ 0 h 1311315"/>
              <a:gd name="connsiteX2" fmla="*/ 5084295 w 5143350"/>
              <a:gd name="connsiteY2" fmla="*/ 32054 h 1311315"/>
              <a:gd name="connsiteX3" fmla="*/ 4752400 w 5143350"/>
              <a:gd name="connsiteY3" fmla="*/ 656273 h 1311315"/>
              <a:gd name="connsiteX4" fmla="*/ 5084295 w 5143350"/>
              <a:gd name="connsiteY4" fmla="*/ 1280492 h 1311315"/>
              <a:gd name="connsiteX5" fmla="*/ 5141082 w 5143350"/>
              <a:gd name="connsiteY5" fmla="*/ 1311315 h 1311315"/>
              <a:gd name="connsiteX6" fmla="*/ 0 w 5143350"/>
              <a:gd name="connsiteY6" fmla="*/ 1311315 h 131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350" h="1311315">
                <a:moveTo>
                  <a:pt x="0" y="0"/>
                </a:moveTo>
                <a:lnTo>
                  <a:pt x="5143350" y="0"/>
                </a:lnTo>
                <a:lnTo>
                  <a:pt x="5084295" y="32054"/>
                </a:lnTo>
                <a:cubicBezTo>
                  <a:pt x="4884053" y="167335"/>
                  <a:pt x="4752400" y="396429"/>
                  <a:pt x="4752400" y="656273"/>
                </a:cubicBezTo>
                <a:cubicBezTo>
                  <a:pt x="4752400" y="916117"/>
                  <a:pt x="4884053" y="1145211"/>
                  <a:pt x="5084295" y="1280492"/>
                </a:cubicBezTo>
                <a:lnTo>
                  <a:pt x="5141082" y="1311315"/>
                </a:lnTo>
                <a:lnTo>
                  <a:pt x="0" y="1311315"/>
                </a:lnTo>
                <a:close/>
              </a:path>
            </a:pathLst>
          </a:cu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18"/>
          </a:p>
        </p:txBody>
      </p:sp>
      <p:sp>
        <p:nvSpPr>
          <p:cNvPr id="69" name="Picture Placeholder 45">
            <a:extLst>
              <a:ext uri="{FF2B5EF4-FFF2-40B4-BE49-F238E27FC236}">
                <a16:creationId xmlns:a16="http://schemas.microsoft.com/office/drawing/2014/main" id="{1439BC8F-1165-ED4F-8749-33D2643DB9B7}"/>
              </a:ext>
            </a:extLst>
          </p:cNvPr>
          <p:cNvSpPr>
            <a:spLocks noGrp="1"/>
          </p:cNvSpPr>
          <p:nvPr>
            <p:ph type="pic" sz="quarter" idx="40"/>
          </p:nvPr>
        </p:nvSpPr>
        <p:spPr>
          <a:xfrm>
            <a:off x="634873" y="4494842"/>
            <a:ext cx="1049521" cy="1308993"/>
          </a:xfrm>
          <a:prstGeom prst="ellipse">
            <a:avLst/>
          </a:prstGeom>
        </p:spPr>
        <p:txBody>
          <a:bodyPr/>
          <a:lstStyle/>
          <a:p>
            <a:r>
              <a:rPr lang="en-US"/>
              <a:t>Click icon to add picture</a:t>
            </a:r>
          </a:p>
        </p:txBody>
      </p:sp>
      <p:sp>
        <p:nvSpPr>
          <p:cNvPr id="70" name="Picture Placeholder 45">
            <a:extLst>
              <a:ext uri="{FF2B5EF4-FFF2-40B4-BE49-F238E27FC236}">
                <a16:creationId xmlns:a16="http://schemas.microsoft.com/office/drawing/2014/main" id="{A013A6CE-8426-D74B-A3E2-72127984B793}"/>
              </a:ext>
            </a:extLst>
          </p:cNvPr>
          <p:cNvSpPr>
            <a:spLocks noGrp="1"/>
          </p:cNvSpPr>
          <p:nvPr>
            <p:ph type="pic" sz="quarter" idx="41"/>
          </p:nvPr>
        </p:nvSpPr>
        <p:spPr>
          <a:xfrm>
            <a:off x="4980623" y="4494842"/>
            <a:ext cx="1049521" cy="1308993"/>
          </a:xfrm>
          <a:prstGeom prst="ellipse">
            <a:avLst/>
          </a:prstGeom>
        </p:spPr>
        <p:txBody>
          <a:bodyPr/>
          <a:lstStyle/>
          <a:p>
            <a:r>
              <a:rPr lang="en-US"/>
              <a:t>Click icon to add picture</a:t>
            </a:r>
          </a:p>
        </p:txBody>
      </p:sp>
      <p:sp>
        <p:nvSpPr>
          <p:cNvPr id="71" name="Text Placeholder 50">
            <a:extLst>
              <a:ext uri="{FF2B5EF4-FFF2-40B4-BE49-F238E27FC236}">
                <a16:creationId xmlns:a16="http://schemas.microsoft.com/office/drawing/2014/main" id="{E7AD3DD9-53B8-AA41-B9B8-C690B6BC40C0}"/>
              </a:ext>
            </a:extLst>
          </p:cNvPr>
          <p:cNvSpPr>
            <a:spLocks noGrp="1"/>
          </p:cNvSpPr>
          <p:nvPr>
            <p:ph type="body" sz="quarter" idx="42" hasCustomPrompt="1"/>
          </p:nvPr>
        </p:nvSpPr>
        <p:spPr>
          <a:xfrm>
            <a:off x="1788903" y="4557925"/>
            <a:ext cx="2940368" cy="1187267"/>
          </a:xfrm>
          <a:prstGeom prst="rect">
            <a:avLst/>
          </a:prstGeom>
        </p:spPr>
        <p:txBody>
          <a:bodyPr numCol="1" anchor="ctr" anchorCtr="0"/>
          <a:lstStyle>
            <a:lvl1pPr>
              <a:lnSpc>
                <a:spcPct val="100000"/>
              </a:lnSpc>
              <a:defRPr sz="1575" b="1" i="0" spc="0">
                <a:latin typeface="Nunito Sans ExtraBold" pitchFamily="2" charset="77"/>
              </a:defRPr>
            </a:lvl1pPr>
            <a:lvl2pPr marL="0" indent="0">
              <a:tabLst/>
              <a:defRPr sz="1260"/>
            </a:lvl2pPr>
          </a:lstStyle>
          <a:p>
            <a:pPr lvl="0"/>
            <a:r>
              <a:rPr lang="en-US"/>
              <a:t>Name</a:t>
            </a:r>
          </a:p>
          <a:p>
            <a:pPr lvl="1"/>
            <a:r>
              <a:rPr lang="en-US"/>
              <a:t>Title</a:t>
            </a:r>
            <a:br>
              <a:rPr lang="en-US"/>
            </a:br>
            <a:r>
              <a:rPr lang="en-US"/>
              <a:t>Business Unit or Service Line</a:t>
            </a:r>
          </a:p>
        </p:txBody>
      </p:sp>
      <p:sp>
        <p:nvSpPr>
          <p:cNvPr id="73" name="Text Placeholder 50">
            <a:extLst>
              <a:ext uri="{FF2B5EF4-FFF2-40B4-BE49-F238E27FC236}">
                <a16:creationId xmlns:a16="http://schemas.microsoft.com/office/drawing/2014/main" id="{21687F0A-76EF-7341-99F7-A5C4B92CC672}"/>
              </a:ext>
            </a:extLst>
          </p:cNvPr>
          <p:cNvSpPr>
            <a:spLocks noGrp="1"/>
          </p:cNvSpPr>
          <p:nvPr>
            <p:ph type="body" sz="quarter" idx="44" hasCustomPrompt="1"/>
          </p:nvPr>
        </p:nvSpPr>
        <p:spPr>
          <a:xfrm>
            <a:off x="6169450" y="4557925"/>
            <a:ext cx="2940368" cy="1187267"/>
          </a:xfrm>
          <a:prstGeom prst="rect">
            <a:avLst/>
          </a:prstGeom>
        </p:spPr>
        <p:txBody>
          <a:bodyPr numCol="1" anchor="ctr" anchorCtr="0"/>
          <a:lstStyle>
            <a:lvl1pPr>
              <a:lnSpc>
                <a:spcPct val="100000"/>
              </a:lnSpc>
              <a:defRPr sz="1575" b="1" i="0" spc="0">
                <a:latin typeface="Nunito Sans ExtraBold" pitchFamily="2" charset="77"/>
              </a:defRPr>
            </a:lvl1pPr>
            <a:lvl2pPr marL="0" indent="0">
              <a:tabLst/>
              <a:defRPr sz="1260"/>
            </a:lvl2pPr>
          </a:lstStyle>
          <a:p>
            <a:pPr lvl="0"/>
            <a:r>
              <a:rPr lang="en-US"/>
              <a:t>Name</a:t>
            </a:r>
          </a:p>
          <a:p>
            <a:pPr lvl="1"/>
            <a:r>
              <a:rPr lang="en-US"/>
              <a:t>Title</a:t>
            </a:r>
            <a:br>
              <a:rPr lang="en-US"/>
            </a:br>
            <a:r>
              <a:rPr lang="en-US"/>
              <a:t>Business Unit or Service Line</a:t>
            </a:r>
          </a:p>
        </p:txBody>
      </p:sp>
    </p:spTree>
    <p:extLst>
      <p:ext uri="{BB962C8B-B14F-4D97-AF65-F5344CB8AC3E}">
        <p14:creationId xmlns:p14="http://schemas.microsoft.com/office/powerpoint/2010/main" val="1087045031"/>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Employee Profile">
    <p:bg>
      <p:bgRef idx="1001">
        <a:schemeClr val="bg1"/>
      </p:bgRef>
    </p:bg>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B3703F67-E7B4-5845-AF4B-0D84997507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6" name="Slide Number Placeholder 4">
            <a:extLst>
              <a:ext uri="{FF2B5EF4-FFF2-40B4-BE49-F238E27FC236}">
                <a16:creationId xmlns:a16="http://schemas.microsoft.com/office/drawing/2014/main" id="{1A00414D-3410-B243-BEE9-16B5A21B81FE}"/>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sp>
        <p:nvSpPr>
          <p:cNvPr id="5" name="Rectangle 4">
            <a:extLst>
              <a:ext uri="{FF2B5EF4-FFF2-40B4-BE49-F238E27FC236}">
                <a16:creationId xmlns:a16="http://schemas.microsoft.com/office/drawing/2014/main" id="{654FB0E6-B86D-8948-9776-CECE66917FF4}"/>
              </a:ext>
            </a:extLst>
          </p:cNvPr>
          <p:cNvSpPr/>
          <p:nvPr/>
        </p:nvSpPr>
        <p:spPr>
          <a:xfrm>
            <a:off x="0" y="601885"/>
            <a:ext cx="2506642" cy="370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cxnSp>
        <p:nvCxnSpPr>
          <p:cNvPr id="13" name="Straight Connector 12">
            <a:extLst>
              <a:ext uri="{FF2B5EF4-FFF2-40B4-BE49-F238E27FC236}">
                <a16:creationId xmlns:a16="http://schemas.microsoft.com/office/drawing/2014/main" id="{B3CA579E-F83E-0F41-8BFB-36019723BDA7}"/>
              </a:ext>
            </a:extLst>
          </p:cNvPr>
          <p:cNvCxnSpPr/>
          <p:nvPr/>
        </p:nvCxnSpPr>
        <p:spPr>
          <a:xfrm>
            <a:off x="647170" y="3703899"/>
            <a:ext cx="1832127"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E787EDF4-7E0D-F043-9B1B-13C2366A0103}"/>
              </a:ext>
            </a:extLst>
          </p:cNvPr>
          <p:cNvSpPr>
            <a:spLocks noGrp="1"/>
          </p:cNvSpPr>
          <p:nvPr>
            <p:ph type="body" sz="quarter" idx="13" hasCustomPrompt="1"/>
          </p:nvPr>
        </p:nvSpPr>
        <p:spPr>
          <a:xfrm>
            <a:off x="580476" y="551118"/>
            <a:ext cx="1852732" cy="460375"/>
          </a:xfrm>
          <a:prstGeom prst="rect">
            <a:avLst/>
          </a:prstGeom>
        </p:spPr>
        <p:txBody>
          <a:bodyPr numCol="1" anchor="ctr" anchorCtr="0"/>
          <a:lstStyle>
            <a:lvl1pPr>
              <a:defRPr sz="1575" b="1" i="0">
                <a:solidFill>
                  <a:schemeClr val="bg1"/>
                </a:solidFill>
                <a:latin typeface="Nunito Sans ExtraBold" pitchFamily="2" charset="77"/>
              </a:defRPr>
            </a:lvl1pPr>
            <a:lvl2pPr>
              <a:defRPr b="1" i="0">
                <a:solidFill>
                  <a:schemeClr val="bg1"/>
                </a:solidFill>
                <a:latin typeface="Nunito Sans ExtraBold" pitchFamily="2" charset="77"/>
              </a:defRPr>
            </a:lvl2pPr>
            <a:lvl3pPr>
              <a:defRPr b="1" i="0">
                <a:solidFill>
                  <a:schemeClr val="bg1"/>
                </a:solidFill>
                <a:latin typeface="Nunito Sans ExtraBold" pitchFamily="2" charset="77"/>
              </a:defRPr>
            </a:lvl3pPr>
            <a:lvl4pPr>
              <a:defRPr b="1" i="0">
                <a:solidFill>
                  <a:schemeClr val="bg1"/>
                </a:solidFill>
                <a:latin typeface="Nunito Sans ExtraBold" pitchFamily="2" charset="77"/>
              </a:defRPr>
            </a:lvl4pPr>
            <a:lvl5pPr>
              <a:defRPr b="1" i="0">
                <a:solidFill>
                  <a:schemeClr val="bg1"/>
                </a:solidFill>
                <a:latin typeface="Nunito Sans ExtraBold" pitchFamily="2" charset="77"/>
              </a:defRPr>
            </a:lvl5pPr>
          </a:lstStyle>
          <a:p>
            <a:pPr lvl="0"/>
            <a:r>
              <a:rPr lang="en-US"/>
              <a:t>Name First Last</a:t>
            </a:r>
          </a:p>
        </p:txBody>
      </p:sp>
      <p:sp>
        <p:nvSpPr>
          <p:cNvPr id="17" name="Text Placeholder 15">
            <a:extLst>
              <a:ext uri="{FF2B5EF4-FFF2-40B4-BE49-F238E27FC236}">
                <a16:creationId xmlns:a16="http://schemas.microsoft.com/office/drawing/2014/main" id="{8A48CDCF-7E05-BC47-827C-33BD6F0953E4}"/>
              </a:ext>
            </a:extLst>
          </p:cNvPr>
          <p:cNvSpPr>
            <a:spLocks noGrp="1"/>
          </p:cNvSpPr>
          <p:nvPr>
            <p:ph type="body" sz="quarter" idx="14"/>
          </p:nvPr>
        </p:nvSpPr>
        <p:spPr>
          <a:xfrm>
            <a:off x="2616577" y="1140542"/>
            <a:ext cx="6324540" cy="5031658"/>
          </a:xfrm>
          <a:prstGeom prst="rect">
            <a:avLst/>
          </a:prstGeom>
        </p:spPr>
        <p:txBody>
          <a:bodyPr spcCol="457200"/>
          <a:lstStyle>
            <a:lvl1pPr>
              <a:lnSpc>
                <a:spcPct val="100000"/>
              </a:lnSpc>
              <a:defRPr sz="1103"/>
            </a:lvl1pPr>
            <a:lvl2pPr marL="226279" indent="-135017">
              <a:lnSpc>
                <a:spcPct val="100000"/>
              </a:lnSpc>
              <a:buClr>
                <a:schemeClr val="accent2"/>
              </a:buClr>
              <a:buFont typeface="Arial" panose="020B0604020202020204" pitchFamily="34" charset="0"/>
              <a:buChar char="•"/>
              <a:defRPr sz="1103"/>
            </a:lvl2pPr>
            <a:lvl3pPr marL="317540" indent="-135017">
              <a:lnSpc>
                <a:spcPct val="100000"/>
              </a:lnSpc>
              <a:buClr>
                <a:schemeClr val="accent2"/>
              </a:buClr>
              <a:buSzPct val="100000"/>
              <a:buFont typeface="System Font Regular"/>
              <a:buChar char="–"/>
              <a:defRPr sz="1103"/>
            </a:lvl3pPr>
            <a:lvl4pPr marL="410051" indent="-135017">
              <a:lnSpc>
                <a:spcPct val="100000"/>
              </a:lnSpc>
              <a:buClr>
                <a:schemeClr val="accent2"/>
              </a:buClr>
              <a:buSzPct val="75000"/>
              <a:buFont typeface="Courier New" panose="02070309020205020404" pitchFamily="49" charset="0"/>
              <a:buChar char="o"/>
              <a:defRPr sz="1103"/>
            </a:lvl4pPr>
            <a:lvl5pPr marL="501313" indent="-135017">
              <a:lnSpc>
                <a:spcPct val="100000"/>
              </a:lnSpc>
              <a:buClr>
                <a:schemeClr val="accent2"/>
              </a:buClr>
              <a:buFont typeface="System Font Regular"/>
              <a:buChar char="-"/>
              <a:defRPr sz="110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8">
            <a:extLst>
              <a:ext uri="{FF2B5EF4-FFF2-40B4-BE49-F238E27FC236}">
                <a16:creationId xmlns:a16="http://schemas.microsoft.com/office/drawing/2014/main" id="{89D24559-E4EA-C543-9DD6-A7A5C21600EF}"/>
              </a:ext>
            </a:extLst>
          </p:cNvPr>
          <p:cNvSpPr>
            <a:spLocks noGrp="1"/>
          </p:cNvSpPr>
          <p:nvPr>
            <p:ph type="body" sz="quarter" idx="15" hasCustomPrompt="1"/>
          </p:nvPr>
        </p:nvSpPr>
        <p:spPr>
          <a:xfrm>
            <a:off x="590398" y="3186216"/>
            <a:ext cx="1887332" cy="422223"/>
          </a:xfrm>
          <a:prstGeom prst="rect">
            <a:avLst/>
          </a:prstGeom>
        </p:spPr>
        <p:txBody>
          <a:bodyPr numCol="1"/>
          <a:lstStyle>
            <a:lvl1pPr>
              <a:defRPr sz="1260" b="1" i="0">
                <a:latin typeface="Nunito Sans" pitchFamily="2" charset="77"/>
              </a:defRPr>
            </a:lvl1pPr>
          </a:lstStyle>
          <a:p>
            <a:pPr lvl="0"/>
            <a:r>
              <a:rPr lang="en-US"/>
              <a:t>Title</a:t>
            </a:r>
          </a:p>
        </p:txBody>
      </p:sp>
      <p:sp>
        <p:nvSpPr>
          <p:cNvPr id="23" name="Picture Placeholder 21">
            <a:extLst>
              <a:ext uri="{FF2B5EF4-FFF2-40B4-BE49-F238E27FC236}">
                <a16:creationId xmlns:a16="http://schemas.microsoft.com/office/drawing/2014/main" id="{F90DC469-9B11-DB47-9E45-41032318D32C}"/>
              </a:ext>
            </a:extLst>
          </p:cNvPr>
          <p:cNvSpPr>
            <a:spLocks noGrp="1"/>
          </p:cNvSpPr>
          <p:nvPr>
            <p:ph type="pic" sz="quarter" idx="16"/>
          </p:nvPr>
        </p:nvSpPr>
        <p:spPr>
          <a:xfrm>
            <a:off x="650404" y="1257301"/>
            <a:ext cx="1492445" cy="1898855"/>
          </a:xfrm>
          <a:prstGeom prst="ellipse">
            <a:avLst/>
          </a:prstGeom>
          <a:ln w="28575">
            <a:solidFill>
              <a:schemeClr val="accent2"/>
            </a:solidFill>
          </a:ln>
        </p:spPr>
        <p:txBody>
          <a:bodyPr/>
          <a:lstStyle/>
          <a:p>
            <a:r>
              <a:rPr lang="en-US"/>
              <a:t>Click icon to add picture</a:t>
            </a:r>
          </a:p>
        </p:txBody>
      </p:sp>
      <p:sp>
        <p:nvSpPr>
          <p:cNvPr id="26" name="Text Placeholder 24">
            <a:extLst>
              <a:ext uri="{FF2B5EF4-FFF2-40B4-BE49-F238E27FC236}">
                <a16:creationId xmlns:a16="http://schemas.microsoft.com/office/drawing/2014/main" id="{F3018F7A-58B5-3F45-A279-A93852A5D250}"/>
              </a:ext>
            </a:extLst>
          </p:cNvPr>
          <p:cNvSpPr>
            <a:spLocks noGrp="1"/>
          </p:cNvSpPr>
          <p:nvPr>
            <p:ph type="body" sz="quarter" idx="17"/>
          </p:nvPr>
        </p:nvSpPr>
        <p:spPr>
          <a:xfrm>
            <a:off x="580115" y="3951902"/>
            <a:ext cx="2021501" cy="2220298"/>
          </a:xfrm>
          <a:prstGeom prst="rect">
            <a:avLst/>
          </a:prstGeom>
        </p:spPr>
        <p:txBody>
          <a:bodyPr numCol="1"/>
          <a:lstStyle>
            <a:lvl1pPr>
              <a:lnSpc>
                <a:spcPct val="100000"/>
              </a:lnSpc>
              <a:defRPr sz="1260" b="1" i="0">
                <a:latin typeface="Nunito Sans" pitchFamily="2" charset="77"/>
              </a:defRPr>
            </a:lvl1pPr>
            <a:lvl2pPr marL="7501" indent="0">
              <a:lnSpc>
                <a:spcPct val="100000"/>
              </a:lnSpc>
              <a:tabLst/>
              <a:defRPr sz="1103"/>
            </a:lvl2pPr>
          </a:lstStyle>
          <a:p>
            <a:pPr lvl="0"/>
            <a:r>
              <a:rPr lang="en-US"/>
              <a:t>Click to edit Master text styles</a:t>
            </a:r>
          </a:p>
          <a:p>
            <a:pPr lvl="1"/>
            <a:r>
              <a:rPr lang="en-US"/>
              <a:t>Second level</a:t>
            </a:r>
          </a:p>
        </p:txBody>
      </p:sp>
      <p:sp>
        <p:nvSpPr>
          <p:cNvPr id="15" name="Footer Placeholder 6">
            <a:extLst>
              <a:ext uri="{FF2B5EF4-FFF2-40B4-BE49-F238E27FC236}">
                <a16:creationId xmlns:a16="http://schemas.microsoft.com/office/drawing/2014/main" id="{03A719C4-D285-4A13-975E-78B67DD92141}"/>
              </a:ext>
            </a:extLst>
          </p:cNvPr>
          <p:cNvSpPr>
            <a:spLocks noGrp="1"/>
          </p:cNvSpPr>
          <p:nvPr>
            <p:ph type="ftr" sz="quarter" idx="3"/>
          </p:nvPr>
        </p:nvSpPr>
        <p:spPr>
          <a:xfrm>
            <a:off x="111620" y="6588068"/>
            <a:ext cx="1632295" cy="177453"/>
          </a:xfrm>
          <a:prstGeom prst="rect">
            <a:avLst/>
          </a:prstGeom>
        </p:spPr>
        <p:txBody>
          <a:bodyPr vert="horz" lIns="91440" tIns="45720" rIns="91440" bIns="45720" rtlCol="0" anchor="ctr"/>
          <a:lstStyle>
            <a:lvl1pPr algn="l">
              <a:defRPr sz="788">
                <a:solidFill>
                  <a:schemeClr val="accent1"/>
                </a:solidFill>
              </a:defRPr>
            </a:lvl1pPr>
          </a:lstStyle>
          <a:p>
            <a:endParaRPr lang="en-US"/>
          </a:p>
        </p:txBody>
      </p:sp>
    </p:spTree>
    <p:extLst>
      <p:ext uri="{BB962C8B-B14F-4D97-AF65-F5344CB8AC3E}">
        <p14:creationId xmlns:p14="http://schemas.microsoft.com/office/powerpoint/2010/main" val="83657997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Employee Profile">
    <p:bg>
      <p:bgRef idx="1001">
        <a:schemeClr val="bg1"/>
      </p:bgRef>
    </p:bg>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B3703F67-E7B4-5845-AF4B-0D84997507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6" name="Slide Number Placeholder 4">
            <a:extLst>
              <a:ext uri="{FF2B5EF4-FFF2-40B4-BE49-F238E27FC236}">
                <a16:creationId xmlns:a16="http://schemas.microsoft.com/office/drawing/2014/main" id="{1A00414D-3410-B243-BEE9-16B5A21B81FE}"/>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sp>
        <p:nvSpPr>
          <p:cNvPr id="5" name="Rectangle 4">
            <a:extLst>
              <a:ext uri="{FF2B5EF4-FFF2-40B4-BE49-F238E27FC236}">
                <a16:creationId xmlns:a16="http://schemas.microsoft.com/office/drawing/2014/main" id="{654FB0E6-B86D-8948-9776-CECE66917FF4}"/>
              </a:ext>
            </a:extLst>
          </p:cNvPr>
          <p:cNvSpPr/>
          <p:nvPr/>
        </p:nvSpPr>
        <p:spPr>
          <a:xfrm>
            <a:off x="0" y="601885"/>
            <a:ext cx="2506642" cy="37038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cxnSp>
        <p:nvCxnSpPr>
          <p:cNvPr id="13" name="Straight Connector 12">
            <a:extLst>
              <a:ext uri="{FF2B5EF4-FFF2-40B4-BE49-F238E27FC236}">
                <a16:creationId xmlns:a16="http://schemas.microsoft.com/office/drawing/2014/main" id="{B3CA579E-F83E-0F41-8BFB-36019723BDA7}"/>
              </a:ext>
            </a:extLst>
          </p:cNvPr>
          <p:cNvCxnSpPr/>
          <p:nvPr/>
        </p:nvCxnSpPr>
        <p:spPr>
          <a:xfrm>
            <a:off x="647170" y="3703899"/>
            <a:ext cx="1832127" cy="0"/>
          </a:xfrm>
          <a:prstGeom prst="line">
            <a:avLst/>
          </a:prstGeom>
          <a:ln w="28575" cap="rnd">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E787EDF4-7E0D-F043-9B1B-13C2366A0103}"/>
              </a:ext>
            </a:extLst>
          </p:cNvPr>
          <p:cNvSpPr>
            <a:spLocks noGrp="1"/>
          </p:cNvSpPr>
          <p:nvPr>
            <p:ph type="body" sz="quarter" idx="13" hasCustomPrompt="1"/>
          </p:nvPr>
        </p:nvSpPr>
        <p:spPr>
          <a:xfrm>
            <a:off x="580476" y="551118"/>
            <a:ext cx="1852732" cy="460375"/>
          </a:xfrm>
          <a:prstGeom prst="rect">
            <a:avLst/>
          </a:prstGeom>
        </p:spPr>
        <p:txBody>
          <a:bodyPr numCol="1" anchor="ctr" anchorCtr="0"/>
          <a:lstStyle>
            <a:lvl1pPr>
              <a:defRPr sz="1575" b="1" i="0">
                <a:solidFill>
                  <a:schemeClr val="bg1"/>
                </a:solidFill>
                <a:latin typeface="Nunito Sans ExtraBold" pitchFamily="2" charset="77"/>
              </a:defRPr>
            </a:lvl1pPr>
            <a:lvl2pPr>
              <a:defRPr b="1" i="0">
                <a:solidFill>
                  <a:schemeClr val="bg1"/>
                </a:solidFill>
                <a:latin typeface="Nunito Sans ExtraBold" pitchFamily="2" charset="77"/>
              </a:defRPr>
            </a:lvl2pPr>
            <a:lvl3pPr>
              <a:defRPr b="1" i="0">
                <a:solidFill>
                  <a:schemeClr val="bg1"/>
                </a:solidFill>
                <a:latin typeface="Nunito Sans ExtraBold" pitchFamily="2" charset="77"/>
              </a:defRPr>
            </a:lvl3pPr>
            <a:lvl4pPr>
              <a:defRPr b="1" i="0">
                <a:solidFill>
                  <a:schemeClr val="bg1"/>
                </a:solidFill>
                <a:latin typeface="Nunito Sans ExtraBold" pitchFamily="2" charset="77"/>
              </a:defRPr>
            </a:lvl4pPr>
            <a:lvl5pPr>
              <a:defRPr b="1" i="0">
                <a:solidFill>
                  <a:schemeClr val="bg1"/>
                </a:solidFill>
                <a:latin typeface="Nunito Sans ExtraBold" pitchFamily="2" charset="77"/>
              </a:defRPr>
            </a:lvl5pPr>
          </a:lstStyle>
          <a:p>
            <a:pPr lvl="0"/>
            <a:r>
              <a:rPr lang="en-US"/>
              <a:t>Name First Last</a:t>
            </a:r>
          </a:p>
        </p:txBody>
      </p:sp>
      <p:sp>
        <p:nvSpPr>
          <p:cNvPr id="17" name="Text Placeholder 15">
            <a:extLst>
              <a:ext uri="{FF2B5EF4-FFF2-40B4-BE49-F238E27FC236}">
                <a16:creationId xmlns:a16="http://schemas.microsoft.com/office/drawing/2014/main" id="{8A48CDCF-7E05-BC47-827C-33BD6F0953E4}"/>
              </a:ext>
            </a:extLst>
          </p:cNvPr>
          <p:cNvSpPr>
            <a:spLocks noGrp="1"/>
          </p:cNvSpPr>
          <p:nvPr>
            <p:ph type="body" sz="quarter" idx="14"/>
          </p:nvPr>
        </p:nvSpPr>
        <p:spPr>
          <a:xfrm>
            <a:off x="2616577" y="1140542"/>
            <a:ext cx="6324540" cy="5031658"/>
          </a:xfrm>
          <a:prstGeom prst="rect">
            <a:avLst/>
          </a:prstGeom>
        </p:spPr>
        <p:txBody>
          <a:bodyPr spcCol="457200"/>
          <a:lstStyle>
            <a:lvl1pPr>
              <a:lnSpc>
                <a:spcPct val="100000"/>
              </a:lnSpc>
              <a:defRPr sz="1103"/>
            </a:lvl1pPr>
            <a:lvl2pPr marL="226279" indent="-135017">
              <a:lnSpc>
                <a:spcPct val="100000"/>
              </a:lnSpc>
              <a:buClr>
                <a:schemeClr val="accent2"/>
              </a:buClr>
              <a:buFont typeface="Arial" panose="020B0604020202020204" pitchFamily="34" charset="0"/>
              <a:buChar char="•"/>
              <a:defRPr sz="1103"/>
            </a:lvl2pPr>
            <a:lvl3pPr marL="317540" indent="-135017">
              <a:lnSpc>
                <a:spcPct val="100000"/>
              </a:lnSpc>
              <a:buClr>
                <a:schemeClr val="accent2"/>
              </a:buClr>
              <a:buFont typeface="System Font Regular"/>
              <a:buChar char="–"/>
              <a:defRPr sz="1103"/>
            </a:lvl3pPr>
            <a:lvl4pPr marL="410051" indent="-135017">
              <a:lnSpc>
                <a:spcPct val="100000"/>
              </a:lnSpc>
              <a:buClr>
                <a:schemeClr val="accent2"/>
              </a:buClr>
              <a:buSzPct val="75000"/>
              <a:buFont typeface="Courier New" panose="02070309020205020404" pitchFamily="49" charset="0"/>
              <a:buChar char="o"/>
              <a:defRPr sz="1103"/>
            </a:lvl4pPr>
            <a:lvl5pPr marL="501313" indent="-135017">
              <a:lnSpc>
                <a:spcPct val="100000"/>
              </a:lnSpc>
              <a:buClr>
                <a:schemeClr val="accent2"/>
              </a:buClr>
              <a:buFont typeface="System Font Regular"/>
              <a:buChar char="-"/>
              <a:defRPr sz="110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8">
            <a:extLst>
              <a:ext uri="{FF2B5EF4-FFF2-40B4-BE49-F238E27FC236}">
                <a16:creationId xmlns:a16="http://schemas.microsoft.com/office/drawing/2014/main" id="{89D24559-E4EA-C543-9DD6-A7A5C21600EF}"/>
              </a:ext>
            </a:extLst>
          </p:cNvPr>
          <p:cNvSpPr>
            <a:spLocks noGrp="1"/>
          </p:cNvSpPr>
          <p:nvPr>
            <p:ph type="body" sz="quarter" idx="15" hasCustomPrompt="1"/>
          </p:nvPr>
        </p:nvSpPr>
        <p:spPr>
          <a:xfrm>
            <a:off x="590398" y="3186216"/>
            <a:ext cx="1887332" cy="422223"/>
          </a:xfrm>
          <a:prstGeom prst="rect">
            <a:avLst/>
          </a:prstGeom>
        </p:spPr>
        <p:txBody>
          <a:bodyPr numCol="1"/>
          <a:lstStyle>
            <a:lvl1pPr>
              <a:defRPr sz="1260" b="1" i="0">
                <a:latin typeface="Nunito Sans" pitchFamily="2" charset="77"/>
              </a:defRPr>
            </a:lvl1pPr>
          </a:lstStyle>
          <a:p>
            <a:pPr lvl="0"/>
            <a:r>
              <a:rPr lang="en-US"/>
              <a:t>Title</a:t>
            </a:r>
          </a:p>
        </p:txBody>
      </p:sp>
      <p:sp>
        <p:nvSpPr>
          <p:cNvPr id="23" name="Picture Placeholder 21">
            <a:extLst>
              <a:ext uri="{FF2B5EF4-FFF2-40B4-BE49-F238E27FC236}">
                <a16:creationId xmlns:a16="http://schemas.microsoft.com/office/drawing/2014/main" id="{F90DC469-9B11-DB47-9E45-41032318D32C}"/>
              </a:ext>
            </a:extLst>
          </p:cNvPr>
          <p:cNvSpPr>
            <a:spLocks noGrp="1"/>
          </p:cNvSpPr>
          <p:nvPr>
            <p:ph type="pic" sz="quarter" idx="16"/>
          </p:nvPr>
        </p:nvSpPr>
        <p:spPr>
          <a:xfrm>
            <a:off x="650404" y="1257301"/>
            <a:ext cx="1492445" cy="1898855"/>
          </a:xfrm>
          <a:prstGeom prst="ellipse">
            <a:avLst/>
          </a:prstGeom>
          <a:noFill/>
          <a:ln w="28575">
            <a:solidFill>
              <a:schemeClr val="accent1">
                <a:lumMod val="50000"/>
              </a:schemeClr>
            </a:solidFill>
          </a:ln>
        </p:spPr>
        <p:txBody>
          <a:bodyPr/>
          <a:lstStyle/>
          <a:p>
            <a:r>
              <a:rPr lang="en-US"/>
              <a:t>Click icon to add picture</a:t>
            </a:r>
          </a:p>
        </p:txBody>
      </p:sp>
      <p:sp>
        <p:nvSpPr>
          <p:cNvPr id="26" name="Text Placeholder 24">
            <a:extLst>
              <a:ext uri="{FF2B5EF4-FFF2-40B4-BE49-F238E27FC236}">
                <a16:creationId xmlns:a16="http://schemas.microsoft.com/office/drawing/2014/main" id="{F3018F7A-58B5-3F45-A279-A93852A5D250}"/>
              </a:ext>
            </a:extLst>
          </p:cNvPr>
          <p:cNvSpPr>
            <a:spLocks noGrp="1"/>
          </p:cNvSpPr>
          <p:nvPr>
            <p:ph type="body" sz="quarter" idx="17"/>
          </p:nvPr>
        </p:nvSpPr>
        <p:spPr>
          <a:xfrm>
            <a:off x="580115" y="3951902"/>
            <a:ext cx="2021501" cy="2220298"/>
          </a:xfrm>
          <a:prstGeom prst="rect">
            <a:avLst/>
          </a:prstGeom>
        </p:spPr>
        <p:txBody>
          <a:bodyPr numCol="1"/>
          <a:lstStyle>
            <a:lvl1pPr>
              <a:lnSpc>
                <a:spcPct val="100000"/>
              </a:lnSpc>
              <a:defRPr sz="1260" b="1" i="0">
                <a:latin typeface="Nunito Sans" pitchFamily="2" charset="77"/>
              </a:defRPr>
            </a:lvl1pPr>
            <a:lvl2pPr marL="7501" indent="0">
              <a:lnSpc>
                <a:spcPct val="100000"/>
              </a:lnSpc>
              <a:tabLst/>
              <a:defRPr sz="1103"/>
            </a:lvl2pPr>
          </a:lstStyle>
          <a:p>
            <a:pPr lvl="0"/>
            <a:r>
              <a:rPr lang="en-US"/>
              <a:t>Click to edit Master text styles</a:t>
            </a:r>
          </a:p>
          <a:p>
            <a:pPr lvl="1"/>
            <a:r>
              <a:rPr lang="en-US"/>
              <a:t>Second level</a:t>
            </a:r>
          </a:p>
        </p:txBody>
      </p:sp>
      <p:sp>
        <p:nvSpPr>
          <p:cNvPr id="15" name="Footer Placeholder 6">
            <a:extLst>
              <a:ext uri="{FF2B5EF4-FFF2-40B4-BE49-F238E27FC236}">
                <a16:creationId xmlns:a16="http://schemas.microsoft.com/office/drawing/2014/main" id="{E05503D5-E775-49F7-BECA-923AFEB8C1D8}"/>
              </a:ext>
            </a:extLst>
          </p:cNvPr>
          <p:cNvSpPr>
            <a:spLocks noGrp="1"/>
          </p:cNvSpPr>
          <p:nvPr>
            <p:ph type="ftr" sz="quarter" idx="3"/>
          </p:nvPr>
        </p:nvSpPr>
        <p:spPr>
          <a:xfrm>
            <a:off x="111620" y="6588068"/>
            <a:ext cx="1632295" cy="177453"/>
          </a:xfrm>
          <a:prstGeom prst="rect">
            <a:avLst/>
          </a:prstGeom>
        </p:spPr>
        <p:txBody>
          <a:bodyPr vert="horz" lIns="91440" tIns="45720" rIns="91440" bIns="45720" rtlCol="0" anchor="ctr"/>
          <a:lstStyle>
            <a:lvl1pPr algn="l">
              <a:defRPr sz="788">
                <a:solidFill>
                  <a:schemeClr val="accent1"/>
                </a:solidFill>
              </a:defRPr>
            </a:lvl1pPr>
          </a:lstStyle>
          <a:p>
            <a:endParaRPr lang="en-US"/>
          </a:p>
        </p:txBody>
      </p:sp>
    </p:spTree>
    <p:extLst>
      <p:ext uri="{BB962C8B-B14F-4D97-AF65-F5344CB8AC3E}">
        <p14:creationId xmlns:p14="http://schemas.microsoft.com/office/powerpoint/2010/main" val="2137195794"/>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_Employee Profile">
    <p:bg>
      <p:bgRef idx="1001">
        <a:schemeClr val="bg1"/>
      </p:bgRef>
    </p:bg>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B3703F67-E7B4-5845-AF4B-0D84997507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6" name="Slide Number Placeholder 4">
            <a:extLst>
              <a:ext uri="{FF2B5EF4-FFF2-40B4-BE49-F238E27FC236}">
                <a16:creationId xmlns:a16="http://schemas.microsoft.com/office/drawing/2014/main" id="{1A00414D-3410-B243-BEE9-16B5A21B81FE}"/>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sp>
        <p:nvSpPr>
          <p:cNvPr id="5" name="Rectangle 4">
            <a:extLst>
              <a:ext uri="{FF2B5EF4-FFF2-40B4-BE49-F238E27FC236}">
                <a16:creationId xmlns:a16="http://schemas.microsoft.com/office/drawing/2014/main" id="{654FB0E6-B86D-8948-9776-CECE66917FF4}"/>
              </a:ext>
            </a:extLst>
          </p:cNvPr>
          <p:cNvSpPr/>
          <p:nvPr/>
        </p:nvSpPr>
        <p:spPr>
          <a:xfrm>
            <a:off x="0" y="601885"/>
            <a:ext cx="2506642" cy="3703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cxnSp>
        <p:nvCxnSpPr>
          <p:cNvPr id="13" name="Straight Connector 12">
            <a:extLst>
              <a:ext uri="{FF2B5EF4-FFF2-40B4-BE49-F238E27FC236}">
                <a16:creationId xmlns:a16="http://schemas.microsoft.com/office/drawing/2014/main" id="{B3CA579E-F83E-0F41-8BFB-36019723BDA7}"/>
              </a:ext>
            </a:extLst>
          </p:cNvPr>
          <p:cNvCxnSpPr/>
          <p:nvPr/>
        </p:nvCxnSpPr>
        <p:spPr>
          <a:xfrm>
            <a:off x="647170" y="3703899"/>
            <a:ext cx="1832127"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E787EDF4-7E0D-F043-9B1B-13C2366A0103}"/>
              </a:ext>
            </a:extLst>
          </p:cNvPr>
          <p:cNvSpPr>
            <a:spLocks noGrp="1"/>
          </p:cNvSpPr>
          <p:nvPr>
            <p:ph type="body" sz="quarter" idx="13" hasCustomPrompt="1"/>
          </p:nvPr>
        </p:nvSpPr>
        <p:spPr>
          <a:xfrm>
            <a:off x="580476" y="551118"/>
            <a:ext cx="1852732" cy="460375"/>
          </a:xfrm>
          <a:prstGeom prst="rect">
            <a:avLst/>
          </a:prstGeom>
        </p:spPr>
        <p:txBody>
          <a:bodyPr numCol="1" anchor="ctr" anchorCtr="0"/>
          <a:lstStyle>
            <a:lvl1pPr>
              <a:defRPr sz="1575" b="1" i="0">
                <a:solidFill>
                  <a:schemeClr val="bg1"/>
                </a:solidFill>
                <a:latin typeface="Nunito Sans ExtraBold" pitchFamily="2" charset="77"/>
              </a:defRPr>
            </a:lvl1pPr>
            <a:lvl2pPr>
              <a:defRPr b="1" i="0">
                <a:solidFill>
                  <a:schemeClr val="bg1"/>
                </a:solidFill>
                <a:latin typeface="Nunito Sans ExtraBold" pitchFamily="2" charset="77"/>
              </a:defRPr>
            </a:lvl2pPr>
            <a:lvl3pPr>
              <a:defRPr b="1" i="0">
                <a:solidFill>
                  <a:schemeClr val="bg1"/>
                </a:solidFill>
                <a:latin typeface="Nunito Sans ExtraBold" pitchFamily="2" charset="77"/>
              </a:defRPr>
            </a:lvl3pPr>
            <a:lvl4pPr>
              <a:defRPr b="1" i="0">
                <a:solidFill>
                  <a:schemeClr val="bg1"/>
                </a:solidFill>
                <a:latin typeface="Nunito Sans ExtraBold" pitchFamily="2" charset="77"/>
              </a:defRPr>
            </a:lvl4pPr>
            <a:lvl5pPr>
              <a:defRPr b="1" i="0">
                <a:solidFill>
                  <a:schemeClr val="bg1"/>
                </a:solidFill>
                <a:latin typeface="Nunito Sans ExtraBold" pitchFamily="2" charset="77"/>
              </a:defRPr>
            </a:lvl5pPr>
          </a:lstStyle>
          <a:p>
            <a:pPr lvl="0"/>
            <a:r>
              <a:rPr lang="en-US"/>
              <a:t>Name First Last</a:t>
            </a:r>
          </a:p>
        </p:txBody>
      </p:sp>
      <p:sp>
        <p:nvSpPr>
          <p:cNvPr id="17" name="Text Placeholder 15">
            <a:extLst>
              <a:ext uri="{FF2B5EF4-FFF2-40B4-BE49-F238E27FC236}">
                <a16:creationId xmlns:a16="http://schemas.microsoft.com/office/drawing/2014/main" id="{8A48CDCF-7E05-BC47-827C-33BD6F0953E4}"/>
              </a:ext>
            </a:extLst>
          </p:cNvPr>
          <p:cNvSpPr>
            <a:spLocks noGrp="1"/>
          </p:cNvSpPr>
          <p:nvPr>
            <p:ph type="body" sz="quarter" idx="14"/>
          </p:nvPr>
        </p:nvSpPr>
        <p:spPr>
          <a:xfrm>
            <a:off x="2616577" y="1140542"/>
            <a:ext cx="6324540" cy="5031658"/>
          </a:xfrm>
          <a:prstGeom prst="rect">
            <a:avLst/>
          </a:prstGeom>
        </p:spPr>
        <p:txBody>
          <a:bodyPr spcCol="457200"/>
          <a:lstStyle>
            <a:lvl1pPr>
              <a:lnSpc>
                <a:spcPct val="100000"/>
              </a:lnSpc>
              <a:defRPr sz="1103"/>
            </a:lvl1pPr>
            <a:lvl2pPr marL="226279" indent="-135017">
              <a:lnSpc>
                <a:spcPct val="100000"/>
              </a:lnSpc>
              <a:buClr>
                <a:schemeClr val="accent2"/>
              </a:buClr>
              <a:buFont typeface="Arial" panose="020B0604020202020204" pitchFamily="34" charset="0"/>
              <a:buChar char="•"/>
              <a:defRPr sz="1103"/>
            </a:lvl2pPr>
            <a:lvl3pPr marL="317540" indent="-135017">
              <a:lnSpc>
                <a:spcPct val="100000"/>
              </a:lnSpc>
              <a:buClr>
                <a:schemeClr val="accent2"/>
              </a:buClr>
              <a:buFont typeface="System Font Regular"/>
              <a:buChar char="–"/>
              <a:defRPr sz="1103"/>
            </a:lvl3pPr>
            <a:lvl4pPr marL="410051" indent="-135017">
              <a:lnSpc>
                <a:spcPct val="100000"/>
              </a:lnSpc>
              <a:buClr>
                <a:schemeClr val="accent2"/>
              </a:buClr>
              <a:buSzPct val="75000"/>
              <a:buFont typeface="Courier New" panose="02070309020205020404" pitchFamily="49" charset="0"/>
              <a:buChar char="o"/>
              <a:defRPr sz="1103"/>
            </a:lvl4pPr>
            <a:lvl5pPr marL="501313" indent="-135017">
              <a:lnSpc>
                <a:spcPct val="100000"/>
              </a:lnSpc>
              <a:buClr>
                <a:schemeClr val="accent2"/>
              </a:buClr>
              <a:buFont typeface="System Font Regular"/>
              <a:buChar char="-"/>
              <a:defRPr sz="110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8">
            <a:extLst>
              <a:ext uri="{FF2B5EF4-FFF2-40B4-BE49-F238E27FC236}">
                <a16:creationId xmlns:a16="http://schemas.microsoft.com/office/drawing/2014/main" id="{89D24559-E4EA-C543-9DD6-A7A5C21600EF}"/>
              </a:ext>
            </a:extLst>
          </p:cNvPr>
          <p:cNvSpPr>
            <a:spLocks noGrp="1"/>
          </p:cNvSpPr>
          <p:nvPr>
            <p:ph type="body" sz="quarter" idx="15" hasCustomPrompt="1"/>
          </p:nvPr>
        </p:nvSpPr>
        <p:spPr>
          <a:xfrm>
            <a:off x="590398" y="3186216"/>
            <a:ext cx="1887332" cy="422223"/>
          </a:xfrm>
          <a:prstGeom prst="rect">
            <a:avLst/>
          </a:prstGeom>
        </p:spPr>
        <p:txBody>
          <a:bodyPr numCol="1"/>
          <a:lstStyle>
            <a:lvl1pPr>
              <a:defRPr sz="1260" b="1" i="0">
                <a:latin typeface="Nunito Sans" pitchFamily="2" charset="77"/>
              </a:defRPr>
            </a:lvl1pPr>
          </a:lstStyle>
          <a:p>
            <a:pPr lvl="0"/>
            <a:r>
              <a:rPr lang="en-US"/>
              <a:t>Title</a:t>
            </a:r>
          </a:p>
        </p:txBody>
      </p:sp>
      <p:sp>
        <p:nvSpPr>
          <p:cNvPr id="23" name="Picture Placeholder 21">
            <a:extLst>
              <a:ext uri="{FF2B5EF4-FFF2-40B4-BE49-F238E27FC236}">
                <a16:creationId xmlns:a16="http://schemas.microsoft.com/office/drawing/2014/main" id="{F90DC469-9B11-DB47-9E45-41032318D32C}"/>
              </a:ext>
            </a:extLst>
          </p:cNvPr>
          <p:cNvSpPr>
            <a:spLocks noGrp="1"/>
          </p:cNvSpPr>
          <p:nvPr>
            <p:ph type="pic" sz="quarter" idx="16"/>
          </p:nvPr>
        </p:nvSpPr>
        <p:spPr>
          <a:xfrm>
            <a:off x="650404" y="1257301"/>
            <a:ext cx="1492445" cy="1898855"/>
          </a:xfrm>
          <a:prstGeom prst="ellipse">
            <a:avLst/>
          </a:prstGeom>
          <a:noFill/>
          <a:ln w="28575">
            <a:solidFill>
              <a:schemeClr val="tx1"/>
            </a:solidFill>
          </a:ln>
        </p:spPr>
        <p:txBody>
          <a:bodyPr/>
          <a:lstStyle/>
          <a:p>
            <a:r>
              <a:rPr lang="en-US"/>
              <a:t>Click icon to add picture</a:t>
            </a:r>
          </a:p>
        </p:txBody>
      </p:sp>
      <p:sp>
        <p:nvSpPr>
          <p:cNvPr id="26" name="Text Placeholder 24">
            <a:extLst>
              <a:ext uri="{FF2B5EF4-FFF2-40B4-BE49-F238E27FC236}">
                <a16:creationId xmlns:a16="http://schemas.microsoft.com/office/drawing/2014/main" id="{F3018F7A-58B5-3F45-A279-A93852A5D250}"/>
              </a:ext>
            </a:extLst>
          </p:cNvPr>
          <p:cNvSpPr>
            <a:spLocks noGrp="1"/>
          </p:cNvSpPr>
          <p:nvPr>
            <p:ph type="body" sz="quarter" idx="17"/>
          </p:nvPr>
        </p:nvSpPr>
        <p:spPr>
          <a:xfrm>
            <a:off x="580115" y="3951902"/>
            <a:ext cx="2021501" cy="2220298"/>
          </a:xfrm>
          <a:prstGeom prst="rect">
            <a:avLst/>
          </a:prstGeom>
        </p:spPr>
        <p:txBody>
          <a:bodyPr numCol="1"/>
          <a:lstStyle>
            <a:lvl1pPr>
              <a:lnSpc>
                <a:spcPct val="100000"/>
              </a:lnSpc>
              <a:defRPr sz="1260" b="1" i="0">
                <a:latin typeface="Nunito Sans" pitchFamily="2" charset="77"/>
              </a:defRPr>
            </a:lvl1pPr>
            <a:lvl2pPr marL="7501" indent="0">
              <a:lnSpc>
                <a:spcPct val="100000"/>
              </a:lnSpc>
              <a:tabLst/>
              <a:defRPr sz="1103"/>
            </a:lvl2pPr>
          </a:lstStyle>
          <a:p>
            <a:pPr lvl="0"/>
            <a:r>
              <a:rPr lang="en-US"/>
              <a:t>Click to edit Master text styles</a:t>
            </a:r>
          </a:p>
          <a:p>
            <a:pPr lvl="1"/>
            <a:r>
              <a:rPr lang="en-US"/>
              <a:t>Second level</a:t>
            </a:r>
          </a:p>
        </p:txBody>
      </p:sp>
      <p:sp>
        <p:nvSpPr>
          <p:cNvPr id="15" name="Footer Placeholder 6">
            <a:extLst>
              <a:ext uri="{FF2B5EF4-FFF2-40B4-BE49-F238E27FC236}">
                <a16:creationId xmlns:a16="http://schemas.microsoft.com/office/drawing/2014/main" id="{E6E04EA3-4BDF-4974-B5FA-A671533F4C28}"/>
              </a:ext>
            </a:extLst>
          </p:cNvPr>
          <p:cNvSpPr>
            <a:spLocks noGrp="1"/>
          </p:cNvSpPr>
          <p:nvPr>
            <p:ph type="ftr" sz="quarter" idx="3"/>
          </p:nvPr>
        </p:nvSpPr>
        <p:spPr>
          <a:xfrm>
            <a:off x="111620" y="6588068"/>
            <a:ext cx="1632295" cy="177453"/>
          </a:xfrm>
          <a:prstGeom prst="rect">
            <a:avLst/>
          </a:prstGeom>
        </p:spPr>
        <p:txBody>
          <a:bodyPr vert="horz" lIns="91440" tIns="45720" rIns="91440" bIns="45720" rtlCol="0" anchor="ctr"/>
          <a:lstStyle>
            <a:lvl1pPr algn="l">
              <a:defRPr sz="788">
                <a:solidFill>
                  <a:schemeClr val="accent1"/>
                </a:solidFill>
              </a:defRPr>
            </a:lvl1pPr>
          </a:lstStyle>
          <a:p>
            <a:endParaRPr lang="en-US"/>
          </a:p>
        </p:txBody>
      </p:sp>
    </p:spTree>
    <p:extLst>
      <p:ext uri="{BB962C8B-B14F-4D97-AF65-F5344CB8AC3E}">
        <p14:creationId xmlns:p14="http://schemas.microsoft.com/office/powerpoint/2010/main" val="1933487815"/>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_Employee Profile">
    <p:bg>
      <p:bgRef idx="1001">
        <a:schemeClr val="bg1"/>
      </p:bgRef>
    </p:bg>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B3703F67-E7B4-5845-AF4B-0D84997507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6" name="Slide Number Placeholder 4">
            <a:extLst>
              <a:ext uri="{FF2B5EF4-FFF2-40B4-BE49-F238E27FC236}">
                <a16:creationId xmlns:a16="http://schemas.microsoft.com/office/drawing/2014/main" id="{1A00414D-3410-B243-BEE9-16B5A21B81FE}"/>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sp>
        <p:nvSpPr>
          <p:cNvPr id="5" name="Rectangle 4">
            <a:extLst>
              <a:ext uri="{FF2B5EF4-FFF2-40B4-BE49-F238E27FC236}">
                <a16:creationId xmlns:a16="http://schemas.microsoft.com/office/drawing/2014/main" id="{654FB0E6-B86D-8948-9776-CECE66917FF4}"/>
              </a:ext>
            </a:extLst>
          </p:cNvPr>
          <p:cNvSpPr/>
          <p:nvPr/>
        </p:nvSpPr>
        <p:spPr>
          <a:xfrm>
            <a:off x="0" y="601885"/>
            <a:ext cx="2506642" cy="370389"/>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cxnSp>
        <p:nvCxnSpPr>
          <p:cNvPr id="13" name="Straight Connector 12">
            <a:extLst>
              <a:ext uri="{FF2B5EF4-FFF2-40B4-BE49-F238E27FC236}">
                <a16:creationId xmlns:a16="http://schemas.microsoft.com/office/drawing/2014/main" id="{B3CA579E-F83E-0F41-8BFB-36019723BDA7}"/>
              </a:ext>
            </a:extLst>
          </p:cNvPr>
          <p:cNvCxnSpPr/>
          <p:nvPr/>
        </p:nvCxnSpPr>
        <p:spPr>
          <a:xfrm>
            <a:off x="647170" y="3703899"/>
            <a:ext cx="1832127" cy="0"/>
          </a:xfrm>
          <a:prstGeom prst="line">
            <a:avLst/>
          </a:prstGeom>
          <a:ln w="28575" cap="rnd">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E787EDF4-7E0D-F043-9B1B-13C2366A0103}"/>
              </a:ext>
            </a:extLst>
          </p:cNvPr>
          <p:cNvSpPr>
            <a:spLocks noGrp="1"/>
          </p:cNvSpPr>
          <p:nvPr>
            <p:ph type="body" sz="quarter" idx="13" hasCustomPrompt="1"/>
          </p:nvPr>
        </p:nvSpPr>
        <p:spPr>
          <a:xfrm>
            <a:off x="580476" y="551118"/>
            <a:ext cx="1852732" cy="460375"/>
          </a:xfrm>
          <a:prstGeom prst="rect">
            <a:avLst/>
          </a:prstGeom>
        </p:spPr>
        <p:txBody>
          <a:bodyPr numCol="1" anchor="ctr" anchorCtr="0"/>
          <a:lstStyle>
            <a:lvl1pPr>
              <a:defRPr sz="1575" b="1" i="0">
                <a:solidFill>
                  <a:schemeClr val="bg1"/>
                </a:solidFill>
                <a:latin typeface="Nunito Sans ExtraBold" pitchFamily="2" charset="77"/>
              </a:defRPr>
            </a:lvl1pPr>
            <a:lvl2pPr>
              <a:defRPr b="1" i="0">
                <a:solidFill>
                  <a:schemeClr val="bg1"/>
                </a:solidFill>
                <a:latin typeface="Nunito Sans ExtraBold" pitchFamily="2" charset="77"/>
              </a:defRPr>
            </a:lvl2pPr>
            <a:lvl3pPr>
              <a:defRPr b="1" i="0">
                <a:solidFill>
                  <a:schemeClr val="bg1"/>
                </a:solidFill>
                <a:latin typeface="Nunito Sans ExtraBold" pitchFamily="2" charset="77"/>
              </a:defRPr>
            </a:lvl3pPr>
            <a:lvl4pPr>
              <a:defRPr b="1" i="0">
                <a:solidFill>
                  <a:schemeClr val="bg1"/>
                </a:solidFill>
                <a:latin typeface="Nunito Sans ExtraBold" pitchFamily="2" charset="77"/>
              </a:defRPr>
            </a:lvl4pPr>
            <a:lvl5pPr>
              <a:defRPr b="1" i="0">
                <a:solidFill>
                  <a:schemeClr val="bg1"/>
                </a:solidFill>
                <a:latin typeface="Nunito Sans ExtraBold" pitchFamily="2" charset="77"/>
              </a:defRPr>
            </a:lvl5pPr>
          </a:lstStyle>
          <a:p>
            <a:pPr lvl="0"/>
            <a:r>
              <a:rPr lang="en-US"/>
              <a:t>Name First Last</a:t>
            </a:r>
          </a:p>
        </p:txBody>
      </p:sp>
      <p:sp>
        <p:nvSpPr>
          <p:cNvPr id="17" name="Text Placeholder 15">
            <a:extLst>
              <a:ext uri="{FF2B5EF4-FFF2-40B4-BE49-F238E27FC236}">
                <a16:creationId xmlns:a16="http://schemas.microsoft.com/office/drawing/2014/main" id="{8A48CDCF-7E05-BC47-827C-33BD6F0953E4}"/>
              </a:ext>
            </a:extLst>
          </p:cNvPr>
          <p:cNvSpPr>
            <a:spLocks noGrp="1"/>
          </p:cNvSpPr>
          <p:nvPr>
            <p:ph type="body" sz="quarter" idx="14"/>
          </p:nvPr>
        </p:nvSpPr>
        <p:spPr>
          <a:xfrm>
            <a:off x="2616577" y="1140542"/>
            <a:ext cx="6324540" cy="5031658"/>
          </a:xfrm>
          <a:prstGeom prst="rect">
            <a:avLst/>
          </a:prstGeom>
        </p:spPr>
        <p:txBody>
          <a:bodyPr spcCol="457200"/>
          <a:lstStyle>
            <a:lvl1pPr>
              <a:lnSpc>
                <a:spcPct val="100000"/>
              </a:lnSpc>
              <a:defRPr sz="1103"/>
            </a:lvl1pPr>
            <a:lvl2pPr marL="226279" indent="-135017">
              <a:lnSpc>
                <a:spcPct val="100000"/>
              </a:lnSpc>
              <a:buClr>
                <a:schemeClr val="accent2"/>
              </a:buClr>
              <a:buFont typeface="Arial" panose="020B0604020202020204" pitchFamily="34" charset="0"/>
              <a:buChar char="•"/>
              <a:defRPr sz="1103"/>
            </a:lvl2pPr>
            <a:lvl3pPr marL="317540" indent="-135017">
              <a:lnSpc>
                <a:spcPct val="100000"/>
              </a:lnSpc>
              <a:buClr>
                <a:schemeClr val="accent2"/>
              </a:buClr>
              <a:buFont typeface="System Font Regular"/>
              <a:buChar char="–"/>
              <a:defRPr sz="1103"/>
            </a:lvl3pPr>
            <a:lvl4pPr marL="410051" indent="-135017">
              <a:lnSpc>
                <a:spcPct val="100000"/>
              </a:lnSpc>
              <a:buClr>
                <a:schemeClr val="accent2"/>
              </a:buClr>
              <a:buSzPct val="75000"/>
              <a:buFont typeface="Courier New" panose="02070309020205020404" pitchFamily="49" charset="0"/>
              <a:buChar char="o"/>
              <a:defRPr sz="1103"/>
            </a:lvl4pPr>
            <a:lvl5pPr marL="501313" indent="-135017">
              <a:lnSpc>
                <a:spcPct val="100000"/>
              </a:lnSpc>
              <a:buClr>
                <a:schemeClr val="accent2"/>
              </a:buClr>
              <a:buFont typeface="System Font Regular"/>
              <a:buChar char="-"/>
              <a:defRPr sz="110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8">
            <a:extLst>
              <a:ext uri="{FF2B5EF4-FFF2-40B4-BE49-F238E27FC236}">
                <a16:creationId xmlns:a16="http://schemas.microsoft.com/office/drawing/2014/main" id="{89D24559-E4EA-C543-9DD6-A7A5C21600EF}"/>
              </a:ext>
            </a:extLst>
          </p:cNvPr>
          <p:cNvSpPr>
            <a:spLocks noGrp="1"/>
          </p:cNvSpPr>
          <p:nvPr>
            <p:ph type="body" sz="quarter" idx="15" hasCustomPrompt="1"/>
          </p:nvPr>
        </p:nvSpPr>
        <p:spPr>
          <a:xfrm>
            <a:off x="590398" y="3186216"/>
            <a:ext cx="1887332" cy="422223"/>
          </a:xfrm>
          <a:prstGeom prst="rect">
            <a:avLst/>
          </a:prstGeom>
        </p:spPr>
        <p:txBody>
          <a:bodyPr numCol="1"/>
          <a:lstStyle>
            <a:lvl1pPr>
              <a:defRPr sz="1260" b="1" i="0">
                <a:latin typeface="Nunito Sans" pitchFamily="2" charset="77"/>
              </a:defRPr>
            </a:lvl1pPr>
          </a:lstStyle>
          <a:p>
            <a:pPr lvl="0"/>
            <a:r>
              <a:rPr lang="en-US"/>
              <a:t>Title</a:t>
            </a:r>
          </a:p>
        </p:txBody>
      </p:sp>
      <p:sp>
        <p:nvSpPr>
          <p:cNvPr id="23" name="Picture Placeholder 21">
            <a:extLst>
              <a:ext uri="{FF2B5EF4-FFF2-40B4-BE49-F238E27FC236}">
                <a16:creationId xmlns:a16="http://schemas.microsoft.com/office/drawing/2014/main" id="{F90DC469-9B11-DB47-9E45-41032318D32C}"/>
              </a:ext>
            </a:extLst>
          </p:cNvPr>
          <p:cNvSpPr>
            <a:spLocks noGrp="1"/>
          </p:cNvSpPr>
          <p:nvPr>
            <p:ph type="pic" sz="quarter" idx="16"/>
          </p:nvPr>
        </p:nvSpPr>
        <p:spPr>
          <a:xfrm>
            <a:off x="650404" y="1257301"/>
            <a:ext cx="1492445" cy="1898855"/>
          </a:xfrm>
          <a:prstGeom prst="ellipse">
            <a:avLst/>
          </a:prstGeom>
          <a:ln w="28575">
            <a:solidFill>
              <a:schemeClr val="tx1">
                <a:lumMod val="60000"/>
                <a:lumOff val="40000"/>
              </a:schemeClr>
            </a:solidFill>
          </a:ln>
        </p:spPr>
        <p:txBody>
          <a:bodyPr/>
          <a:lstStyle/>
          <a:p>
            <a:r>
              <a:rPr lang="en-US"/>
              <a:t>Click icon to add picture</a:t>
            </a:r>
          </a:p>
        </p:txBody>
      </p:sp>
      <p:sp>
        <p:nvSpPr>
          <p:cNvPr id="26" name="Text Placeholder 24">
            <a:extLst>
              <a:ext uri="{FF2B5EF4-FFF2-40B4-BE49-F238E27FC236}">
                <a16:creationId xmlns:a16="http://schemas.microsoft.com/office/drawing/2014/main" id="{F3018F7A-58B5-3F45-A279-A93852A5D250}"/>
              </a:ext>
            </a:extLst>
          </p:cNvPr>
          <p:cNvSpPr>
            <a:spLocks noGrp="1"/>
          </p:cNvSpPr>
          <p:nvPr>
            <p:ph type="body" sz="quarter" idx="17"/>
          </p:nvPr>
        </p:nvSpPr>
        <p:spPr>
          <a:xfrm>
            <a:off x="580115" y="3951902"/>
            <a:ext cx="2021501" cy="2220298"/>
          </a:xfrm>
          <a:prstGeom prst="rect">
            <a:avLst/>
          </a:prstGeom>
        </p:spPr>
        <p:txBody>
          <a:bodyPr numCol="1"/>
          <a:lstStyle>
            <a:lvl1pPr>
              <a:lnSpc>
                <a:spcPct val="100000"/>
              </a:lnSpc>
              <a:defRPr sz="1260" b="1" i="0">
                <a:latin typeface="Nunito Sans" pitchFamily="2" charset="77"/>
              </a:defRPr>
            </a:lvl1pPr>
            <a:lvl2pPr marL="7501" indent="0">
              <a:lnSpc>
                <a:spcPct val="100000"/>
              </a:lnSpc>
              <a:tabLst/>
              <a:defRPr sz="1103"/>
            </a:lvl2pPr>
          </a:lstStyle>
          <a:p>
            <a:pPr lvl="0"/>
            <a:r>
              <a:rPr lang="en-US"/>
              <a:t>Click to edit Master text styles</a:t>
            </a:r>
          </a:p>
          <a:p>
            <a:pPr lvl="1"/>
            <a:r>
              <a:rPr lang="en-US"/>
              <a:t>Second level</a:t>
            </a:r>
          </a:p>
        </p:txBody>
      </p:sp>
      <p:sp>
        <p:nvSpPr>
          <p:cNvPr id="12" name="Footer Placeholder 6">
            <a:extLst>
              <a:ext uri="{FF2B5EF4-FFF2-40B4-BE49-F238E27FC236}">
                <a16:creationId xmlns:a16="http://schemas.microsoft.com/office/drawing/2014/main" id="{21B01B98-0DEB-2E4A-93E7-B3E6C770DB96}"/>
              </a:ext>
            </a:extLst>
          </p:cNvPr>
          <p:cNvSpPr>
            <a:spLocks noGrp="1"/>
          </p:cNvSpPr>
          <p:nvPr>
            <p:ph type="ftr" sz="quarter" idx="3"/>
          </p:nvPr>
        </p:nvSpPr>
        <p:spPr>
          <a:xfrm>
            <a:off x="111620" y="6588068"/>
            <a:ext cx="1632295" cy="177453"/>
          </a:xfrm>
          <a:prstGeom prst="rect">
            <a:avLst/>
          </a:prstGeom>
        </p:spPr>
        <p:txBody>
          <a:bodyPr vert="horz" lIns="91440" tIns="45720" rIns="91440" bIns="45720" rtlCol="0" anchor="ctr"/>
          <a:lstStyle>
            <a:lvl1pPr algn="l">
              <a:defRPr sz="788">
                <a:solidFill>
                  <a:schemeClr val="accent1"/>
                </a:solidFill>
              </a:defRPr>
            </a:lvl1pPr>
          </a:lstStyle>
          <a:p>
            <a:endParaRPr lang="en-US"/>
          </a:p>
        </p:txBody>
      </p:sp>
    </p:spTree>
    <p:extLst>
      <p:ext uri="{BB962C8B-B14F-4D97-AF65-F5344CB8AC3E}">
        <p14:creationId xmlns:p14="http://schemas.microsoft.com/office/powerpoint/2010/main" val="922226153"/>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ig Number">
    <p:bg>
      <p:bgRef idx="1001">
        <a:schemeClr val="bg2"/>
      </p:bgRef>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CCC2542A-E258-2D4C-AB14-8DA164E69456}"/>
              </a:ext>
            </a:extLst>
          </p:cNvPr>
          <p:cNvSpPr/>
          <p:nvPr/>
        </p:nvSpPr>
        <p:spPr>
          <a:xfrm>
            <a:off x="8319244" y="2390330"/>
            <a:ext cx="1303779" cy="4482419"/>
          </a:xfrm>
          <a:custGeom>
            <a:avLst/>
            <a:gdLst>
              <a:gd name="connsiteX0" fmla="*/ 1120877 w 1130709"/>
              <a:gd name="connsiteY0" fmla="*/ 0 h 2831690"/>
              <a:gd name="connsiteX1" fmla="*/ 0 w 1130709"/>
              <a:gd name="connsiteY1" fmla="*/ 2831690 h 2831690"/>
              <a:gd name="connsiteX2" fmla="*/ 1130709 w 1130709"/>
              <a:gd name="connsiteY2" fmla="*/ 2831690 h 2831690"/>
              <a:gd name="connsiteX3" fmla="*/ 1120877 w 1130709"/>
              <a:gd name="connsiteY3" fmla="*/ 0 h 2831690"/>
              <a:gd name="connsiteX0" fmla="*/ 790787 w 800619"/>
              <a:gd name="connsiteY0" fmla="*/ 0 h 2831690"/>
              <a:gd name="connsiteX1" fmla="*/ 0 w 800619"/>
              <a:gd name="connsiteY1" fmla="*/ 2831690 h 2831690"/>
              <a:gd name="connsiteX2" fmla="*/ 800619 w 800619"/>
              <a:gd name="connsiteY2" fmla="*/ 2831690 h 2831690"/>
              <a:gd name="connsiteX3" fmla="*/ 790787 w 800619"/>
              <a:gd name="connsiteY3" fmla="*/ 0 h 2831690"/>
              <a:gd name="connsiteX0" fmla="*/ 483203 w 493035"/>
              <a:gd name="connsiteY0" fmla="*/ 0 h 2831690"/>
              <a:gd name="connsiteX1" fmla="*/ 0 w 493035"/>
              <a:gd name="connsiteY1" fmla="*/ 2779175 h 2831690"/>
              <a:gd name="connsiteX2" fmla="*/ 493035 w 493035"/>
              <a:gd name="connsiteY2" fmla="*/ 2831690 h 2831690"/>
              <a:gd name="connsiteX3" fmla="*/ 483203 w 493035"/>
              <a:gd name="connsiteY3" fmla="*/ 0 h 2831690"/>
              <a:gd name="connsiteX0" fmla="*/ 775782 w 785614"/>
              <a:gd name="connsiteY0" fmla="*/ 0 h 2831690"/>
              <a:gd name="connsiteX1" fmla="*/ 0 w 785614"/>
              <a:gd name="connsiteY1" fmla="*/ 2831689 h 2831690"/>
              <a:gd name="connsiteX2" fmla="*/ 785614 w 785614"/>
              <a:gd name="connsiteY2" fmla="*/ 2831690 h 2831690"/>
              <a:gd name="connsiteX3" fmla="*/ 775782 w 785614"/>
              <a:gd name="connsiteY3" fmla="*/ 0 h 2831690"/>
              <a:gd name="connsiteX0" fmla="*/ 864035 w 873867"/>
              <a:gd name="connsiteY0" fmla="*/ 0 h 2831690"/>
              <a:gd name="connsiteX1" fmla="*/ 0 w 873867"/>
              <a:gd name="connsiteY1" fmla="*/ 2831689 h 2831690"/>
              <a:gd name="connsiteX2" fmla="*/ 873867 w 873867"/>
              <a:gd name="connsiteY2" fmla="*/ 2831690 h 2831690"/>
              <a:gd name="connsiteX3" fmla="*/ 864035 w 873867"/>
              <a:gd name="connsiteY3" fmla="*/ 0 h 2831690"/>
              <a:gd name="connsiteX0" fmla="*/ 1014075 w 1023907"/>
              <a:gd name="connsiteY0" fmla="*/ 0 h 2839191"/>
              <a:gd name="connsiteX1" fmla="*/ 0 w 1023907"/>
              <a:gd name="connsiteY1" fmla="*/ 2839191 h 2839191"/>
              <a:gd name="connsiteX2" fmla="*/ 1023907 w 1023907"/>
              <a:gd name="connsiteY2" fmla="*/ 2831690 h 2839191"/>
              <a:gd name="connsiteX3" fmla="*/ 1014075 w 1023907"/>
              <a:gd name="connsiteY3" fmla="*/ 0 h 2839191"/>
              <a:gd name="connsiteX0" fmla="*/ 1044083 w 1053915"/>
              <a:gd name="connsiteY0" fmla="*/ 0 h 2846693"/>
              <a:gd name="connsiteX1" fmla="*/ 0 w 1053915"/>
              <a:gd name="connsiteY1" fmla="*/ 2846693 h 2846693"/>
              <a:gd name="connsiteX2" fmla="*/ 1053915 w 1053915"/>
              <a:gd name="connsiteY2" fmla="*/ 2831690 h 2846693"/>
              <a:gd name="connsiteX3" fmla="*/ 1044083 w 1053915"/>
              <a:gd name="connsiteY3" fmla="*/ 0 h 2846693"/>
              <a:gd name="connsiteX0" fmla="*/ 1036060 w 1045892"/>
              <a:gd name="connsiteY0" fmla="*/ 0 h 2831690"/>
              <a:gd name="connsiteX1" fmla="*/ 0 w 1045892"/>
              <a:gd name="connsiteY1" fmla="*/ 2826635 h 2831690"/>
              <a:gd name="connsiteX2" fmla="*/ 1045892 w 1045892"/>
              <a:gd name="connsiteY2" fmla="*/ 2831690 h 2831690"/>
              <a:gd name="connsiteX3" fmla="*/ 1036060 w 1045892"/>
              <a:gd name="connsiteY3" fmla="*/ 0 h 2831690"/>
            </a:gdLst>
            <a:ahLst/>
            <a:cxnLst>
              <a:cxn ang="0">
                <a:pos x="connsiteX0" y="connsiteY0"/>
              </a:cxn>
              <a:cxn ang="0">
                <a:pos x="connsiteX1" y="connsiteY1"/>
              </a:cxn>
              <a:cxn ang="0">
                <a:pos x="connsiteX2" y="connsiteY2"/>
              </a:cxn>
              <a:cxn ang="0">
                <a:pos x="connsiteX3" y="connsiteY3"/>
              </a:cxn>
            </a:cxnLst>
            <a:rect l="l" t="t" r="r" b="b"/>
            <a:pathLst>
              <a:path w="1045892" h="2831690">
                <a:moveTo>
                  <a:pt x="1036060" y="0"/>
                </a:moveTo>
                <a:lnTo>
                  <a:pt x="0" y="2826635"/>
                </a:lnTo>
                <a:lnTo>
                  <a:pt x="1045892" y="2831690"/>
                </a:lnTo>
                <a:cubicBezTo>
                  <a:pt x="1042615" y="1887793"/>
                  <a:pt x="1039337" y="943897"/>
                  <a:pt x="103606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6" name="Freeform 5">
            <a:extLst>
              <a:ext uri="{FF2B5EF4-FFF2-40B4-BE49-F238E27FC236}">
                <a16:creationId xmlns:a16="http://schemas.microsoft.com/office/drawing/2014/main" id="{EC9C1D06-B476-2A48-B1A6-5934458B97DB}"/>
              </a:ext>
            </a:extLst>
          </p:cNvPr>
          <p:cNvSpPr/>
          <p:nvPr/>
        </p:nvSpPr>
        <p:spPr>
          <a:xfrm>
            <a:off x="-7742" y="5496233"/>
            <a:ext cx="4529598" cy="1386349"/>
          </a:xfrm>
          <a:custGeom>
            <a:avLst/>
            <a:gdLst>
              <a:gd name="connsiteX0" fmla="*/ 0 w 5751871"/>
              <a:gd name="connsiteY0" fmla="*/ 0 h 1386349"/>
              <a:gd name="connsiteX1" fmla="*/ 5751871 w 5751871"/>
              <a:gd name="connsiteY1" fmla="*/ 1376516 h 1386349"/>
              <a:gd name="connsiteX2" fmla="*/ 0 w 5751871"/>
              <a:gd name="connsiteY2" fmla="*/ 1386349 h 1386349"/>
              <a:gd name="connsiteX3" fmla="*/ 0 w 5751871"/>
              <a:gd name="connsiteY3" fmla="*/ 0 h 1386349"/>
            </a:gdLst>
            <a:ahLst/>
            <a:cxnLst>
              <a:cxn ang="0">
                <a:pos x="connsiteX0" y="connsiteY0"/>
              </a:cxn>
              <a:cxn ang="0">
                <a:pos x="connsiteX1" y="connsiteY1"/>
              </a:cxn>
              <a:cxn ang="0">
                <a:pos x="connsiteX2" y="connsiteY2"/>
              </a:cxn>
              <a:cxn ang="0">
                <a:pos x="connsiteX3" y="connsiteY3"/>
              </a:cxn>
            </a:cxnLst>
            <a:rect l="l" t="t" r="r" b="b"/>
            <a:pathLst>
              <a:path w="5751871" h="1386349">
                <a:moveTo>
                  <a:pt x="0" y="0"/>
                </a:moveTo>
                <a:lnTo>
                  <a:pt x="5751871" y="1376516"/>
                </a:lnTo>
                <a:lnTo>
                  <a:pt x="0" y="138634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pic>
        <p:nvPicPr>
          <p:cNvPr id="10" name="Picture 9" descr="A picture containing text, clipart&#10;&#10;Description automatically generated">
            <a:extLst>
              <a:ext uri="{FF2B5EF4-FFF2-40B4-BE49-F238E27FC236}">
                <a16:creationId xmlns:a16="http://schemas.microsoft.com/office/drawing/2014/main" id="{9CB07090-B79E-B442-A6BB-CFCFB28C25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14" name="Slide Number Placeholder 4">
            <a:extLst>
              <a:ext uri="{FF2B5EF4-FFF2-40B4-BE49-F238E27FC236}">
                <a16:creationId xmlns:a16="http://schemas.microsoft.com/office/drawing/2014/main" id="{9AC61ED4-0465-0A4B-9E64-24AD0D72EC68}"/>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bg1"/>
                </a:solidFill>
              </a:defRPr>
            </a:lvl1pPr>
          </a:lstStyle>
          <a:p>
            <a:fld id="{C6C9BAF6-3175-4D7A-8E69-9CAEFF78666F}" type="slidenum">
              <a:rPr lang="en-AU" smtClean="0"/>
              <a:pPr/>
              <a:t>‹#›</a:t>
            </a:fld>
            <a:endParaRPr lang="en-AU"/>
          </a:p>
        </p:txBody>
      </p:sp>
      <p:sp>
        <p:nvSpPr>
          <p:cNvPr id="5" name="Text Placeholder 4">
            <a:extLst>
              <a:ext uri="{FF2B5EF4-FFF2-40B4-BE49-F238E27FC236}">
                <a16:creationId xmlns:a16="http://schemas.microsoft.com/office/drawing/2014/main" id="{C9F83055-80CE-044E-B2CE-4DA89C0D9FB3}"/>
              </a:ext>
            </a:extLst>
          </p:cNvPr>
          <p:cNvSpPr>
            <a:spLocks noGrp="1"/>
          </p:cNvSpPr>
          <p:nvPr>
            <p:ph type="body" sz="quarter" idx="13" hasCustomPrompt="1"/>
          </p:nvPr>
        </p:nvSpPr>
        <p:spPr>
          <a:xfrm>
            <a:off x="551683" y="1157749"/>
            <a:ext cx="8366207" cy="2617839"/>
          </a:xfrm>
          <a:prstGeom prst="rect">
            <a:avLst/>
          </a:prstGeom>
        </p:spPr>
        <p:txBody>
          <a:bodyPr lIns="0" tIns="0" rIns="0" bIns="0" numCol="1" anchor="b" anchorCtr="0"/>
          <a:lstStyle>
            <a:lvl1pPr>
              <a:lnSpc>
                <a:spcPct val="100000"/>
              </a:lnSpc>
              <a:defRPr sz="11025" b="1" i="0">
                <a:latin typeface="Nunito Sans ExtraBold" pitchFamily="2" charset="77"/>
              </a:defRPr>
            </a:lvl1pPr>
          </a:lstStyle>
          <a:p>
            <a:pPr lvl="0"/>
            <a:r>
              <a:rPr lang="en-US"/>
              <a:t>100%</a:t>
            </a:r>
          </a:p>
        </p:txBody>
      </p:sp>
      <p:sp>
        <p:nvSpPr>
          <p:cNvPr id="16" name="Text Placeholder 12">
            <a:extLst>
              <a:ext uri="{FF2B5EF4-FFF2-40B4-BE49-F238E27FC236}">
                <a16:creationId xmlns:a16="http://schemas.microsoft.com/office/drawing/2014/main" id="{4368E604-50AF-154A-A84A-CC6A6F279FC0}"/>
              </a:ext>
            </a:extLst>
          </p:cNvPr>
          <p:cNvSpPr>
            <a:spLocks noGrp="1"/>
          </p:cNvSpPr>
          <p:nvPr>
            <p:ph type="body" sz="quarter" idx="14" hasCustomPrompt="1"/>
          </p:nvPr>
        </p:nvSpPr>
        <p:spPr>
          <a:xfrm>
            <a:off x="565071" y="3549138"/>
            <a:ext cx="8376047" cy="1150938"/>
          </a:xfrm>
          <a:prstGeom prst="rect">
            <a:avLst/>
          </a:prstGeom>
        </p:spPr>
        <p:txBody>
          <a:bodyPr numCol="1"/>
          <a:lstStyle>
            <a:lvl1pPr>
              <a:lnSpc>
                <a:spcPct val="100000"/>
              </a:lnSpc>
              <a:defRPr sz="2835">
                <a:latin typeface="+mj-lt"/>
              </a:defRPr>
            </a:lvl1pPr>
          </a:lstStyle>
          <a:p>
            <a:pPr lvl="0"/>
            <a:r>
              <a:rPr lang="en-US"/>
              <a:t>of Kroll Employees should use this look for any data, also known as “big numbers.”</a:t>
            </a:r>
          </a:p>
        </p:txBody>
      </p:sp>
    </p:spTree>
    <p:extLst>
      <p:ext uri="{BB962C8B-B14F-4D97-AF65-F5344CB8AC3E}">
        <p14:creationId xmlns:p14="http://schemas.microsoft.com/office/powerpoint/2010/main" val="172209453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266158" y="6454777"/>
            <a:ext cx="335042" cy="174625"/>
          </a:xfrm>
          <a:prstGeom prst="rect">
            <a:avLst/>
          </a:prstGeom>
        </p:spPr>
        <p:txBody>
          <a:bodyPr lIns="0" tIns="0" rIns="0" bIns="0" anchor="b" anchorCtr="0"/>
          <a:lstStyle>
            <a:lvl1pPr algn="l">
              <a:defRPr sz="708">
                <a:solidFill>
                  <a:schemeClr val="tx1"/>
                </a:solidFill>
              </a:defRPr>
            </a:lvl1pPr>
          </a:lstStyle>
          <a:p>
            <a:fld id="{CB7FE98A-78B1-495F-8A5C-53E48422F91F}" type="slidenum">
              <a:rPr lang="en-US" smtClean="0"/>
              <a:pPr/>
              <a:t>‹#›</a:t>
            </a:fld>
            <a:endParaRPr lang="en-US"/>
          </a:p>
        </p:txBody>
      </p:sp>
      <p:pic>
        <p:nvPicPr>
          <p:cNvPr id="22" name="Picture 21" descr="A picture containing text, clipart&#10;&#10;Description automatically generated">
            <a:extLst>
              <a:ext uri="{FF2B5EF4-FFF2-40B4-BE49-F238E27FC236}">
                <a16:creationId xmlns:a16="http://schemas.microsoft.com/office/drawing/2014/main" id="{9413284D-1E7B-9640-8727-0AC9E8F0F6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68784" y="6481064"/>
            <a:ext cx="509664" cy="148336"/>
          </a:xfrm>
          <a:prstGeom prst="rect">
            <a:avLst/>
          </a:prstGeom>
        </p:spPr>
      </p:pic>
      <p:sp>
        <p:nvSpPr>
          <p:cNvPr id="10" name="Text Placeholder 3">
            <a:extLst>
              <a:ext uri="{FF2B5EF4-FFF2-40B4-BE49-F238E27FC236}">
                <a16:creationId xmlns:a16="http://schemas.microsoft.com/office/drawing/2014/main" id="{C2394637-9504-6240-8BAD-4C3FE8F17265}"/>
              </a:ext>
            </a:extLst>
          </p:cNvPr>
          <p:cNvSpPr>
            <a:spLocks noGrp="1"/>
          </p:cNvSpPr>
          <p:nvPr>
            <p:ph type="body" sz="quarter" idx="13"/>
          </p:nvPr>
        </p:nvSpPr>
        <p:spPr>
          <a:xfrm>
            <a:off x="593282" y="1033671"/>
            <a:ext cx="6030753" cy="274431"/>
          </a:xfrm>
          <a:prstGeom prst="rect">
            <a:avLst/>
          </a:prstGeom>
        </p:spPr>
        <p:txBody>
          <a:bodyPr/>
          <a:lstStyle>
            <a:lvl1pPr>
              <a:defRPr sz="1575"/>
            </a:lvl1pPr>
          </a:lstStyle>
          <a:p>
            <a:r>
              <a:rPr lang="en-US"/>
              <a:t>Subhead location</a:t>
            </a:r>
          </a:p>
        </p:txBody>
      </p:sp>
      <p:sp>
        <p:nvSpPr>
          <p:cNvPr id="16" name="Title 2">
            <a:extLst>
              <a:ext uri="{FF2B5EF4-FFF2-40B4-BE49-F238E27FC236}">
                <a16:creationId xmlns:a16="http://schemas.microsoft.com/office/drawing/2014/main" id="{C44F460C-318D-7A40-89AB-0CB815D74841}"/>
              </a:ext>
            </a:extLst>
          </p:cNvPr>
          <p:cNvSpPr>
            <a:spLocks noGrp="1"/>
          </p:cNvSpPr>
          <p:nvPr>
            <p:ph type="title" hasCustomPrompt="1"/>
          </p:nvPr>
        </p:nvSpPr>
        <p:spPr>
          <a:xfrm>
            <a:off x="594074" y="590049"/>
            <a:ext cx="6030754" cy="373839"/>
          </a:xfrm>
          <a:prstGeom prst="rect">
            <a:avLst/>
          </a:prstGeom>
        </p:spPr>
        <p:txBody>
          <a:bodyPr>
            <a:noAutofit/>
          </a:bodyPr>
          <a:lstStyle>
            <a:lvl1pPr>
              <a:defRPr sz="2205"/>
            </a:lvl1pPr>
          </a:lstStyle>
          <a:p>
            <a:r>
              <a:rPr lang="en-US"/>
              <a:t>Click to add title</a:t>
            </a:r>
            <a:endParaRPr lang="en-US" sz="1418" spc="0"/>
          </a:p>
        </p:txBody>
      </p:sp>
      <p:sp>
        <p:nvSpPr>
          <p:cNvPr id="17" name="Freeform 16">
            <a:extLst>
              <a:ext uri="{FF2B5EF4-FFF2-40B4-BE49-F238E27FC236}">
                <a16:creationId xmlns:a16="http://schemas.microsoft.com/office/drawing/2014/main" id="{CEDD8CF5-B766-0540-9E25-329C831C97DF}"/>
              </a:ext>
            </a:extLst>
          </p:cNvPr>
          <p:cNvSpPr/>
          <p:nvPr userDrawn="1"/>
        </p:nvSpPr>
        <p:spPr>
          <a:xfrm rot="10800000" flipH="1" flipV="1">
            <a:off x="5505950" y="-14991"/>
            <a:ext cx="4112057"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8" name="Freeform 17">
            <a:extLst>
              <a:ext uri="{FF2B5EF4-FFF2-40B4-BE49-F238E27FC236}">
                <a16:creationId xmlns:a16="http://schemas.microsoft.com/office/drawing/2014/main" id="{1BE2B9BD-CF20-3943-8CE4-F8A4E19DECBC}"/>
              </a:ext>
            </a:extLst>
          </p:cNvPr>
          <p:cNvSpPr/>
          <p:nvPr userDrawn="1"/>
        </p:nvSpPr>
        <p:spPr>
          <a:xfrm rot="5400000" flipH="1">
            <a:off x="-96041" y="5806249"/>
            <a:ext cx="1151802" cy="9871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5" name="Footer Placeholder 6">
            <a:extLst>
              <a:ext uri="{FF2B5EF4-FFF2-40B4-BE49-F238E27FC236}">
                <a16:creationId xmlns:a16="http://schemas.microsoft.com/office/drawing/2014/main" id="{005C40D2-3C10-0943-BDC8-D284EC86DE81}"/>
              </a:ext>
            </a:extLst>
          </p:cNvPr>
          <p:cNvSpPr>
            <a:spLocks noGrp="1"/>
          </p:cNvSpPr>
          <p:nvPr>
            <p:ph type="ftr" sz="quarter" idx="3"/>
          </p:nvPr>
        </p:nvSpPr>
        <p:spPr>
          <a:xfrm>
            <a:off x="142928" y="179996"/>
            <a:ext cx="1632294" cy="177453"/>
          </a:xfrm>
          <a:prstGeom prst="rect">
            <a:avLst/>
          </a:prstGeom>
        </p:spPr>
        <p:txBody>
          <a:bodyPr vert="horz" lIns="91440" tIns="45720" rIns="91440" bIns="45720" rtlCol="0" anchor="ctr"/>
          <a:lstStyle>
            <a:lvl1pPr algn="l">
              <a:defRPr sz="630">
                <a:solidFill>
                  <a:schemeClr val="accent1"/>
                </a:solidFill>
              </a:defRPr>
            </a:lvl1pPr>
          </a:lstStyle>
          <a:p>
            <a:endParaRPr lang="en-US"/>
          </a:p>
        </p:txBody>
      </p:sp>
      <p:sp>
        <p:nvSpPr>
          <p:cNvPr id="19" name="Text Placeholder 2">
            <a:extLst>
              <a:ext uri="{FF2B5EF4-FFF2-40B4-BE49-F238E27FC236}">
                <a16:creationId xmlns:a16="http://schemas.microsoft.com/office/drawing/2014/main" id="{BAEFE954-41BC-2A44-9F8B-918D0B95AAB5}"/>
              </a:ext>
            </a:extLst>
          </p:cNvPr>
          <p:cNvSpPr>
            <a:spLocks noGrp="1"/>
          </p:cNvSpPr>
          <p:nvPr>
            <p:ph type="body" sz="quarter" idx="20"/>
          </p:nvPr>
        </p:nvSpPr>
        <p:spPr>
          <a:xfrm>
            <a:off x="583476" y="2266978"/>
            <a:ext cx="4037101" cy="3909379"/>
          </a:xfrm>
          <a:prstGeom prst="rect">
            <a:avLst/>
          </a:prstGeom>
        </p:spPr>
        <p:txBody>
          <a:bodyPr numCol="1"/>
          <a:lstStyle>
            <a:lvl1pPr marL="135012" indent="-135012">
              <a:lnSpc>
                <a:spcPct val="150000"/>
              </a:lnSpc>
              <a:spcBef>
                <a:spcPts val="315"/>
              </a:spcBef>
              <a:buClr>
                <a:schemeClr val="accent2"/>
              </a:buClr>
              <a:buFont typeface="Arial" panose="020B0604020202020204" pitchFamily="34" charset="0"/>
              <a:buChar char="•"/>
              <a:defRPr sz="1260"/>
            </a:lvl1pPr>
            <a:lvl2pPr marL="226271" indent="-135012">
              <a:buClr>
                <a:schemeClr val="accent2"/>
              </a:buClr>
              <a:buSzPct val="100000"/>
              <a:buFont typeface="System Font Regular"/>
              <a:buChar char="–"/>
              <a:defRPr sz="1260"/>
            </a:lvl2pPr>
            <a:lvl3pPr marL="317529" indent="-135012">
              <a:buClr>
                <a:schemeClr val="accent2"/>
              </a:buClr>
              <a:buSzPct val="75000"/>
              <a:buFont typeface="Courier New" panose="02070309020205020404" pitchFamily="49" charset="0"/>
              <a:buChar char="o"/>
              <a:defRPr/>
            </a:lvl3pPr>
            <a:lvl4pPr marL="410038" indent="-135012">
              <a:buClr>
                <a:schemeClr val="accent2"/>
              </a:buClr>
              <a:buFont typeface="System Font Regular"/>
              <a:buChar char="–"/>
              <a:defRPr/>
            </a:lvl4pPr>
            <a:lvl5pPr marL="501297" indent="-135012">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53656780-2D29-5145-A2F3-55563E1863AE}"/>
              </a:ext>
            </a:extLst>
          </p:cNvPr>
          <p:cNvSpPr>
            <a:spLocks noGrp="1"/>
          </p:cNvSpPr>
          <p:nvPr>
            <p:ph type="body" sz="quarter" idx="21"/>
          </p:nvPr>
        </p:nvSpPr>
        <p:spPr>
          <a:xfrm>
            <a:off x="4920616" y="2266978"/>
            <a:ext cx="4037101" cy="3909379"/>
          </a:xfrm>
          <a:prstGeom prst="rect">
            <a:avLst/>
          </a:prstGeom>
        </p:spPr>
        <p:txBody>
          <a:bodyPr numCol="1"/>
          <a:lstStyle>
            <a:lvl1pPr marL="135012" indent="-135012">
              <a:lnSpc>
                <a:spcPct val="150000"/>
              </a:lnSpc>
              <a:spcBef>
                <a:spcPts val="315"/>
              </a:spcBef>
              <a:buClr>
                <a:schemeClr val="accent2"/>
              </a:buClr>
              <a:buFont typeface="Arial" panose="020B0604020202020204" pitchFamily="34" charset="0"/>
              <a:buChar char="•"/>
              <a:defRPr sz="1260"/>
            </a:lvl1pPr>
            <a:lvl2pPr marL="226271" indent="-135012">
              <a:buClr>
                <a:schemeClr val="accent2"/>
              </a:buClr>
              <a:buSzPct val="100000"/>
              <a:buFont typeface="System Font Regular"/>
              <a:buChar char="–"/>
              <a:defRPr sz="1260"/>
            </a:lvl2pPr>
            <a:lvl3pPr marL="317529" indent="-135012">
              <a:buClr>
                <a:schemeClr val="accent2"/>
              </a:buClr>
              <a:buSzPct val="75000"/>
              <a:buFont typeface="Courier New" panose="02070309020205020404" pitchFamily="49" charset="0"/>
              <a:buChar char="o"/>
              <a:defRPr/>
            </a:lvl3pPr>
            <a:lvl4pPr marL="410038" indent="-135012">
              <a:buClr>
                <a:schemeClr val="accent2"/>
              </a:buClr>
              <a:buFont typeface="System Font Regular"/>
              <a:buChar char="–"/>
              <a:defRPr/>
            </a:lvl4pPr>
            <a:lvl5pPr marL="501297" indent="-135012">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61268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pic>
        <p:nvPicPr>
          <p:cNvPr id="22" name="Picture 21" descr="A picture containing text, clipart&#10;&#10;Description automatically generated">
            <a:extLst>
              <a:ext uri="{FF2B5EF4-FFF2-40B4-BE49-F238E27FC236}">
                <a16:creationId xmlns:a16="http://schemas.microsoft.com/office/drawing/2014/main" id="{9413284D-1E7B-9640-8727-0AC9E8F0F6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cxnSp>
        <p:nvCxnSpPr>
          <p:cNvPr id="26" name="Straight Connector 25">
            <a:extLst>
              <a:ext uri="{FF2B5EF4-FFF2-40B4-BE49-F238E27FC236}">
                <a16:creationId xmlns:a16="http://schemas.microsoft.com/office/drawing/2014/main" id="{413F2988-5A75-EE44-ACDF-9476E81EBDA2}"/>
              </a:ext>
            </a:extLst>
          </p:cNvPr>
          <p:cNvCxnSpPr>
            <a:cxnSpLocks/>
          </p:cNvCxnSpPr>
          <p:nvPr/>
        </p:nvCxnSpPr>
        <p:spPr>
          <a:xfrm>
            <a:off x="660083" y="3987878"/>
            <a:ext cx="8281035" cy="0"/>
          </a:xfrm>
          <a:prstGeom prst="line">
            <a:avLst/>
          </a:prstGeom>
          <a:ln w="285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47B76E1-8243-0746-8204-22A50862D337}"/>
              </a:ext>
            </a:extLst>
          </p:cNvPr>
          <p:cNvGrpSpPr/>
          <p:nvPr/>
        </p:nvGrpSpPr>
        <p:grpSpPr>
          <a:xfrm>
            <a:off x="3244406" y="2159078"/>
            <a:ext cx="3112389" cy="3876040"/>
            <a:chOff x="4124960" y="2296160"/>
            <a:chExt cx="3952240" cy="3876040"/>
          </a:xfrm>
        </p:grpSpPr>
        <p:cxnSp>
          <p:nvCxnSpPr>
            <p:cNvPr id="29" name="Straight Connector 28">
              <a:extLst>
                <a:ext uri="{FF2B5EF4-FFF2-40B4-BE49-F238E27FC236}">
                  <a16:creationId xmlns:a16="http://schemas.microsoft.com/office/drawing/2014/main" id="{7C2B6CF9-6BBD-F847-86F4-23E0C805E9E2}"/>
                </a:ext>
              </a:extLst>
            </p:cNvPr>
            <p:cNvCxnSpPr>
              <a:cxnSpLocks/>
            </p:cNvCxnSpPr>
            <p:nvPr/>
          </p:nvCxnSpPr>
          <p:spPr>
            <a:xfrm>
              <a:off x="4124960" y="2296160"/>
              <a:ext cx="0" cy="3876040"/>
            </a:xfrm>
            <a:prstGeom prst="line">
              <a:avLst/>
            </a:prstGeom>
            <a:ln w="28575">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cxnSp>
          <p:nvCxnSpPr>
            <p:cNvPr id="30" name="Straight Connector 29">
              <a:extLst>
                <a:ext uri="{FF2B5EF4-FFF2-40B4-BE49-F238E27FC236}">
                  <a16:creationId xmlns:a16="http://schemas.microsoft.com/office/drawing/2014/main" id="{C1EA44EA-1F13-6844-AC87-A1DC7D601030}"/>
                </a:ext>
              </a:extLst>
            </p:cNvPr>
            <p:cNvCxnSpPr>
              <a:cxnSpLocks/>
            </p:cNvCxnSpPr>
            <p:nvPr/>
          </p:nvCxnSpPr>
          <p:spPr>
            <a:xfrm>
              <a:off x="8077200" y="2296160"/>
              <a:ext cx="0" cy="3876040"/>
            </a:xfrm>
            <a:prstGeom prst="line">
              <a:avLst/>
            </a:prstGeom>
            <a:ln w="28575">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grpSp>
      <p:sp>
        <p:nvSpPr>
          <p:cNvPr id="33" name="Text Placeholder 3">
            <a:extLst>
              <a:ext uri="{FF2B5EF4-FFF2-40B4-BE49-F238E27FC236}">
                <a16:creationId xmlns:a16="http://schemas.microsoft.com/office/drawing/2014/main" id="{6C7AEDD9-6E7B-0D42-BDD4-405322DFF1F2}"/>
              </a:ext>
            </a:extLst>
          </p:cNvPr>
          <p:cNvSpPr>
            <a:spLocks noGrp="1"/>
          </p:cNvSpPr>
          <p:nvPr>
            <p:ph type="body" sz="quarter" idx="13"/>
          </p:nvPr>
        </p:nvSpPr>
        <p:spPr>
          <a:xfrm>
            <a:off x="593282" y="987950"/>
            <a:ext cx="6030753" cy="274431"/>
          </a:xfrm>
          <a:prstGeom prst="rect">
            <a:avLst/>
          </a:prstGeom>
        </p:spPr>
        <p:txBody>
          <a:bodyPr/>
          <a:lstStyle>
            <a:lvl1pPr>
              <a:defRPr sz="1575"/>
            </a:lvl1pPr>
          </a:lstStyle>
          <a:p>
            <a:pPr lvl="0"/>
            <a:r>
              <a:rPr lang="en-US"/>
              <a:t>Click to edit Master text styles</a:t>
            </a:r>
          </a:p>
        </p:txBody>
      </p:sp>
      <p:sp>
        <p:nvSpPr>
          <p:cNvPr id="36" name="Text Placeholder 34">
            <a:extLst>
              <a:ext uri="{FF2B5EF4-FFF2-40B4-BE49-F238E27FC236}">
                <a16:creationId xmlns:a16="http://schemas.microsoft.com/office/drawing/2014/main" id="{21E217A6-DB65-D04A-81C9-6F73F703AEB0}"/>
              </a:ext>
            </a:extLst>
          </p:cNvPr>
          <p:cNvSpPr>
            <a:spLocks noGrp="1"/>
          </p:cNvSpPr>
          <p:nvPr>
            <p:ph type="body" sz="quarter" idx="16" hasCustomPrompt="1"/>
          </p:nvPr>
        </p:nvSpPr>
        <p:spPr>
          <a:xfrm>
            <a:off x="712912" y="2750581"/>
            <a:ext cx="2469421" cy="1090612"/>
          </a:xfrm>
          <a:prstGeom prst="rect">
            <a:avLst/>
          </a:prstGeom>
        </p:spPr>
        <p:txBody>
          <a:bodyPr numCol="1"/>
          <a:lstStyle>
            <a:lvl1pPr>
              <a:defRPr sz="1181"/>
            </a:lvl1pPr>
            <a:lvl2pPr>
              <a:defRPr sz="1181"/>
            </a:lvl2pPr>
            <a:lvl3pPr>
              <a:defRPr sz="1181"/>
            </a:lvl3pPr>
            <a:lvl4pPr>
              <a:defRPr sz="1181"/>
            </a:lvl4pPr>
            <a:lvl5pPr>
              <a:defRPr sz="1181"/>
            </a:lvl5pPr>
          </a:lstStyle>
          <a:p>
            <a:pPr algn="ctr"/>
            <a:r>
              <a:rPr lang="en-US" sz="1181"/>
              <a:t>of Kroll Employees should use for “big numbers” on one slide.</a:t>
            </a:r>
          </a:p>
        </p:txBody>
      </p:sp>
      <p:sp>
        <p:nvSpPr>
          <p:cNvPr id="37" name="Text Placeholder 5">
            <a:extLst>
              <a:ext uri="{FF2B5EF4-FFF2-40B4-BE49-F238E27FC236}">
                <a16:creationId xmlns:a16="http://schemas.microsoft.com/office/drawing/2014/main" id="{ECB4870F-1E55-D540-ADE7-44937CF0E79E}"/>
              </a:ext>
            </a:extLst>
          </p:cNvPr>
          <p:cNvSpPr>
            <a:spLocks noGrp="1"/>
          </p:cNvSpPr>
          <p:nvPr>
            <p:ph type="body" sz="quarter" idx="15" hasCustomPrompt="1"/>
          </p:nvPr>
        </p:nvSpPr>
        <p:spPr>
          <a:xfrm>
            <a:off x="859019" y="1855692"/>
            <a:ext cx="2166520" cy="884238"/>
          </a:xfrm>
          <a:prstGeom prst="rect">
            <a:avLst/>
          </a:prstGeom>
        </p:spPr>
        <p:txBody>
          <a:bodyPr lIns="0" tIns="0" rIns="0" bIns="0" numCol="1" anchor="b" anchorCtr="0"/>
          <a:lstStyle>
            <a:lvl1pPr algn="ctr">
              <a:defRPr sz="3308" b="1" i="0">
                <a:solidFill>
                  <a:schemeClr val="accent1"/>
                </a:solidFill>
                <a:latin typeface="Nunito Sans ExtraBold" pitchFamily="2" charset="77"/>
              </a:defRPr>
            </a:lvl1pPr>
          </a:lstStyle>
          <a:p>
            <a:pPr lvl="0"/>
            <a:r>
              <a:rPr lang="en-US"/>
              <a:t>100%</a:t>
            </a:r>
          </a:p>
        </p:txBody>
      </p:sp>
      <p:sp>
        <p:nvSpPr>
          <p:cNvPr id="38" name="Text Placeholder 34">
            <a:extLst>
              <a:ext uri="{FF2B5EF4-FFF2-40B4-BE49-F238E27FC236}">
                <a16:creationId xmlns:a16="http://schemas.microsoft.com/office/drawing/2014/main" id="{3B90A5FA-8076-074E-A28D-B6C083972BC7}"/>
              </a:ext>
            </a:extLst>
          </p:cNvPr>
          <p:cNvSpPr>
            <a:spLocks noGrp="1"/>
          </p:cNvSpPr>
          <p:nvPr>
            <p:ph type="body" sz="quarter" idx="17" hasCustomPrompt="1"/>
          </p:nvPr>
        </p:nvSpPr>
        <p:spPr>
          <a:xfrm>
            <a:off x="3574358" y="2750581"/>
            <a:ext cx="2469421" cy="1090612"/>
          </a:xfrm>
          <a:prstGeom prst="rect">
            <a:avLst/>
          </a:prstGeom>
        </p:spPr>
        <p:txBody>
          <a:bodyPr numCol="1"/>
          <a:lstStyle>
            <a:lvl1pPr>
              <a:defRPr sz="1181"/>
            </a:lvl1pPr>
            <a:lvl2pPr>
              <a:defRPr sz="1181"/>
            </a:lvl2pPr>
            <a:lvl3pPr>
              <a:defRPr sz="1181"/>
            </a:lvl3pPr>
            <a:lvl4pPr>
              <a:defRPr sz="1181"/>
            </a:lvl4pPr>
            <a:lvl5pPr>
              <a:defRPr sz="1181"/>
            </a:lvl5pPr>
          </a:lstStyle>
          <a:p>
            <a:pPr algn="ctr"/>
            <a:r>
              <a:rPr lang="en-US" sz="1181"/>
              <a:t>of Kroll Employees should use for “big numbers” on one slide.</a:t>
            </a:r>
          </a:p>
        </p:txBody>
      </p:sp>
      <p:sp>
        <p:nvSpPr>
          <p:cNvPr id="39" name="Text Placeholder 5">
            <a:extLst>
              <a:ext uri="{FF2B5EF4-FFF2-40B4-BE49-F238E27FC236}">
                <a16:creationId xmlns:a16="http://schemas.microsoft.com/office/drawing/2014/main" id="{00F654AF-9CD5-904E-9D6F-28B5DDF161D8}"/>
              </a:ext>
            </a:extLst>
          </p:cNvPr>
          <p:cNvSpPr>
            <a:spLocks noGrp="1"/>
          </p:cNvSpPr>
          <p:nvPr>
            <p:ph type="body" sz="quarter" idx="18" hasCustomPrompt="1"/>
          </p:nvPr>
        </p:nvSpPr>
        <p:spPr>
          <a:xfrm>
            <a:off x="3720466" y="1855692"/>
            <a:ext cx="2166520" cy="884238"/>
          </a:xfrm>
          <a:prstGeom prst="rect">
            <a:avLst/>
          </a:prstGeom>
        </p:spPr>
        <p:txBody>
          <a:bodyPr lIns="0" tIns="0" rIns="0" bIns="0" numCol="1" anchor="b" anchorCtr="0"/>
          <a:lstStyle>
            <a:lvl1pPr algn="ctr">
              <a:defRPr sz="3308" b="1" i="0">
                <a:solidFill>
                  <a:schemeClr val="accent1"/>
                </a:solidFill>
                <a:latin typeface="Nunito Sans ExtraBold" pitchFamily="2" charset="77"/>
              </a:defRPr>
            </a:lvl1pPr>
          </a:lstStyle>
          <a:p>
            <a:pPr lvl="0"/>
            <a:r>
              <a:rPr lang="en-US"/>
              <a:t>100%</a:t>
            </a:r>
          </a:p>
        </p:txBody>
      </p:sp>
      <p:sp>
        <p:nvSpPr>
          <p:cNvPr id="40" name="Text Placeholder 34">
            <a:extLst>
              <a:ext uri="{FF2B5EF4-FFF2-40B4-BE49-F238E27FC236}">
                <a16:creationId xmlns:a16="http://schemas.microsoft.com/office/drawing/2014/main" id="{118368F0-2605-6F40-B5A0-22E877A63E79}"/>
              </a:ext>
            </a:extLst>
          </p:cNvPr>
          <p:cNvSpPr>
            <a:spLocks noGrp="1"/>
          </p:cNvSpPr>
          <p:nvPr>
            <p:ph type="body" sz="quarter" idx="19" hasCustomPrompt="1"/>
          </p:nvPr>
        </p:nvSpPr>
        <p:spPr>
          <a:xfrm>
            <a:off x="6471697" y="2750581"/>
            <a:ext cx="2469421" cy="1090612"/>
          </a:xfrm>
          <a:prstGeom prst="rect">
            <a:avLst/>
          </a:prstGeom>
        </p:spPr>
        <p:txBody>
          <a:bodyPr numCol="1"/>
          <a:lstStyle>
            <a:lvl1pPr>
              <a:defRPr sz="1181"/>
            </a:lvl1pPr>
            <a:lvl2pPr>
              <a:defRPr sz="1181"/>
            </a:lvl2pPr>
            <a:lvl3pPr>
              <a:defRPr sz="1181"/>
            </a:lvl3pPr>
            <a:lvl4pPr>
              <a:defRPr sz="1181"/>
            </a:lvl4pPr>
            <a:lvl5pPr>
              <a:defRPr sz="1181"/>
            </a:lvl5pPr>
          </a:lstStyle>
          <a:p>
            <a:pPr algn="ctr"/>
            <a:r>
              <a:rPr lang="en-US" sz="1181"/>
              <a:t>of Kroll Employees should use for “big numbers” on one slide.</a:t>
            </a:r>
          </a:p>
        </p:txBody>
      </p:sp>
      <p:sp>
        <p:nvSpPr>
          <p:cNvPr id="41" name="Text Placeholder 5">
            <a:extLst>
              <a:ext uri="{FF2B5EF4-FFF2-40B4-BE49-F238E27FC236}">
                <a16:creationId xmlns:a16="http://schemas.microsoft.com/office/drawing/2014/main" id="{9E14A8F6-3E2B-7744-8945-76E37FF6B8C3}"/>
              </a:ext>
            </a:extLst>
          </p:cNvPr>
          <p:cNvSpPr>
            <a:spLocks noGrp="1"/>
          </p:cNvSpPr>
          <p:nvPr>
            <p:ph type="body" sz="quarter" idx="20" hasCustomPrompt="1"/>
          </p:nvPr>
        </p:nvSpPr>
        <p:spPr>
          <a:xfrm>
            <a:off x="6617804" y="1855692"/>
            <a:ext cx="2166520" cy="884238"/>
          </a:xfrm>
          <a:prstGeom prst="rect">
            <a:avLst/>
          </a:prstGeom>
        </p:spPr>
        <p:txBody>
          <a:bodyPr lIns="0" tIns="0" rIns="0" bIns="0" numCol="1" anchor="b" anchorCtr="0"/>
          <a:lstStyle>
            <a:lvl1pPr algn="ctr">
              <a:defRPr sz="3308" b="1" i="0">
                <a:solidFill>
                  <a:schemeClr val="accent1"/>
                </a:solidFill>
                <a:latin typeface="Nunito Sans ExtraBold" pitchFamily="2" charset="77"/>
              </a:defRPr>
            </a:lvl1pPr>
          </a:lstStyle>
          <a:p>
            <a:pPr lvl="0"/>
            <a:r>
              <a:rPr lang="en-US"/>
              <a:t>100%</a:t>
            </a:r>
          </a:p>
        </p:txBody>
      </p:sp>
      <p:sp>
        <p:nvSpPr>
          <p:cNvPr id="42" name="Text Placeholder 34">
            <a:extLst>
              <a:ext uri="{FF2B5EF4-FFF2-40B4-BE49-F238E27FC236}">
                <a16:creationId xmlns:a16="http://schemas.microsoft.com/office/drawing/2014/main" id="{F3ADF7ED-125D-D842-97B1-26161762B07C}"/>
              </a:ext>
            </a:extLst>
          </p:cNvPr>
          <p:cNvSpPr>
            <a:spLocks noGrp="1"/>
          </p:cNvSpPr>
          <p:nvPr>
            <p:ph type="body" sz="quarter" idx="21" hasCustomPrompt="1"/>
          </p:nvPr>
        </p:nvSpPr>
        <p:spPr>
          <a:xfrm>
            <a:off x="712912" y="5095318"/>
            <a:ext cx="2469421" cy="1090612"/>
          </a:xfrm>
          <a:prstGeom prst="rect">
            <a:avLst/>
          </a:prstGeom>
        </p:spPr>
        <p:txBody>
          <a:bodyPr numCol="1"/>
          <a:lstStyle>
            <a:lvl1pPr>
              <a:defRPr sz="1181"/>
            </a:lvl1pPr>
            <a:lvl2pPr>
              <a:defRPr sz="1181"/>
            </a:lvl2pPr>
            <a:lvl3pPr>
              <a:defRPr sz="1181"/>
            </a:lvl3pPr>
            <a:lvl4pPr>
              <a:defRPr sz="1181"/>
            </a:lvl4pPr>
            <a:lvl5pPr>
              <a:defRPr sz="1181"/>
            </a:lvl5pPr>
          </a:lstStyle>
          <a:p>
            <a:pPr algn="ctr"/>
            <a:r>
              <a:rPr lang="en-US" sz="1181"/>
              <a:t>of Kroll Employees should use for “big numbers” on one slide.</a:t>
            </a:r>
          </a:p>
        </p:txBody>
      </p:sp>
      <p:sp>
        <p:nvSpPr>
          <p:cNvPr id="43" name="Text Placeholder 5">
            <a:extLst>
              <a:ext uri="{FF2B5EF4-FFF2-40B4-BE49-F238E27FC236}">
                <a16:creationId xmlns:a16="http://schemas.microsoft.com/office/drawing/2014/main" id="{D1D2E78C-C1F7-8144-84D4-B364C47001C0}"/>
              </a:ext>
            </a:extLst>
          </p:cNvPr>
          <p:cNvSpPr>
            <a:spLocks noGrp="1"/>
          </p:cNvSpPr>
          <p:nvPr>
            <p:ph type="body" sz="quarter" idx="22" hasCustomPrompt="1"/>
          </p:nvPr>
        </p:nvSpPr>
        <p:spPr>
          <a:xfrm>
            <a:off x="859019" y="4200429"/>
            <a:ext cx="2166520" cy="884238"/>
          </a:xfrm>
          <a:prstGeom prst="rect">
            <a:avLst/>
          </a:prstGeom>
        </p:spPr>
        <p:txBody>
          <a:bodyPr lIns="0" tIns="0" rIns="0" bIns="0" numCol="1" anchor="b" anchorCtr="0"/>
          <a:lstStyle>
            <a:lvl1pPr algn="ctr">
              <a:defRPr sz="3308" b="1" i="0">
                <a:solidFill>
                  <a:schemeClr val="accent1"/>
                </a:solidFill>
                <a:latin typeface="Nunito Sans ExtraBold" pitchFamily="2" charset="77"/>
              </a:defRPr>
            </a:lvl1pPr>
          </a:lstStyle>
          <a:p>
            <a:pPr lvl="0"/>
            <a:r>
              <a:rPr lang="en-US"/>
              <a:t>100%</a:t>
            </a:r>
          </a:p>
        </p:txBody>
      </p:sp>
      <p:sp>
        <p:nvSpPr>
          <p:cNvPr id="44" name="Text Placeholder 34">
            <a:extLst>
              <a:ext uri="{FF2B5EF4-FFF2-40B4-BE49-F238E27FC236}">
                <a16:creationId xmlns:a16="http://schemas.microsoft.com/office/drawing/2014/main" id="{8023029C-C565-9843-A727-98C6266B756A}"/>
              </a:ext>
            </a:extLst>
          </p:cNvPr>
          <p:cNvSpPr>
            <a:spLocks noGrp="1"/>
          </p:cNvSpPr>
          <p:nvPr>
            <p:ph type="body" sz="quarter" idx="23" hasCustomPrompt="1"/>
          </p:nvPr>
        </p:nvSpPr>
        <p:spPr>
          <a:xfrm>
            <a:off x="3574358" y="5095318"/>
            <a:ext cx="2469421" cy="1090612"/>
          </a:xfrm>
          <a:prstGeom prst="rect">
            <a:avLst/>
          </a:prstGeom>
        </p:spPr>
        <p:txBody>
          <a:bodyPr numCol="1"/>
          <a:lstStyle>
            <a:lvl1pPr>
              <a:defRPr sz="1181"/>
            </a:lvl1pPr>
            <a:lvl2pPr>
              <a:defRPr sz="1181"/>
            </a:lvl2pPr>
            <a:lvl3pPr>
              <a:defRPr sz="1181"/>
            </a:lvl3pPr>
            <a:lvl4pPr>
              <a:defRPr sz="1181"/>
            </a:lvl4pPr>
            <a:lvl5pPr>
              <a:defRPr sz="1181"/>
            </a:lvl5pPr>
          </a:lstStyle>
          <a:p>
            <a:pPr algn="ctr"/>
            <a:r>
              <a:rPr lang="en-US" sz="1181"/>
              <a:t>of Kroll Employees should use for “big numbers” on one slide.</a:t>
            </a:r>
          </a:p>
        </p:txBody>
      </p:sp>
      <p:sp>
        <p:nvSpPr>
          <p:cNvPr id="45" name="Text Placeholder 5">
            <a:extLst>
              <a:ext uri="{FF2B5EF4-FFF2-40B4-BE49-F238E27FC236}">
                <a16:creationId xmlns:a16="http://schemas.microsoft.com/office/drawing/2014/main" id="{2E56DF3B-2BF3-314F-8002-071419418E46}"/>
              </a:ext>
            </a:extLst>
          </p:cNvPr>
          <p:cNvSpPr>
            <a:spLocks noGrp="1"/>
          </p:cNvSpPr>
          <p:nvPr>
            <p:ph type="body" sz="quarter" idx="24" hasCustomPrompt="1"/>
          </p:nvPr>
        </p:nvSpPr>
        <p:spPr>
          <a:xfrm>
            <a:off x="3720466" y="4200429"/>
            <a:ext cx="2166520" cy="884238"/>
          </a:xfrm>
          <a:prstGeom prst="rect">
            <a:avLst/>
          </a:prstGeom>
        </p:spPr>
        <p:txBody>
          <a:bodyPr lIns="0" tIns="0" rIns="0" bIns="0" numCol="1" anchor="b" anchorCtr="0"/>
          <a:lstStyle>
            <a:lvl1pPr algn="ctr">
              <a:defRPr sz="3308" b="1" i="0">
                <a:solidFill>
                  <a:schemeClr val="accent1"/>
                </a:solidFill>
                <a:latin typeface="Nunito Sans ExtraBold" pitchFamily="2" charset="77"/>
              </a:defRPr>
            </a:lvl1pPr>
          </a:lstStyle>
          <a:p>
            <a:pPr lvl="0"/>
            <a:r>
              <a:rPr lang="en-US"/>
              <a:t>100%</a:t>
            </a:r>
          </a:p>
        </p:txBody>
      </p:sp>
      <p:sp>
        <p:nvSpPr>
          <p:cNvPr id="46" name="Text Placeholder 34">
            <a:extLst>
              <a:ext uri="{FF2B5EF4-FFF2-40B4-BE49-F238E27FC236}">
                <a16:creationId xmlns:a16="http://schemas.microsoft.com/office/drawing/2014/main" id="{3C2AB3AF-A29F-244F-8272-89270CC16616}"/>
              </a:ext>
            </a:extLst>
          </p:cNvPr>
          <p:cNvSpPr>
            <a:spLocks noGrp="1"/>
          </p:cNvSpPr>
          <p:nvPr>
            <p:ph type="body" sz="quarter" idx="25" hasCustomPrompt="1"/>
          </p:nvPr>
        </p:nvSpPr>
        <p:spPr>
          <a:xfrm>
            <a:off x="6471697" y="5095318"/>
            <a:ext cx="2469421" cy="1090612"/>
          </a:xfrm>
          <a:prstGeom prst="rect">
            <a:avLst/>
          </a:prstGeom>
        </p:spPr>
        <p:txBody>
          <a:bodyPr numCol="1"/>
          <a:lstStyle>
            <a:lvl1pPr>
              <a:defRPr sz="1181"/>
            </a:lvl1pPr>
            <a:lvl2pPr>
              <a:defRPr sz="1181"/>
            </a:lvl2pPr>
            <a:lvl3pPr>
              <a:defRPr sz="1181"/>
            </a:lvl3pPr>
            <a:lvl4pPr>
              <a:defRPr sz="1181"/>
            </a:lvl4pPr>
            <a:lvl5pPr>
              <a:defRPr sz="1181"/>
            </a:lvl5pPr>
          </a:lstStyle>
          <a:p>
            <a:pPr algn="ctr"/>
            <a:r>
              <a:rPr lang="en-US" sz="1181"/>
              <a:t>of Kroll Employees should use for “big numbers” on one slide.</a:t>
            </a:r>
          </a:p>
        </p:txBody>
      </p:sp>
      <p:sp>
        <p:nvSpPr>
          <p:cNvPr id="47" name="Text Placeholder 5">
            <a:extLst>
              <a:ext uri="{FF2B5EF4-FFF2-40B4-BE49-F238E27FC236}">
                <a16:creationId xmlns:a16="http://schemas.microsoft.com/office/drawing/2014/main" id="{DC493611-FFB2-1E41-8A2A-E8CDFEA3FE29}"/>
              </a:ext>
            </a:extLst>
          </p:cNvPr>
          <p:cNvSpPr>
            <a:spLocks noGrp="1"/>
          </p:cNvSpPr>
          <p:nvPr>
            <p:ph type="body" sz="quarter" idx="26" hasCustomPrompt="1"/>
          </p:nvPr>
        </p:nvSpPr>
        <p:spPr>
          <a:xfrm>
            <a:off x="6617804" y="4200429"/>
            <a:ext cx="2166520" cy="884238"/>
          </a:xfrm>
          <a:prstGeom prst="rect">
            <a:avLst/>
          </a:prstGeom>
        </p:spPr>
        <p:txBody>
          <a:bodyPr lIns="0" tIns="0" rIns="0" bIns="0" numCol="1" anchor="b" anchorCtr="0"/>
          <a:lstStyle>
            <a:lvl1pPr algn="ctr">
              <a:defRPr sz="3308" b="1" i="0">
                <a:solidFill>
                  <a:schemeClr val="accent1"/>
                </a:solidFill>
                <a:latin typeface="Nunito Sans ExtraBold" pitchFamily="2" charset="77"/>
              </a:defRPr>
            </a:lvl1pPr>
          </a:lstStyle>
          <a:p>
            <a:pPr lvl="0"/>
            <a:r>
              <a:rPr lang="en-US"/>
              <a:t>100%</a:t>
            </a:r>
          </a:p>
        </p:txBody>
      </p:sp>
      <p:sp>
        <p:nvSpPr>
          <p:cNvPr id="31" name="Title 2">
            <a:extLst>
              <a:ext uri="{FF2B5EF4-FFF2-40B4-BE49-F238E27FC236}">
                <a16:creationId xmlns:a16="http://schemas.microsoft.com/office/drawing/2014/main" id="{F1E89204-1773-BF40-89D6-885C0FD7046C}"/>
              </a:ext>
            </a:extLst>
          </p:cNvPr>
          <p:cNvSpPr>
            <a:spLocks noGrp="1"/>
          </p:cNvSpPr>
          <p:nvPr>
            <p:ph type="title" hasCustomPrompt="1"/>
          </p:nvPr>
        </p:nvSpPr>
        <p:spPr>
          <a:xfrm>
            <a:off x="594074" y="590048"/>
            <a:ext cx="6030754" cy="373839"/>
          </a:xfrm>
          <a:prstGeom prst="rect">
            <a:avLst/>
          </a:prstGeom>
        </p:spPr>
        <p:txBody>
          <a:bodyPr>
            <a:noAutofit/>
          </a:bodyPr>
          <a:lstStyle>
            <a:lvl1pPr>
              <a:defRPr sz="2205"/>
            </a:lvl1pPr>
          </a:lstStyle>
          <a:p>
            <a:r>
              <a:rPr lang="en-US"/>
              <a:t>Click to add title</a:t>
            </a:r>
            <a:endParaRPr lang="en-US" sz="1418" spc="0"/>
          </a:p>
        </p:txBody>
      </p:sp>
      <p:sp>
        <p:nvSpPr>
          <p:cNvPr id="32" name="Freeform 31">
            <a:extLst>
              <a:ext uri="{FF2B5EF4-FFF2-40B4-BE49-F238E27FC236}">
                <a16:creationId xmlns:a16="http://schemas.microsoft.com/office/drawing/2014/main" id="{5B03B75F-7492-D149-9998-D7946DDB8FC9}"/>
              </a:ext>
            </a:extLst>
          </p:cNvPr>
          <p:cNvSpPr/>
          <p:nvPr/>
        </p:nvSpPr>
        <p:spPr>
          <a:xfrm rot="10800000" flipH="1" flipV="1">
            <a:off x="5505950" y="-14991"/>
            <a:ext cx="4112056"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35" name="Freeform 34">
            <a:extLst>
              <a:ext uri="{FF2B5EF4-FFF2-40B4-BE49-F238E27FC236}">
                <a16:creationId xmlns:a16="http://schemas.microsoft.com/office/drawing/2014/main" id="{8797A48A-F809-F64D-976E-D6DB9D04BDDA}"/>
              </a:ext>
            </a:extLst>
          </p:cNvPr>
          <p:cNvSpPr/>
          <p:nvPr/>
        </p:nvSpPr>
        <p:spPr>
          <a:xfrm rot="5400000" flipH="1">
            <a:off x="-96040" y="5806249"/>
            <a:ext cx="1151802" cy="9871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25" name="Footer Placeholder 6">
            <a:extLst>
              <a:ext uri="{FF2B5EF4-FFF2-40B4-BE49-F238E27FC236}">
                <a16:creationId xmlns:a16="http://schemas.microsoft.com/office/drawing/2014/main" id="{F04AFB25-619E-40E2-A9A9-95C2175E6D26}"/>
              </a:ext>
            </a:extLst>
          </p:cNvPr>
          <p:cNvSpPr>
            <a:spLocks noGrp="1"/>
          </p:cNvSpPr>
          <p:nvPr>
            <p:ph type="ftr" sz="quarter" idx="3"/>
          </p:nvPr>
        </p:nvSpPr>
        <p:spPr>
          <a:xfrm>
            <a:off x="965530" y="6660670"/>
            <a:ext cx="1632295" cy="177453"/>
          </a:xfrm>
          <a:prstGeom prst="rect">
            <a:avLst/>
          </a:prstGeom>
        </p:spPr>
        <p:txBody>
          <a:bodyPr vert="horz" lIns="91440" tIns="45720" rIns="91440" bIns="45720" rtlCol="0" anchor="ctr"/>
          <a:lstStyle>
            <a:lvl1pPr algn="l">
              <a:defRPr sz="788">
                <a:solidFill>
                  <a:schemeClr val="accent1"/>
                </a:solidFill>
              </a:defRPr>
            </a:lvl1pPr>
          </a:lstStyle>
          <a:p>
            <a:endParaRPr lang="en-US"/>
          </a:p>
        </p:txBody>
      </p:sp>
    </p:spTree>
    <p:extLst>
      <p:ext uri="{BB962C8B-B14F-4D97-AF65-F5344CB8AC3E}">
        <p14:creationId xmlns:p14="http://schemas.microsoft.com/office/powerpoint/2010/main" val="29500179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pic>
        <p:nvPicPr>
          <p:cNvPr id="22" name="Picture 21" descr="A picture containing text, clipart&#10;&#10;Description automatically generated">
            <a:extLst>
              <a:ext uri="{FF2B5EF4-FFF2-40B4-BE49-F238E27FC236}">
                <a16:creationId xmlns:a16="http://schemas.microsoft.com/office/drawing/2014/main" id="{9413284D-1E7B-9640-8727-0AC9E8F0F6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33" name="Text Placeholder 3">
            <a:extLst>
              <a:ext uri="{FF2B5EF4-FFF2-40B4-BE49-F238E27FC236}">
                <a16:creationId xmlns:a16="http://schemas.microsoft.com/office/drawing/2014/main" id="{6C7AEDD9-6E7B-0D42-BDD4-405322DFF1F2}"/>
              </a:ext>
            </a:extLst>
          </p:cNvPr>
          <p:cNvSpPr>
            <a:spLocks noGrp="1"/>
          </p:cNvSpPr>
          <p:nvPr>
            <p:ph type="body" sz="quarter" idx="13"/>
          </p:nvPr>
        </p:nvSpPr>
        <p:spPr>
          <a:xfrm>
            <a:off x="593282" y="987950"/>
            <a:ext cx="6030753" cy="274431"/>
          </a:xfrm>
          <a:prstGeom prst="rect">
            <a:avLst/>
          </a:prstGeom>
        </p:spPr>
        <p:txBody>
          <a:bodyPr/>
          <a:lstStyle>
            <a:lvl1pPr>
              <a:defRPr sz="1575"/>
            </a:lvl1pPr>
          </a:lstStyle>
          <a:p>
            <a:pPr lvl="0"/>
            <a:r>
              <a:rPr lang="en-US"/>
              <a:t>Click to edit Master text styles</a:t>
            </a:r>
          </a:p>
        </p:txBody>
      </p:sp>
      <p:sp>
        <p:nvSpPr>
          <p:cNvPr id="31" name="Title 2">
            <a:extLst>
              <a:ext uri="{FF2B5EF4-FFF2-40B4-BE49-F238E27FC236}">
                <a16:creationId xmlns:a16="http://schemas.microsoft.com/office/drawing/2014/main" id="{F1E89204-1773-BF40-89D6-885C0FD7046C}"/>
              </a:ext>
            </a:extLst>
          </p:cNvPr>
          <p:cNvSpPr>
            <a:spLocks noGrp="1"/>
          </p:cNvSpPr>
          <p:nvPr>
            <p:ph type="title" hasCustomPrompt="1"/>
          </p:nvPr>
        </p:nvSpPr>
        <p:spPr>
          <a:xfrm>
            <a:off x="594074" y="590048"/>
            <a:ext cx="6030754" cy="373839"/>
          </a:xfrm>
          <a:prstGeom prst="rect">
            <a:avLst/>
          </a:prstGeom>
        </p:spPr>
        <p:txBody>
          <a:bodyPr>
            <a:noAutofit/>
          </a:bodyPr>
          <a:lstStyle>
            <a:lvl1pPr>
              <a:defRPr sz="2205"/>
            </a:lvl1pPr>
          </a:lstStyle>
          <a:p>
            <a:r>
              <a:rPr lang="en-US"/>
              <a:t>Click to add title</a:t>
            </a:r>
            <a:endParaRPr lang="en-US" sz="1418" spc="0"/>
          </a:p>
        </p:txBody>
      </p:sp>
      <p:grpSp>
        <p:nvGrpSpPr>
          <p:cNvPr id="32" name="Group 31">
            <a:extLst>
              <a:ext uri="{FF2B5EF4-FFF2-40B4-BE49-F238E27FC236}">
                <a16:creationId xmlns:a16="http://schemas.microsoft.com/office/drawing/2014/main" id="{1D988FD6-9509-F045-84B9-82AA2FAB4C7F}"/>
              </a:ext>
            </a:extLst>
          </p:cNvPr>
          <p:cNvGrpSpPr/>
          <p:nvPr/>
        </p:nvGrpSpPr>
        <p:grpSpPr>
          <a:xfrm>
            <a:off x="3244406" y="2781635"/>
            <a:ext cx="3112389" cy="2165230"/>
            <a:chOff x="4124960" y="2296160"/>
            <a:chExt cx="3952240" cy="3876040"/>
          </a:xfrm>
        </p:grpSpPr>
        <p:cxnSp>
          <p:nvCxnSpPr>
            <p:cNvPr id="35" name="Straight Connector 34">
              <a:extLst>
                <a:ext uri="{FF2B5EF4-FFF2-40B4-BE49-F238E27FC236}">
                  <a16:creationId xmlns:a16="http://schemas.microsoft.com/office/drawing/2014/main" id="{F8407B62-7315-3844-9DF7-29D73653568E}"/>
                </a:ext>
              </a:extLst>
            </p:cNvPr>
            <p:cNvCxnSpPr>
              <a:cxnSpLocks/>
            </p:cNvCxnSpPr>
            <p:nvPr/>
          </p:nvCxnSpPr>
          <p:spPr>
            <a:xfrm>
              <a:off x="4124960" y="2296160"/>
              <a:ext cx="0" cy="3876040"/>
            </a:xfrm>
            <a:prstGeom prst="line">
              <a:avLst/>
            </a:prstGeom>
            <a:ln w="28575">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cxnSp>
          <p:nvCxnSpPr>
            <p:cNvPr id="48" name="Straight Connector 47">
              <a:extLst>
                <a:ext uri="{FF2B5EF4-FFF2-40B4-BE49-F238E27FC236}">
                  <a16:creationId xmlns:a16="http://schemas.microsoft.com/office/drawing/2014/main" id="{ABA65192-70C9-F346-8E87-F667E90A542C}"/>
                </a:ext>
              </a:extLst>
            </p:cNvPr>
            <p:cNvCxnSpPr>
              <a:cxnSpLocks/>
            </p:cNvCxnSpPr>
            <p:nvPr/>
          </p:nvCxnSpPr>
          <p:spPr>
            <a:xfrm>
              <a:off x="8077200" y="2296160"/>
              <a:ext cx="0" cy="3876040"/>
            </a:xfrm>
            <a:prstGeom prst="line">
              <a:avLst/>
            </a:prstGeom>
            <a:ln w="28575">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grpSp>
      <p:sp>
        <p:nvSpPr>
          <p:cNvPr id="49" name="Text Placeholder 34">
            <a:extLst>
              <a:ext uri="{FF2B5EF4-FFF2-40B4-BE49-F238E27FC236}">
                <a16:creationId xmlns:a16="http://schemas.microsoft.com/office/drawing/2014/main" id="{262FEB2C-F017-7440-A8ED-D1A754E8E7A1}"/>
              </a:ext>
            </a:extLst>
          </p:cNvPr>
          <p:cNvSpPr>
            <a:spLocks noGrp="1"/>
          </p:cNvSpPr>
          <p:nvPr>
            <p:ph type="body" sz="quarter" idx="16" hasCustomPrompt="1"/>
          </p:nvPr>
        </p:nvSpPr>
        <p:spPr>
          <a:xfrm>
            <a:off x="712912" y="3950725"/>
            <a:ext cx="2469421" cy="659711"/>
          </a:xfrm>
          <a:prstGeom prst="rect">
            <a:avLst/>
          </a:prstGeom>
        </p:spPr>
        <p:txBody>
          <a:bodyPr numCol="1"/>
          <a:lstStyle>
            <a:lvl1pPr>
              <a:defRPr sz="1181"/>
            </a:lvl1pPr>
            <a:lvl2pPr>
              <a:defRPr sz="1181"/>
            </a:lvl2pPr>
            <a:lvl3pPr>
              <a:defRPr sz="1181"/>
            </a:lvl3pPr>
            <a:lvl4pPr>
              <a:defRPr sz="1181"/>
            </a:lvl4pPr>
            <a:lvl5pPr>
              <a:defRPr sz="1181"/>
            </a:lvl5pPr>
          </a:lstStyle>
          <a:p>
            <a:pPr algn="ctr"/>
            <a:r>
              <a:rPr lang="en-US" sz="1181"/>
              <a:t>of Kroll Employees should use for “big numbers” on one slide.</a:t>
            </a:r>
          </a:p>
        </p:txBody>
      </p:sp>
      <p:sp>
        <p:nvSpPr>
          <p:cNvPr id="50" name="Text Placeholder 5">
            <a:extLst>
              <a:ext uri="{FF2B5EF4-FFF2-40B4-BE49-F238E27FC236}">
                <a16:creationId xmlns:a16="http://schemas.microsoft.com/office/drawing/2014/main" id="{71413E9A-08D1-F543-8043-DE941ABE39D2}"/>
              </a:ext>
            </a:extLst>
          </p:cNvPr>
          <p:cNvSpPr>
            <a:spLocks noGrp="1"/>
          </p:cNvSpPr>
          <p:nvPr>
            <p:ph type="body" sz="quarter" idx="15" hasCustomPrompt="1"/>
          </p:nvPr>
        </p:nvSpPr>
        <p:spPr>
          <a:xfrm>
            <a:off x="859019" y="3055835"/>
            <a:ext cx="2166520" cy="884238"/>
          </a:xfrm>
          <a:prstGeom prst="rect">
            <a:avLst/>
          </a:prstGeom>
        </p:spPr>
        <p:txBody>
          <a:bodyPr lIns="0" tIns="0" rIns="0" bIns="0" numCol="1" anchor="b" anchorCtr="0"/>
          <a:lstStyle>
            <a:lvl1pPr algn="ctr">
              <a:defRPr sz="4253" b="1" i="0">
                <a:solidFill>
                  <a:schemeClr val="accent1"/>
                </a:solidFill>
                <a:latin typeface="Nunito Sans ExtraBold" pitchFamily="2" charset="77"/>
              </a:defRPr>
            </a:lvl1pPr>
          </a:lstStyle>
          <a:p>
            <a:pPr lvl="0"/>
            <a:r>
              <a:rPr lang="en-US"/>
              <a:t>100%</a:t>
            </a:r>
          </a:p>
        </p:txBody>
      </p:sp>
      <p:sp>
        <p:nvSpPr>
          <p:cNvPr id="51" name="Text Placeholder 34">
            <a:extLst>
              <a:ext uri="{FF2B5EF4-FFF2-40B4-BE49-F238E27FC236}">
                <a16:creationId xmlns:a16="http://schemas.microsoft.com/office/drawing/2014/main" id="{0D46385A-84FF-9D44-81FE-0020EE76A026}"/>
              </a:ext>
            </a:extLst>
          </p:cNvPr>
          <p:cNvSpPr>
            <a:spLocks noGrp="1"/>
          </p:cNvSpPr>
          <p:nvPr>
            <p:ph type="body" sz="quarter" idx="17" hasCustomPrompt="1"/>
          </p:nvPr>
        </p:nvSpPr>
        <p:spPr>
          <a:xfrm>
            <a:off x="3574358" y="3950725"/>
            <a:ext cx="2469421" cy="659711"/>
          </a:xfrm>
          <a:prstGeom prst="rect">
            <a:avLst/>
          </a:prstGeom>
        </p:spPr>
        <p:txBody>
          <a:bodyPr numCol="1"/>
          <a:lstStyle>
            <a:lvl1pPr>
              <a:defRPr sz="1181"/>
            </a:lvl1pPr>
            <a:lvl2pPr>
              <a:defRPr sz="1181"/>
            </a:lvl2pPr>
            <a:lvl3pPr>
              <a:defRPr sz="1181"/>
            </a:lvl3pPr>
            <a:lvl4pPr>
              <a:defRPr sz="1181"/>
            </a:lvl4pPr>
            <a:lvl5pPr>
              <a:defRPr sz="1181"/>
            </a:lvl5pPr>
          </a:lstStyle>
          <a:p>
            <a:pPr algn="ctr"/>
            <a:r>
              <a:rPr lang="en-US" sz="1181"/>
              <a:t>of Kroll Employees should use for “big numbers” on one slide.</a:t>
            </a:r>
          </a:p>
        </p:txBody>
      </p:sp>
      <p:sp>
        <p:nvSpPr>
          <p:cNvPr id="52" name="Text Placeholder 5">
            <a:extLst>
              <a:ext uri="{FF2B5EF4-FFF2-40B4-BE49-F238E27FC236}">
                <a16:creationId xmlns:a16="http://schemas.microsoft.com/office/drawing/2014/main" id="{6D32CEE1-4220-A74A-92C5-285E2820CC8D}"/>
              </a:ext>
            </a:extLst>
          </p:cNvPr>
          <p:cNvSpPr>
            <a:spLocks noGrp="1"/>
          </p:cNvSpPr>
          <p:nvPr>
            <p:ph type="body" sz="quarter" idx="18" hasCustomPrompt="1"/>
          </p:nvPr>
        </p:nvSpPr>
        <p:spPr>
          <a:xfrm>
            <a:off x="3720466" y="3055835"/>
            <a:ext cx="2166520" cy="884238"/>
          </a:xfrm>
          <a:prstGeom prst="rect">
            <a:avLst/>
          </a:prstGeom>
        </p:spPr>
        <p:txBody>
          <a:bodyPr lIns="0" tIns="0" rIns="0" bIns="0" numCol="1" anchor="b" anchorCtr="0"/>
          <a:lstStyle>
            <a:lvl1pPr algn="ctr">
              <a:defRPr sz="4253" b="1" i="0">
                <a:solidFill>
                  <a:schemeClr val="accent1"/>
                </a:solidFill>
                <a:latin typeface="Nunito Sans ExtraBold" pitchFamily="2" charset="77"/>
              </a:defRPr>
            </a:lvl1pPr>
          </a:lstStyle>
          <a:p>
            <a:pPr lvl="0"/>
            <a:r>
              <a:rPr lang="en-US"/>
              <a:t>100%</a:t>
            </a:r>
          </a:p>
        </p:txBody>
      </p:sp>
      <p:sp>
        <p:nvSpPr>
          <p:cNvPr id="53" name="Text Placeholder 34">
            <a:extLst>
              <a:ext uri="{FF2B5EF4-FFF2-40B4-BE49-F238E27FC236}">
                <a16:creationId xmlns:a16="http://schemas.microsoft.com/office/drawing/2014/main" id="{96615F43-044A-0D4C-921C-231DEF8A1DDC}"/>
              </a:ext>
            </a:extLst>
          </p:cNvPr>
          <p:cNvSpPr>
            <a:spLocks noGrp="1"/>
          </p:cNvSpPr>
          <p:nvPr>
            <p:ph type="body" sz="quarter" idx="19" hasCustomPrompt="1"/>
          </p:nvPr>
        </p:nvSpPr>
        <p:spPr>
          <a:xfrm>
            <a:off x="6471697" y="3950725"/>
            <a:ext cx="2469421" cy="659711"/>
          </a:xfrm>
          <a:prstGeom prst="rect">
            <a:avLst/>
          </a:prstGeom>
        </p:spPr>
        <p:txBody>
          <a:bodyPr numCol="1"/>
          <a:lstStyle>
            <a:lvl1pPr>
              <a:defRPr sz="1181"/>
            </a:lvl1pPr>
            <a:lvl2pPr>
              <a:defRPr sz="1181"/>
            </a:lvl2pPr>
            <a:lvl3pPr>
              <a:defRPr sz="1181"/>
            </a:lvl3pPr>
            <a:lvl4pPr>
              <a:defRPr sz="1181"/>
            </a:lvl4pPr>
            <a:lvl5pPr>
              <a:defRPr sz="1181"/>
            </a:lvl5pPr>
          </a:lstStyle>
          <a:p>
            <a:pPr algn="ctr"/>
            <a:r>
              <a:rPr lang="en-US" sz="1181"/>
              <a:t>of Kroll Employees should use for “big numbers” on one slide.</a:t>
            </a:r>
          </a:p>
        </p:txBody>
      </p:sp>
      <p:sp>
        <p:nvSpPr>
          <p:cNvPr id="54" name="Text Placeholder 5">
            <a:extLst>
              <a:ext uri="{FF2B5EF4-FFF2-40B4-BE49-F238E27FC236}">
                <a16:creationId xmlns:a16="http://schemas.microsoft.com/office/drawing/2014/main" id="{2A2B164F-01D0-9642-BA28-A9BE5483CBF4}"/>
              </a:ext>
            </a:extLst>
          </p:cNvPr>
          <p:cNvSpPr>
            <a:spLocks noGrp="1"/>
          </p:cNvSpPr>
          <p:nvPr>
            <p:ph type="body" sz="quarter" idx="20" hasCustomPrompt="1"/>
          </p:nvPr>
        </p:nvSpPr>
        <p:spPr>
          <a:xfrm>
            <a:off x="6617804" y="3055835"/>
            <a:ext cx="2166520" cy="884238"/>
          </a:xfrm>
          <a:prstGeom prst="rect">
            <a:avLst/>
          </a:prstGeom>
        </p:spPr>
        <p:txBody>
          <a:bodyPr lIns="0" tIns="0" rIns="0" bIns="0" numCol="1" anchor="b" anchorCtr="0"/>
          <a:lstStyle>
            <a:lvl1pPr algn="ctr">
              <a:defRPr sz="4253" b="1" i="0">
                <a:solidFill>
                  <a:schemeClr val="accent1"/>
                </a:solidFill>
                <a:latin typeface="Nunito Sans ExtraBold" pitchFamily="2" charset="77"/>
              </a:defRPr>
            </a:lvl1pPr>
          </a:lstStyle>
          <a:p>
            <a:pPr lvl="0"/>
            <a:r>
              <a:rPr lang="en-US"/>
              <a:t>100%</a:t>
            </a:r>
          </a:p>
        </p:txBody>
      </p:sp>
      <p:sp>
        <p:nvSpPr>
          <p:cNvPr id="19" name="Freeform 18">
            <a:extLst>
              <a:ext uri="{FF2B5EF4-FFF2-40B4-BE49-F238E27FC236}">
                <a16:creationId xmlns:a16="http://schemas.microsoft.com/office/drawing/2014/main" id="{0F5D0DCC-90B7-8E4E-98D9-3252D5BA6E18}"/>
              </a:ext>
            </a:extLst>
          </p:cNvPr>
          <p:cNvSpPr/>
          <p:nvPr/>
        </p:nvSpPr>
        <p:spPr>
          <a:xfrm rot="10800000" flipH="1" flipV="1">
            <a:off x="5505950" y="-14991"/>
            <a:ext cx="4112056"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20" name="Freeform 19">
            <a:extLst>
              <a:ext uri="{FF2B5EF4-FFF2-40B4-BE49-F238E27FC236}">
                <a16:creationId xmlns:a16="http://schemas.microsoft.com/office/drawing/2014/main" id="{3C878292-0E26-B149-A962-FFC38764C78E}"/>
              </a:ext>
            </a:extLst>
          </p:cNvPr>
          <p:cNvSpPr/>
          <p:nvPr/>
        </p:nvSpPr>
        <p:spPr>
          <a:xfrm rot="5400000" flipH="1">
            <a:off x="-96040" y="5806249"/>
            <a:ext cx="1151802" cy="9871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24" name="Footer Placeholder 6">
            <a:extLst>
              <a:ext uri="{FF2B5EF4-FFF2-40B4-BE49-F238E27FC236}">
                <a16:creationId xmlns:a16="http://schemas.microsoft.com/office/drawing/2014/main" id="{6640A9C3-6C01-47BB-BCBF-35ACEA6534AD}"/>
              </a:ext>
            </a:extLst>
          </p:cNvPr>
          <p:cNvSpPr>
            <a:spLocks noGrp="1"/>
          </p:cNvSpPr>
          <p:nvPr>
            <p:ph type="ftr" sz="quarter" idx="3"/>
          </p:nvPr>
        </p:nvSpPr>
        <p:spPr>
          <a:xfrm>
            <a:off x="965530" y="6660670"/>
            <a:ext cx="1632295" cy="177453"/>
          </a:xfrm>
          <a:prstGeom prst="rect">
            <a:avLst/>
          </a:prstGeom>
        </p:spPr>
        <p:txBody>
          <a:bodyPr vert="horz" lIns="91440" tIns="45720" rIns="91440" bIns="45720" rtlCol="0" anchor="ctr"/>
          <a:lstStyle>
            <a:lvl1pPr algn="l">
              <a:defRPr sz="788">
                <a:solidFill>
                  <a:schemeClr val="accent1"/>
                </a:solidFill>
              </a:defRPr>
            </a:lvl1pPr>
          </a:lstStyle>
          <a:p>
            <a:endParaRPr lang="en-US"/>
          </a:p>
        </p:txBody>
      </p:sp>
    </p:spTree>
    <p:extLst>
      <p:ext uri="{BB962C8B-B14F-4D97-AF65-F5344CB8AC3E}">
        <p14:creationId xmlns:p14="http://schemas.microsoft.com/office/powerpoint/2010/main" val="4648318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Main Point">
    <p:bg>
      <p:bgRef idx="1001">
        <a:schemeClr val="bg2"/>
      </p:bgRef>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DB8FBEF3-D2E0-7942-B21B-5228C09189E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98575" y="6394778"/>
            <a:ext cx="650081" cy="323287"/>
          </a:xfrm>
          <a:prstGeom prst="rect">
            <a:avLst/>
          </a:prstGeom>
        </p:spPr>
      </p:pic>
      <p:sp>
        <p:nvSpPr>
          <p:cNvPr id="18" name="Slide Number Placeholder 4">
            <a:extLst>
              <a:ext uri="{FF2B5EF4-FFF2-40B4-BE49-F238E27FC236}">
                <a16:creationId xmlns:a16="http://schemas.microsoft.com/office/drawing/2014/main" id="{BAA7C75E-F4D7-2145-9AB9-7F45EDF0EDAA}"/>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sp>
        <p:nvSpPr>
          <p:cNvPr id="3" name="Text Placeholder 2">
            <a:extLst>
              <a:ext uri="{FF2B5EF4-FFF2-40B4-BE49-F238E27FC236}">
                <a16:creationId xmlns:a16="http://schemas.microsoft.com/office/drawing/2014/main" id="{0619A964-BC59-474D-B8A4-F22498C9A4C0}"/>
              </a:ext>
            </a:extLst>
          </p:cNvPr>
          <p:cNvSpPr>
            <a:spLocks noGrp="1"/>
          </p:cNvSpPr>
          <p:nvPr>
            <p:ph type="body" sz="quarter" idx="13" hasCustomPrompt="1"/>
          </p:nvPr>
        </p:nvSpPr>
        <p:spPr>
          <a:xfrm>
            <a:off x="1205856" y="0"/>
            <a:ext cx="7189488" cy="6858000"/>
          </a:xfrm>
          <a:prstGeom prst="rect">
            <a:avLst/>
          </a:prstGeom>
        </p:spPr>
        <p:txBody>
          <a:bodyPr numCol="1" anchor="ctr" anchorCtr="0"/>
          <a:lstStyle>
            <a:lvl1pPr>
              <a:lnSpc>
                <a:spcPct val="100000"/>
              </a:lnSpc>
              <a:spcAft>
                <a:spcPts val="945"/>
              </a:spcAft>
              <a:defRPr lang="en-US" sz="4253" smtClean="0">
                <a:solidFill>
                  <a:schemeClr val="tx2"/>
                </a:solidFill>
              </a:defRPr>
            </a:lvl1pPr>
            <a:lvl2pPr>
              <a:lnSpc>
                <a:spcPct val="100000"/>
              </a:lnSpc>
              <a:defRPr lang="en-US" sz="2520" smtClean="0">
                <a:solidFill>
                  <a:schemeClr val="tx2"/>
                </a:solidFill>
              </a:defRPr>
            </a:lvl2pPr>
          </a:lstStyle>
          <a:p>
            <a:r>
              <a:rPr lang="en-US" sz="4253">
                <a:solidFill>
                  <a:schemeClr val="tx2"/>
                </a:solidFill>
                <a:latin typeface="+mj-lt"/>
              </a:rPr>
              <a:t>“This style is for important quotes. You could</a:t>
            </a:r>
            <a:r>
              <a:rPr lang="en-US" sz="4253">
                <a:solidFill>
                  <a:schemeClr val="accent1"/>
                </a:solidFill>
                <a:latin typeface="+mj-lt"/>
              </a:rPr>
              <a:t> </a:t>
            </a:r>
            <a:r>
              <a:rPr lang="en-US" sz="4253">
                <a:solidFill>
                  <a:schemeClr val="accent2"/>
                </a:solidFill>
                <a:latin typeface="+mj-lt"/>
              </a:rPr>
              <a:t>emphasize</a:t>
            </a:r>
            <a:r>
              <a:rPr lang="en-US" sz="4253">
                <a:solidFill>
                  <a:schemeClr val="accent1"/>
                </a:solidFill>
                <a:latin typeface="+mj-lt"/>
              </a:rPr>
              <a:t> </a:t>
            </a:r>
            <a:r>
              <a:rPr lang="en-US" sz="4253">
                <a:solidFill>
                  <a:schemeClr val="tx2"/>
                </a:solidFill>
                <a:latin typeface="+mj-lt"/>
              </a:rPr>
              <a:t>a word with an accent color if you wish.”</a:t>
            </a:r>
          </a:p>
          <a:p>
            <a:pPr lvl="1"/>
            <a:r>
              <a:rPr lang="en-US"/>
              <a:t>-</a:t>
            </a:r>
            <a:r>
              <a:rPr lang="en-US" sz="2520">
                <a:solidFill>
                  <a:schemeClr val="tx2"/>
                </a:solidFill>
                <a:latin typeface="+mj-lt"/>
              </a:rPr>
              <a:t> Kroll Designer, 2021</a:t>
            </a:r>
            <a:endParaRPr lang="en-US"/>
          </a:p>
        </p:txBody>
      </p:sp>
    </p:spTree>
    <p:extLst>
      <p:ext uri="{BB962C8B-B14F-4D97-AF65-F5344CB8AC3E}">
        <p14:creationId xmlns:p14="http://schemas.microsoft.com/office/powerpoint/2010/main" val="3881187077"/>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hank You 1">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1FDCA6-D363-4A4D-ADB9-A661C9EFBB08}"/>
              </a:ext>
            </a:extLst>
          </p:cNvPr>
          <p:cNvSpPr txBox="1"/>
          <p:nvPr/>
        </p:nvSpPr>
        <p:spPr>
          <a:xfrm>
            <a:off x="585986" y="2036297"/>
            <a:ext cx="7048206" cy="770980"/>
          </a:xfrm>
          <a:prstGeom prst="rect">
            <a:avLst/>
          </a:prstGeom>
          <a:noFill/>
        </p:spPr>
        <p:txBody>
          <a:bodyPr wrap="square" rtlCol="0">
            <a:spAutoFit/>
          </a:bodyPr>
          <a:lstStyle/>
          <a:p>
            <a:r>
              <a:rPr lang="en-US" sz="4410" spc="-79" baseline="0">
                <a:solidFill>
                  <a:schemeClr val="tx2"/>
                </a:solidFill>
                <a:latin typeface="+mj-lt"/>
              </a:rPr>
              <a:t>Thank You</a:t>
            </a:r>
          </a:p>
        </p:txBody>
      </p:sp>
      <p:sp>
        <p:nvSpPr>
          <p:cNvPr id="5" name="Freeform 4">
            <a:extLst>
              <a:ext uri="{FF2B5EF4-FFF2-40B4-BE49-F238E27FC236}">
                <a16:creationId xmlns:a16="http://schemas.microsoft.com/office/drawing/2014/main" id="{4A4767A4-66C2-FB47-9C9E-EC8EA6D08344}"/>
              </a:ext>
            </a:extLst>
          </p:cNvPr>
          <p:cNvSpPr/>
          <p:nvPr/>
        </p:nvSpPr>
        <p:spPr>
          <a:xfrm>
            <a:off x="-16327" y="5379934"/>
            <a:ext cx="3865450" cy="1503466"/>
          </a:xfrm>
          <a:custGeom>
            <a:avLst/>
            <a:gdLst>
              <a:gd name="connsiteX0" fmla="*/ 11875 w 4892633"/>
              <a:gd name="connsiteY0" fmla="*/ 0 h 1484416"/>
              <a:gd name="connsiteX1" fmla="*/ 4892633 w 4892633"/>
              <a:gd name="connsiteY1" fmla="*/ 1484416 h 1484416"/>
              <a:gd name="connsiteX2" fmla="*/ 0 w 4892633"/>
              <a:gd name="connsiteY2" fmla="*/ 1484416 h 1484416"/>
              <a:gd name="connsiteX3" fmla="*/ 11875 w 4892633"/>
              <a:gd name="connsiteY3" fmla="*/ 0 h 1484416"/>
              <a:gd name="connsiteX0" fmla="*/ 668 w 4900476"/>
              <a:gd name="connsiteY0" fmla="*/ 0 h 1487591"/>
              <a:gd name="connsiteX1" fmla="*/ 4900476 w 4900476"/>
              <a:gd name="connsiteY1" fmla="*/ 1487591 h 1487591"/>
              <a:gd name="connsiteX2" fmla="*/ 7843 w 4900476"/>
              <a:gd name="connsiteY2" fmla="*/ 1487591 h 1487591"/>
              <a:gd name="connsiteX3" fmla="*/ 668 w 4900476"/>
              <a:gd name="connsiteY3" fmla="*/ 0 h 1487591"/>
              <a:gd name="connsiteX0" fmla="*/ 2350 w 4902158"/>
              <a:gd name="connsiteY0" fmla="*/ 0 h 1500291"/>
              <a:gd name="connsiteX1" fmla="*/ 4902158 w 4902158"/>
              <a:gd name="connsiteY1" fmla="*/ 1487591 h 1500291"/>
              <a:gd name="connsiteX2" fmla="*/ 0 w 4902158"/>
              <a:gd name="connsiteY2" fmla="*/ 1500291 h 1500291"/>
              <a:gd name="connsiteX3" fmla="*/ 2350 w 4902158"/>
              <a:gd name="connsiteY3" fmla="*/ 0 h 1500291"/>
              <a:gd name="connsiteX0" fmla="*/ 817 w 4906975"/>
              <a:gd name="connsiteY0" fmla="*/ 0 h 1503466"/>
              <a:gd name="connsiteX1" fmla="*/ 4906975 w 4906975"/>
              <a:gd name="connsiteY1" fmla="*/ 1490766 h 1503466"/>
              <a:gd name="connsiteX2" fmla="*/ 4817 w 4906975"/>
              <a:gd name="connsiteY2" fmla="*/ 1503466 h 1503466"/>
              <a:gd name="connsiteX3" fmla="*/ 817 w 4906975"/>
              <a:gd name="connsiteY3" fmla="*/ 0 h 1503466"/>
              <a:gd name="connsiteX0" fmla="*/ 2350 w 4908508"/>
              <a:gd name="connsiteY0" fmla="*/ 0 h 1503466"/>
              <a:gd name="connsiteX1" fmla="*/ 4908508 w 4908508"/>
              <a:gd name="connsiteY1" fmla="*/ 1490766 h 1503466"/>
              <a:gd name="connsiteX2" fmla="*/ 0 w 4908508"/>
              <a:gd name="connsiteY2" fmla="*/ 1503466 h 1503466"/>
              <a:gd name="connsiteX3" fmla="*/ 2350 w 4908508"/>
              <a:gd name="connsiteY3" fmla="*/ 0 h 1503466"/>
            </a:gdLst>
            <a:ahLst/>
            <a:cxnLst>
              <a:cxn ang="0">
                <a:pos x="connsiteX0" y="connsiteY0"/>
              </a:cxn>
              <a:cxn ang="0">
                <a:pos x="connsiteX1" y="connsiteY1"/>
              </a:cxn>
              <a:cxn ang="0">
                <a:pos x="connsiteX2" y="connsiteY2"/>
              </a:cxn>
              <a:cxn ang="0">
                <a:pos x="connsiteX3" y="connsiteY3"/>
              </a:cxn>
            </a:cxnLst>
            <a:rect l="l" t="t" r="r" b="b"/>
            <a:pathLst>
              <a:path w="4908508" h="1503466">
                <a:moveTo>
                  <a:pt x="2350" y="0"/>
                </a:moveTo>
                <a:lnTo>
                  <a:pt x="4908508" y="1490766"/>
                </a:lnTo>
                <a:lnTo>
                  <a:pt x="0" y="1503466"/>
                </a:lnTo>
                <a:cubicBezTo>
                  <a:pt x="3958" y="1008661"/>
                  <a:pt x="-1608" y="494805"/>
                  <a:pt x="235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6" name="Freeform 5">
            <a:extLst>
              <a:ext uri="{FF2B5EF4-FFF2-40B4-BE49-F238E27FC236}">
                <a16:creationId xmlns:a16="http://schemas.microsoft.com/office/drawing/2014/main" id="{8AFF940F-7D31-EB43-A187-3871E2E75BEF}"/>
              </a:ext>
            </a:extLst>
          </p:cNvPr>
          <p:cNvSpPr/>
          <p:nvPr/>
        </p:nvSpPr>
        <p:spPr>
          <a:xfrm>
            <a:off x="8362409" y="-3175"/>
            <a:ext cx="1243792" cy="1460665"/>
          </a:xfrm>
          <a:custGeom>
            <a:avLst/>
            <a:gdLst>
              <a:gd name="connsiteX0" fmla="*/ 0 w 1579418"/>
              <a:gd name="connsiteY0" fmla="*/ 0 h 1460665"/>
              <a:gd name="connsiteX1" fmla="*/ 1579418 w 1579418"/>
              <a:gd name="connsiteY1" fmla="*/ 0 h 1460665"/>
              <a:gd name="connsiteX2" fmla="*/ 1579418 w 1579418"/>
              <a:gd name="connsiteY2" fmla="*/ 1460665 h 1460665"/>
              <a:gd name="connsiteX3" fmla="*/ 0 w 1579418"/>
              <a:gd name="connsiteY3" fmla="*/ 0 h 1460665"/>
            </a:gdLst>
            <a:ahLst/>
            <a:cxnLst>
              <a:cxn ang="0">
                <a:pos x="connsiteX0" y="connsiteY0"/>
              </a:cxn>
              <a:cxn ang="0">
                <a:pos x="connsiteX1" y="connsiteY1"/>
              </a:cxn>
              <a:cxn ang="0">
                <a:pos x="connsiteX2" y="connsiteY2"/>
              </a:cxn>
              <a:cxn ang="0">
                <a:pos x="connsiteX3" y="connsiteY3"/>
              </a:cxn>
            </a:cxnLst>
            <a:rect l="l" t="t" r="r" b="b"/>
            <a:pathLst>
              <a:path w="1579418" h="1460665">
                <a:moveTo>
                  <a:pt x="0" y="0"/>
                </a:moveTo>
                <a:lnTo>
                  <a:pt x="1579418" y="0"/>
                </a:lnTo>
                <a:lnTo>
                  <a:pt x="1579418" y="14606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Tree>
    <p:extLst>
      <p:ext uri="{BB962C8B-B14F-4D97-AF65-F5344CB8AC3E}">
        <p14:creationId xmlns:p14="http://schemas.microsoft.com/office/powerpoint/2010/main" val="31840591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hank You 2">
    <p:bg>
      <p:bgPr>
        <a:solidFill>
          <a:schemeClr val="accent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F894A47-E08F-4814-9921-849B6F31E206}"/>
              </a:ext>
            </a:extLst>
          </p:cNvPr>
          <p:cNvSpPr txBox="1"/>
          <p:nvPr/>
        </p:nvSpPr>
        <p:spPr>
          <a:xfrm>
            <a:off x="583096" y="2025664"/>
            <a:ext cx="7048206" cy="770980"/>
          </a:xfrm>
          <a:prstGeom prst="rect">
            <a:avLst/>
          </a:prstGeom>
          <a:noFill/>
        </p:spPr>
        <p:txBody>
          <a:bodyPr wrap="square" rtlCol="0">
            <a:spAutoFit/>
          </a:bodyPr>
          <a:lstStyle/>
          <a:p>
            <a:r>
              <a:rPr lang="en-US" sz="4410" spc="-79" baseline="0">
                <a:solidFill>
                  <a:schemeClr val="bg1"/>
                </a:solidFill>
                <a:latin typeface="+mj-lt"/>
              </a:rPr>
              <a:t>Thank You</a:t>
            </a:r>
          </a:p>
        </p:txBody>
      </p:sp>
      <p:sp>
        <p:nvSpPr>
          <p:cNvPr id="9" name="Freeform 8">
            <a:extLst>
              <a:ext uri="{FF2B5EF4-FFF2-40B4-BE49-F238E27FC236}">
                <a16:creationId xmlns:a16="http://schemas.microsoft.com/office/drawing/2014/main" id="{2CB3BA10-1B99-0E46-BE63-6442CD8797A0}"/>
              </a:ext>
            </a:extLst>
          </p:cNvPr>
          <p:cNvSpPr/>
          <p:nvPr/>
        </p:nvSpPr>
        <p:spPr>
          <a:xfrm>
            <a:off x="-7742" y="5496233"/>
            <a:ext cx="4529598" cy="1386349"/>
          </a:xfrm>
          <a:custGeom>
            <a:avLst/>
            <a:gdLst>
              <a:gd name="connsiteX0" fmla="*/ 0 w 5751871"/>
              <a:gd name="connsiteY0" fmla="*/ 0 h 1386349"/>
              <a:gd name="connsiteX1" fmla="*/ 5751871 w 5751871"/>
              <a:gd name="connsiteY1" fmla="*/ 1376516 h 1386349"/>
              <a:gd name="connsiteX2" fmla="*/ 0 w 5751871"/>
              <a:gd name="connsiteY2" fmla="*/ 1386349 h 1386349"/>
              <a:gd name="connsiteX3" fmla="*/ 0 w 5751871"/>
              <a:gd name="connsiteY3" fmla="*/ 0 h 1386349"/>
            </a:gdLst>
            <a:ahLst/>
            <a:cxnLst>
              <a:cxn ang="0">
                <a:pos x="connsiteX0" y="connsiteY0"/>
              </a:cxn>
              <a:cxn ang="0">
                <a:pos x="connsiteX1" y="connsiteY1"/>
              </a:cxn>
              <a:cxn ang="0">
                <a:pos x="connsiteX2" y="connsiteY2"/>
              </a:cxn>
              <a:cxn ang="0">
                <a:pos x="connsiteX3" y="connsiteY3"/>
              </a:cxn>
            </a:cxnLst>
            <a:rect l="l" t="t" r="r" b="b"/>
            <a:pathLst>
              <a:path w="5751871" h="1386349">
                <a:moveTo>
                  <a:pt x="0" y="0"/>
                </a:moveTo>
                <a:lnTo>
                  <a:pt x="5751871" y="1376516"/>
                </a:lnTo>
                <a:lnTo>
                  <a:pt x="0" y="138634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0" name="Freeform 9">
            <a:extLst>
              <a:ext uri="{FF2B5EF4-FFF2-40B4-BE49-F238E27FC236}">
                <a16:creationId xmlns:a16="http://schemas.microsoft.com/office/drawing/2014/main" id="{8028005A-FDF3-4942-8FA1-1E16D267F352}"/>
              </a:ext>
            </a:extLst>
          </p:cNvPr>
          <p:cNvSpPr/>
          <p:nvPr/>
        </p:nvSpPr>
        <p:spPr>
          <a:xfrm>
            <a:off x="8643699" y="2390330"/>
            <a:ext cx="979324" cy="4482419"/>
          </a:xfrm>
          <a:custGeom>
            <a:avLst/>
            <a:gdLst>
              <a:gd name="connsiteX0" fmla="*/ 1120877 w 1130709"/>
              <a:gd name="connsiteY0" fmla="*/ 0 h 2831690"/>
              <a:gd name="connsiteX1" fmla="*/ 0 w 1130709"/>
              <a:gd name="connsiteY1" fmla="*/ 2831690 h 2831690"/>
              <a:gd name="connsiteX2" fmla="*/ 1130709 w 1130709"/>
              <a:gd name="connsiteY2" fmla="*/ 2831690 h 2831690"/>
              <a:gd name="connsiteX3" fmla="*/ 1120877 w 1130709"/>
              <a:gd name="connsiteY3" fmla="*/ 0 h 2831690"/>
              <a:gd name="connsiteX0" fmla="*/ 790787 w 800619"/>
              <a:gd name="connsiteY0" fmla="*/ 0 h 2831690"/>
              <a:gd name="connsiteX1" fmla="*/ 0 w 800619"/>
              <a:gd name="connsiteY1" fmla="*/ 2831690 h 2831690"/>
              <a:gd name="connsiteX2" fmla="*/ 800619 w 800619"/>
              <a:gd name="connsiteY2" fmla="*/ 2831690 h 2831690"/>
              <a:gd name="connsiteX3" fmla="*/ 790787 w 800619"/>
              <a:gd name="connsiteY3" fmla="*/ 0 h 2831690"/>
              <a:gd name="connsiteX0" fmla="*/ 483203 w 493035"/>
              <a:gd name="connsiteY0" fmla="*/ 0 h 2831690"/>
              <a:gd name="connsiteX1" fmla="*/ 0 w 493035"/>
              <a:gd name="connsiteY1" fmla="*/ 2779175 h 2831690"/>
              <a:gd name="connsiteX2" fmla="*/ 493035 w 493035"/>
              <a:gd name="connsiteY2" fmla="*/ 2831690 h 2831690"/>
              <a:gd name="connsiteX3" fmla="*/ 483203 w 493035"/>
              <a:gd name="connsiteY3" fmla="*/ 0 h 2831690"/>
              <a:gd name="connsiteX0" fmla="*/ 775782 w 785614"/>
              <a:gd name="connsiteY0" fmla="*/ 0 h 2831690"/>
              <a:gd name="connsiteX1" fmla="*/ 0 w 785614"/>
              <a:gd name="connsiteY1" fmla="*/ 2831689 h 2831690"/>
              <a:gd name="connsiteX2" fmla="*/ 785614 w 785614"/>
              <a:gd name="connsiteY2" fmla="*/ 2831690 h 2831690"/>
              <a:gd name="connsiteX3" fmla="*/ 775782 w 785614"/>
              <a:gd name="connsiteY3" fmla="*/ 0 h 2831690"/>
            </a:gdLst>
            <a:ahLst/>
            <a:cxnLst>
              <a:cxn ang="0">
                <a:pos x="connsiteX0" y="connsiteY0"/>
              </a:cxn>
              <a:cxn ang="0">
                <a:pos x="connsiteX1" y="connsiteY1"/>
              </a:cxn>
              <a:cxn ang="0">
                <a:pos x="connsiteX2" y="connsiteY2"/>
              </a:cxn>
              <a:cxn ang="0">
                <a:pos x="connsiteX3" y="connsiteY3"/>
              </a:cxn>
            </a:cxnLst>
            <a:rect l="l" t="t" r="r" b="b"/>
            <a:pathLst>
              <a:path w="785614" h="2831690">
                <a:moveTo>
                  <a:pt x="775782" y="0"/>
                </a:moveTo>
                <a:lnTo>
                  <a:pt x="0" y="2831689"/>
                </a:lnTo>
                <a:lnTo>
                  <a:pt x="785614" y="2831690"/>
                </a:lnTo>
                <a:cubicBezTo>
                  <a:pt x="782337" y="1887793"/>
                  <a:pt x="779059" y="943897"/>
                  <a:pt x="77578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Tree>
    <p:extLst>
      <p:ext uri="{BB962C8B-B14F-4D97-AF65-F5344CB8AC3E}">
        <p14:creationId xmlns:p14="http://schemas.microsoft.com/office/powerpoint/2010/main" val="29041662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oiler Plate">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5C0326-0DE4-B944-8999-90A852361D89}"/>
              </a:ext>
            </a:extLst>
          </p:cNvPr>
          <p:cNvSpPr txBox="1"/>
          <p:nvPr/>
        </p:nvSpPr>
        <p:spPr>
          <a:xfrm>
            <a:off x="648004" y="1151546"/>
            <a:ext cx="3898156" cy="242374"/>
          </a:xfrm>
          <a:prstGeom prst="rect">
            <a:avLst/>
          </a:prstGeom>
          <a:noFill/>
        </p:spPr>
        <p:txBody>
          <a:bodyPr wrap="square" lIns="0" tIns="0" rIns="0" bIns="0" rtlCol="0">
            <a:spAutoFit/>
          </a:bodyPr>
          <a:lstStyle/>
          <a:p>
            <a:pPr algn="l"/>
            <a:r>
              <a:rPr lang="en-US" sz="1575" noProof="0">
                <a:solidFill>
                  <a:schemeClr val="tx1"/>
                </a:solidFill>
              </a:rPr>
              <a:t>For more information, please contact:</a:t>
            </a:r>
          </a:p>
        </p:txBody>
      </p:sp>
      <p:pic>
        <p:nvPicPr>
          <p:cNvPr id="4" name="Picture 3">
            <a:extLst>
              <a:ext uri="{FF2B5EF4-FFF2-40B4-BE49-F238E27FC236}">
                <a16:creationId xmlns:a16="http://schemas.microsoft.com/office/drawing/2014/main" id="{D0AE5896-BB5A-C848-96BF-E3F5EC4EBE21}"/>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494502" y="466516"/>
            <a:ext cx="1547149" cy="771132"/>
          </a:xfrm>
          <a:prstGeom prst="rect">
            <a:avLst/>
          </a:prstGeom>
        </p:spPr>
      </p:pic>
      <p:sp>
        <p:nvSpPr>
          <p:cNvPr id="5" name="TextBox 4">
            <a:extLst>
              <a:ext uri="{FF2B5EF4-FFF2-40B4-BE49-F238E27FC236}">
                <a16:creationId xmlns:a16="http://schemas.microsoft.com/office/drawing/2014/main" id="{561BB386-FE59-0140-9F32-FB726BABC961}"/>
              </a:ext>
            </a:extLst>
          </p:cNvPr>
          <p:cNvSpPr txBox="1"/>
          <p:nvPr/>
        </p:nvSpPr>
        <p:spPr>
          <a:xfrm>
            <a:off x="660082" y="5061143"/>
            <a:ext cx="7140893" cy="925766"/>
          </a:xfrm>
          <a:prstGeom prst="rect">
            <a:avLst/>
          </a:prstGeom>
          <a:noFill/>
        </p:spPr>
        <p:txBody>
          <a:bodyPr wrap="square" lIns="0" tIns="0" rIns="0" bIns="0" rtlCol="0">
            <a:spAutoFit/>
          </a:bodyPr>
          <a:lstStyle/>
          <a:p>
            <a:pPr marL="0" marR="0" lvl="0" indent="0" algn="l" defTabSz="720077" rtl="0" eaLnBrk="1" fontAlgn="auto" latinLnBrk="0" hangingPunct="1">
              <a:lnSpc>
                <a:spcPct val="100000"/>
              </a:lnSpc>
              <a:spcBef>
                <a:spcPts val="472"/>
              </a:spcBef>
              <a:spcAft>
                <a:spcPts val="0"/>
              </a:spcAft>
              <a:buClrTx/>
              <a:buSzTx/>
              <a:buFontTx/>
              <a:buNone/>
              <a:tabLst/>
              <a:defRPr/>
            </a:pPr>
            <a:r>
              <a:rPr lang="en-US" sz="630" b="1" kern="7500" spc="63" baseline="0" noProof="0">
                <a:solidFill>
                  <a:schemeClr val="tx1"/>
                </a:solidFill>
                <a:latin typeface="+mn-lt"/>
                <a:ea typeface="+mn-ea"/>
                <a:cs typeface="+mn-cs"/>
              </a:rPr>
              <a:t>About Kroll</a:t>
            </a:r>
          </a:p>
          <a:p>
            <a:pPr marL="0" marR="0" lvl="0" indent="0" algn="l" defTabSz="720077" rtl="0" eaLnBrk="1" fontAlgn="auto" latinLnBrk="0" hangingPunct="1">
              <a:lnSpc>
                <a:spcPct val="100000"/>
              </a:lnSpc>
              <a:spcBef>
                <a:spcPts val="472"/>
              </a:spcBef>
              <a:spcAft>
                <a:spcPts val="472"/>
              </a:spcAft>
              <a:buClrTx/>
              <a:buSzTx/>
              <a:buFontTx/>
              <a:buNone/>
              <a:tabLst/>
              <a:defRPr/>
            </a:pPr>
            <a:r>
              <a:rPr lang="en-US" sz="591" kern="1200">
                <a:solidFill>
                  <a:schemeClr val="tx1"/>
                </a:solidFill>
                <a:effectLst/>
                <a:latin typeface="+mn-lt"/>
                <a:ea typeface="+mn-ea"/>
                <a:cs typeface="+mn-cs"/>
              </a:rPr>
              <a:t>Kroll is the world’s premier provider of services and digital products related to valuation, governance, risk and transparency. We work with clients across diverse sectors in the areas of valuation, expert services, investigations, cyber security, corporate finance, restructuring, legal and business solutions, data analytics and regulatory compliance. Our firm has nearly 5,000 professionals in 30 countries and territories around the world. </a:t>
            </a:r>
            <a:r>
              <a:rPr lang="en-US" sz="591" kern="1200" noProof="0">
                <a:solidFill>
                  <a:schemeClr val="tx1"/>
                </a:solidFill>
                <a:effectLst/>
                <a:latin typeface="+mn-lt"/>
                <a:ea typeface="+mn-ea"/>
                <a:cs typeface="+mn-cs"/>
              </a:rPr>
              <a:t>For more information, visit </a:t>
            </a:r>
            <a:r>
              <a:rPr lang="en-US" sz="591" kern="1200" noProof="0">
                <a:solidFill>
                  <a:schemeClr val="tx1"/>
                </a:solidFill>
                <a:effectLst/>
                <a:latin typeface="+mn-lt"/>
                <a:ea typeface="+mn-ea"/>
                <a:cs typeface="+mn-cs"/>
                <a:hlinkClick r:id="rId3"/>
              </a:rPr>
              <a:t>www.kroll.com</a:t>
            </a:r>
            <a:r>
              <a:rPr lang="en-US" sz="591" kern="1200" noProof="0">
                <a:solidFill>
                  <a:schemeClr val="tx1"/>
                </a:solidFill>
                <a:effectLst/>
                <a:latin typeface="+mn-lt"/>
                <a:ea typeface="+mn-ea"/>
                <a:cs typeface="+mn-cs"/>
              </a:rPr>
              <a:t>.</a:t>
            </a:r>
          </a:p>
          <a:p>
            <a:pPr marL="0" marR="0" lvl="0" indent="0" algn="l" defTabSz="720077" rtl="0" eaLnBrk="1" fontAlgn="auto" latinLnBrk="0" hangingPunct="1">
              <a:lnSpc>
                <a:spcPct val="100000"/>
              </a:lnSpc>
              <a:spcBef>
                <a:spcPts val="0"/>
              </a:spcBef>
              <a:spcAft>
                <a:spcPts val="472"/>
              </a:spcAft>
              <a:buClrTx/>
              <a:buSzTx/>
              <a:buFontTx/>
              <a:buNone/>
              <a:tabLst/>
              <a:defRPr/>
            </a:pPr>
            <a:r>
              <a:rPr lang="en-US" sz="591" i="1" kern="1200" noProof="0">
                <a:solidFill>
                  <a:schemeClr val="tx1"/>
                </a:solidFill>
                <a:effectLst/>
                <a:latin typeface="+mn-lt"/>
                <a:ea typeface="+mn-ea"/>
                <a:cs typeface="+mn-cs"/>
              </a:rPr>
              <a:t>M&amp;A advisory, capital raising and secondary market advisory services in the United States are provided by Duff &amp; Phelps Securities, LLC. Member FINRA/SIPC. Pagemill Partners is a Division of Duff &amp; Phelps Securities, LLC. M&amp;A advisory, capital raising and secondary market advisory services in the United Kingdom are provided by Duff &amp; Phelps Securities Ltd. (DPSL), which is authorized and regulated by the Financial Conduct Authority. Valuation Advisory Services in India are provided by Duff &amp; Phelps India Private Limited under a category 1 merchant banker license issued by the Securities and Exchange Board of India.</a:t>
            </a:r>
          </a:p>
          <a:p>
            <a:pPr marL="0" marR="0" lvl="0" indent="0" algn="l" defTabSz="720077" rtl="0" eaLnBrk="1" fontAlgn="auto" latinLnBrk="0" hangingPunct="1">
              <a:lnSpc>
                <a:spcPct val="100000"/>
              </a:lnSpc>
              <a:spcBef>
                <a:spcPts val="0"/>
              </a:spcBef>
              <a:spcAft>
                <a:spcPts val="0"/>
              </a:spcAft>
              <a:buClrTx/>
              <a:buSzTx/>
              <a:buFontTx/>
              <a:buNone/>
              <a:tabLst/>
              <a:defRPr/>
            </a:pPr>
            <a:r>
              <a:rPr lang="en-US" sz="591" kern="1200" noProof="0">
                <a:solidFill>
                  <a:schemeClr val="tx1"/>
                </a:solidFill>
                <a:effectLst/>
                <a:latin typeface="+mn-lt"/>
                <a:ea typeface="+mn-ea"/>
                <a:cs typeface="+mn-cs"/>
              </a:rPr>
              <a:t>© 2021 Kroll, LLC. All rights reserved.</a:t>
            </a:r>
          </a:p>
        </p:txBody>
      </p:sp>
      <p:sp>
        <p:nvSpPr>
          <p:cNvPr id="6" name="Freeform 5">
            <a:extLst>
              <a:ext uri="{FF2B5EF4-FFF2-40B4-BE49-F238E27FC236}">
                <a16:creationId xmlns:a16="http://schemas.microsoft.com/office/drawing/2014/main" id="{70D0032E-44A3-B545-A70B-D8AACF06BF11}"/>
              </a:ext>
            </a:extLst>
          </p:cNvPr>
          <p:cNvSpPr/>
          <p:nvPr/>
        </p:nvSpPr>
        <p:spPr>
          <a:xfrm rot="10800000" flipH="1" flipV="1">
            <a:off x="8788439" y="-14990"/>
            <a:ext cx="829568" cy="1551690"/>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Lst>
            <a:ahLst/>
            <a:cxnLst>
              <a:cxn ang="0">
                <a:pos x="connsiteX0" y="connsiteY0"/>
              </a:cxn>
              <a:cxn ang="0">
                <a:pos x="connsiteX1" y="connsiteY1"/>
              </a:cxn>
              <a:cxn ang="0">
                <a:pos x="connsiteX2" y="connsiteY2"/>
              </a:cxn>
              <a:cxn ang="0">
                <a:pos x="connsiteX3" y="connsiteY3"/>
              </a:cxn>
            </a:cxnLst>
            <a:rect l="l" t="t" r="r" b="b"/>
            <a:pathLst>
              <a:path w="1580613" h="1551690">
                <a:moveTo>
                  <a:pt x="0" y="0"/>
                </a:moveTo>
                <a:lnTo>
                  <a:pt x="1567646" y="1551690"/>
                </a:lnTo>
                <a:lnTo>
                  <a:pt x="1580613" y="119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9" name="Text Placeholder 7">
            <a:extLst>
              <a:ext uri="{FF2B5EF4-FFF2-40B4-BE49-F238E27FC236}">
                <a16:creationId xmlns:a16="http://schemas.microsoft.com/office/drawing/2014/main" id="{2DCCA27E-3EF6-5E4A-BEBA-093583A538FE}"/>
              </a:ext>
            </a:extLst>
          </p:cNvPr>
          <p:cNvSpPr>
            <a:spLocks noGrp="1"/>
          </p:cNvSpPr>
          <p:nvPr>
            <p:ph type="body" sz="quarter" idx="10"/>
          </p:nvPr>
        </p:nvSpPr>
        <p:spPr>
          <a:xfrm>
            <a:off x="580880" y="1524513"/>
            <a:ext cx="4039698" cy="3013075"/>
          </a:xfrm>
          <a:prstGeom prst="rect">
            <a:avLst/>
          </a:prstGeom>
        </p:spPr>
        <p:txBody>
          <a:bodyPr/>
          <a:lstStyle>
            <a:lvl1pPr>
              <a:lnSpc>
                <a:spcPct val="100000"/>
              </a:lnSpc>
              <a:defRPr sz="866"/>
            </a:lvl1pPr>
            <a:lvl2pPr>
              <a:lnSpc>
                <a:spcPct val="100000"/>
              </a:lnSpc>
              <a:defRPr sz="866"/>
            </a:lvl2pPr>
            <a:lvl3pPr>
              <a:lnSpc>
                <a:spcPct val="100000"/>
              </a:lnSpc>
              <a:defRPr sz="866"/>
            </a:lvl3pPr>
            <a:lvl4pPr>
              <a:lnSpc>
                <a:spcPct val="100000"/>
              </a:lnSpc>
              <a:defRPr sz="866"/>
            </a:lvl4pPr>
            <a:lvl5pPr>
              <a:lnSpc>
                <a:spcPct val="100000"/>
              </a:lnSpc>
              <a:defRPr sz="866"/>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3961938"/>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_Agenda">
    <p:spTree>
      <p:nvGrpSpPr>
        <p:cNvPr id="1" name=""/>
        <p:cNvGrpSpPr/>
        <p:nvPr/>
      </p:nvGrpSpPr>
      <p:grpSpPr>
        <a:xfrm>
          <a:off x="0" y="0"/>
          <a:ext cx="0" cy="0"/>
          <a:chOff x="0" y="0"/>
          <a:chExt cx="0" cy="0"/>
        </a:xfrm>
      </p:grpSpPr>
      <p:pic>
        <p:nvPicPr>
          <p:cNvPr id="14" name="Picture 13" descr="A picture containing text, clipart&#10;&#10;Description automatically generated">
            <a:extLst>
              <a:ext uri="{FF2B5EF4-FFF2-40B4-BE49-F238E27FC236}">
                <a16:creationId xmlns:a16="http://schemas.microsoft.com/office/drawing/2014/main" id="{5F9305C7-2E63-B743-87DA-B418118227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16" name="Slide Number Placeholder 4">
            <a:extLst>
              <a:ext uri="{FF2B5EF4-FFF2-40B4-BE49-F238E27FC236}">
                <a16:creationId xmlns:a16="http://schemas.microsoft.com/office/drawing/2014/main" id="{3CA6344D-85EE-A147-8DC6-5A2E955E7B3A}"/>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sp>
        <p:nvSpPr>
          <p:cNvPr id="5" name="Freeform 4">
            <a:extLst>
              <a:ext uri="{FF2B5EF4-FFF2-40B4-BE49-F238E27FC236}">
                <a16:creationId xmlns:a16="http://schemas.microsoft.com/office/drawing/2014/main" id="{30EA902E-9EBA-8C40-A438-B90E5080757F}"/>
              </a:ext>
            </a:extLst>
          </p:cNvPr>
          <p:cNvSpPr/>
          <p:nvPr/>
        </p:nvSpPr>
        <p:spPr>
          <a:xfrm rot="10800000" flipH="1" flipV="1">
            <a:off x="5495949" y="-14991"/>
            <a:ext cx="4123955"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6" name="Freeform 5">
            <a:extLst>
              <a:ext uri="{FF2B5EF4-FFF2-40B4-BE49-F238E27FC236}">
                <a16:creationId xmlns:a16="http://schemas.microsoft.com/office/drawing/2014/main" id="{6035725E-8D1E-D340-830A-2FE96B567378}"/>
              </a:ext>
            </a:extLst>
          </p:cNvPr>
          <p:cNvSpPr/>
          <p:nvPr/>
        </p:nvSpPr>
        <p:spPr>
          <a:xfrm rot="5400000" flipH="1">
            <a:off x="-96116" y="5801800"/>
            <a:ext cx="1164452" cy="9896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31" name="Title 2">
            <a:extLst>
              <a:ext uri="{FF2B5EF4-FFF2-40B4-BE49-F238E27FC236}">
                <a16:creationId xmlns:a16="http://schemas.microsoft.com/office/drawing/2014/main" id="{DF4ED312-ABB2-7349-8C91-5DCD3005540D}"/>
              </a:ext>
            </a:extLst>
          </p:cNvPr>
          <p:cNvSpPr>
            <a:spLocks noGrp="1"/>
          </p:cNvSpPr>
          <p:nvPr>
            <p:ph type="title" hasCustomPrompt="1"/>
          </p:nvPr>
        </p:nvSpPr>
        <p:spPr>
          <a:xfrm>
            <a:off x="594074" y="590048"/>
            <a:ext cx="6030754" cy="373839"/>
          </a:xfrm>
          <a:prstGeom prst="rect">
            <a:avLst/>
          </a:prstGeom>
        </p:spPr>
        <p:txBody>
          <a:bodyPr>
            <a:noAutofit/>
          </a:bodyPr>
          <a:lstStyle>
            <a:lvl1pPr>
              <a:defRPr sz="2205"/>
            </a:lvl1pPr>
          </a:lstStyle>
          <a:p>
            <a:r>
              <a:rPr lang="en-US"/>
              <a:t>Click to add title</a:t>
            </a:r>
            <a:endParaRPr lang="en-US" sz="1418" spc="0"/>
          </a:p>
        </p:txBody>
      </p:sp>
      <p:grpSp>
        <p:nvGrpSpPr>
          <p:cNvPr id="23" name="Group 22">
            <a:extLst>
              <a:ext uri="{FF2B5EF4-FFF2-40B4-BE49-F238E27FC236}">
                <a16:creationId xmlns:a16="http://schemas.microsoft.com/office/drawing/2014/main" id="{CF2F0746-F6AD-734E-AEA4-A6914780B2F3}"/>
              </a:ext>
            </a:extLst>
          </p:cNvPr>
          <p:cNvGrpSpPr/>
          <p:nvPr/>
        </p:nvGrpSpPr>
        <p:grpSpPr>
          <a:xfrm>
            <a:off x="640080" y="1995561"/>
            <a:ext cx="8301038" cy="726969"/>
            <a:chOff x="1555970" y="1652660"/>
            <a:chExt cx="9080060" cy="726969"/>
          </a:xfrm>
        </p:grpSpPr>
        <p:sp>
          <p:nvSpPr>
            <p:cNvPr id="24" name="Pentagon 9">
              <a:extLst>
                <a:ext uri="{FF2B5EF4-FFF2-40B4-BE49-F238E27FC236}">
                  <a16:creationId xmlns:a16="http://schemas.microsoft.com/office/drawing/2014/main" id="{E519DE34-A3A9-E34F-AD89-70AD5F38EE24}"/>
                </a:ext>
              </a:extLst>
            </p:cNvPr>
            <p:cNvSpPr>
              <a:spLocks/>
            </p:cNvSpPr>
            <p:nvPr/>
          </p:nvSpPr>
          <p:spPr>
            <a:xfrm>
              <a:off x="8172118" y="1652662"/>
              <a:ext cx="2463912" cy="726967"/>
            </a:xfrm>
            <a:prstGeom prst="homePlate">
              <a:avLst>
                <a:gd name="adj" fmla="val 0"/>
              </a:avLst>
            </a:prstGeom>
            <a:solidFill>
              <a:schemeClr val="accent2"/>
            </a:solidFill>
            <a:ln w="6350" cap="flat" cmpd="sng" algn="ctr">
              <a:solidFill>
                <a:schemeClr val="bg1"/>
              </a:solidFill>
              <a:prstDash val="solid"/>
              <a:miter lim="800000"/>
            </a:ln>
            <a:effectLst/>
          </p:spPr>
          <p:txBody>
            <a:bodyPr lIns="365760" rtlCol="0" anchor="ctr"/>
            <a:lstStyle/>
            <a:p>
              <a:pPr algn="ctr" defTabSz="720077">
                <a:defRPr/>
              </a:pPr>
              <a:endParaRPr lang="ko-KR" altLang="en-US" sz="1260" b="1" kern="0">
                <a:solidFill>
                  <a:prstClr val="white"/>
                </a:solidFill>
                <a:ea typeface="맑은 고딕" panose="020B0503020000020004" pitchFamily="34" charset="-127"/>
                <a:cs typeface="Arial" panose="020B0604020202020204" pitchFamily="34" charset="0"/>
              </a:endParaRPr>
            </a:p>
          </p:txBody>
        </p:sp>
        <p:sp>
          <p:nvSpPr>
            <p:cNvPr id="25" name="Pentagon 9">
              <a:extLst>
                <a:ext uri="{FF2B5EF4-FFF2-40B4-BE49-F238E27FC236}">
                  <a16:creationId xmlns:a16="http://schemas.microsoft.com/office/drawing/2014/main" id="{4E8048E6-2653-1542-8706-61507F80C76E}"/>
                </a:ext>
              </a:extLst>
            </p:cNvPr>
            <p:cNvSpPr>
              <a:spLocks/>
            </p:cNvSpPr>
            <p:nvPr/>
          </p:nvSpPr>
          <p:spPr>
            <a:xfrm>
              <a:off x="5974359" y="1652662"/>
              <a:ext cx="2463912" cy="726967"/>
            </a:xfrm>
            <a:prstGeom prst="homePlate">
              <a:avLst>
                <a:gd name="adj" fmla="val 38618"/>
              </a:avLst>
            </a:prstGeom>
            <a:solidFill>
              <a:schemeClr val="tx2">
                <a:lumMod val="60000"/>
                <a:lumOff val="40000"/>
              </a:schemeClr>
            </a:solidFill>
            <a:ln w="6350" cap="flat" cmpd="sng" algn="ctr">
              <a:solidFill>
                <a:schemeClr val="bg1"/>
              </a:solidFill>
              <a:prstDash val="solid"/>
              <a:miter lim="800000"/>
            </a:ln>
            <a:effectLst/>
          </p:spPr>
          <p:txBody>
            <a:bodyPr lIns="457200" rtlCol="0" anchor="ctr"/>
            <a:lstStyle/>
            <a:p>
              <a:pPr algn="ctr" defTabSz="720077">
                <a:defRPr/>
              </a:pPr>
              <a:endParaRPr lang="ko-KR" altLang="en-US" sz="1260" b="1" kern="0">
                <a:solidFill>
                  <a:prstClr val="white"/>
                </a:solidFill>
                <a:ea typeface="맑은 고딕" panose="020B0503020000020004" pitchFamily="34" charset="-127"/>
                <a:cs typeface="Arial" panose="020B0604020202020204" pitchFamily="34" charset="0"/>
              </a:endParaRPr>
            </a:p>
          </p:txBody>
        </p:sp>
        <p:sp>
          <p:nvSpPr>
            <p:cNvPr id="26" name="Pentagon 9">
              <a:extLst>
                <a:ext uri="{FF2B5EF4-FFF2-40B4-BE49-F238E27FC236}">
                  <a16:creationId xmlns:a16="http://schemas.microsoft.com/office/drawing/2014/main" id="{F7507690-B2DD-1749-9DE2-432C638CF315}"/>
                </a:ext>
              </a:extLst>
            </p:cNvPr>
            <p:cNvSpPr>
              <a:spLocks/>
            </p:cNvSpPr>
            <p:nvPr/>
          </p:nvSpPr>
          <p:spPr>
            <a:xfrm>
              <a:off x="3720595" y="1652662"/>
              <a:ext cx="2520808" cy="726967"/>
            </a:xfrm>
            <a:prstGeom prst="homePlate">
              <a:avLst>
                <a:gd name="adj" fmla="val 38618"/>
              </a:avLst>
            </a:prstGeom>
            <a:solidFill>
              <a:schemeClr val="tx2">
                <a:lumMod val="75000"/>
              </a:schemeClr>
            </a:solidFill>
            <a:ln w="6350" cap="flat" cmpd="sng" algn="ctr">
              <a:solidFill>
                <a:schemeClr val="bg1"/>
              </a:solidFill>
              <a:prstDash val="solid"/>
              <a:miter lim="800000"/>
            </a:ln>
            <a:effectLst/>
          </p:spPr>
          <p:txBody>
            <a:bodyPr lIns="457200" rtlCol="0" anchor="ctr"/>
            <a:lstStyle/>
            <a:p>
              <a:pPr algn="ctr" defTabSz="720077">
                <a:defRPr/>
              </a:pPr>
              <a:endParaRPr lang="ko-KR" altLang="en-US" sz="1260" b="1" kern="0">
                <a:solidFill>
                  <a:prstClr val="white"/>
                </a:solidFill>
                <a:ea typeface="맑은 고딕" panose="020B0503020000020004" pitchFamily="34" charset="-127"/>
                <a:cs typeface="Arial" panose="020B0604020202020204" pitchFamily="34" charset="0"/>
              </a:endParaRPr>
            </a:p>
          </p:txBody>
        </p:sp>
        <p:sp>
          <p:nvSpPr>
            <p:cNvPr id="27" name="Pentagon 9">
              <a:extLst>
                <a:ext uri="{FF2B5EF4-FFF2-40B4-BE49-F238E27FC236}">
                  <a16:creationId xmlns:a16="http://schemas.microsoft.com/office/drawing/2014/main" id="{21EF2CB5-023F-C84C-B18C-02D941AE6366}"/>
                </a:ext>
              </a:extLst>
            </p:cNvPr>
            <p:cNvSpPr>
              <a:spLocks/>
            </p:cNvSpPr>
            <p:nvPr/>
          </p:nvSpPr>
          <p:spPr>
            <a:xfrm>
              <a:off x="1555970" y="1652660"/>
              <a:ext cx="2463912" cy="726967"/>
            </a:xfrm>
            <a:prstGeom prst="homePlate">
              <a:avLst>
                <a:gd name="adj" fmla="val 38618"/>
              </a:avLst>
            </a:prstGeom>
            <a:solidFill>
              <a:schemeClr val="tx2">
                <a:lumMod val="50000"/>
              </a:schemeClr>
            </a:solidFill>
            <a:ln w="6350" cap="flat" cmpd="sng" algn="ctr">
              <a:solidFill>
                <a:schemeClr val="bg1"/>
              </a:solidFill>
              <a:prstDash val="solid"/>
              <a:miter lim="800000"/>
            </a:ln>
            <a:effectLst/>
          </p:spPr>
          <p:txBody>
            <a:bodyPr lIns="365760" rtlCol="0" anchor="ctr"/>
            <a:lstStyle/>
            <a:p>
              <a:pPr algn="ctr" defTabSz="720077">
                <a:defRPr/>
              </a:pPr>
              <a:endParaRPr lang="ko-KR" altLang="en-US" sz="1260" b="1" kern="0">
                <a:solidFill>
                  <a:prstClr val="white"/>
                </a:solidFill>
                <a:ea typeface="맑은 고딕" panose="020B0503020000020004" pitchFamily="34" charset="-127"/>
                <a:cs typeface="Arial" panose="020B0604020202020204" pitchFamily="34" charset="0"/>
              </a:endParaRPr>
            </a:p>
          </p:txBody>
        </p:sp>
      </p:grpSp>
      <p:pic>
        <p:nvPicPr>
          <p:cNvPr id="30" name="Graphic 29">
            <a:extLst>
              <a:ext uri="{FF2B5EF4-FFF2-40B4-BE49-F238E27FC236}">
                <a16:creationId xmlns:a16="http://schemas.microsoft.com/office/drawing/2014/main" id="{B551CF1D-8F15-8744-9DDD-F7350E06AF6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69554" t="35172" r="9018" b="52175"/>
          <a:stretch/>
        </p:blipFill>
        <p:spPr>
          <a:xfrm>
            <a:off x="795101" y="2044705"/>
            <a:ext cx="465046" cy="590547"/>
          </a:xfrm>
          <a:prstGeom prst="rect">
            <a:avLst/>
          </a:prstGeom>
        </p:spPr>
      </p:pic>
      <p:pic>
        <p:nvPicPr>
          <p:cNvPr id="44" name="Graphic 43">
            <a:extLst>
              <a:ext uri="{FF2B5EF4-FFF2-40B4-BE49-F238E27FC236}">
                <a16:creationId xmlns:a16="http://schemas.microsoft.com/office/drawing/2014/main" id="{32786783-3D27-EB49-ACDB-9E8690AA3EC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885" t="35172" r="70687" b="52175"/>
          <a:stretch/>
        </p:blipFill>
        <p:spPr>
          <a:xfrm>
            <a:off x="2925368" y="2051055"/>
            <a:ext cx="465046" cy="590547"/>
          </a:xfrm>
          <a:prstGeom prst="rect">
            <a:avLst/>
          </a:prstGeom>
        </p:spPr>
      </p:pic>
      <p:pic>
        <p:nvPicPr>
          <p:cNvPr id="45" name="Graphic 44">
            <a:extLst>
              <a:ext uri="{FF2B5EF4-FFF2-40B4-BE49-F238E27FC236}">
                <a16:creationId xmlns:a16="http://schemas.microsoft.com/office/drawing/2014/main" id="{1EBB2AD2-BB73-AA4D-95AA-D08074FB770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7965" t="35173" r="40607" b="52174"/>
          <a:stretch/>
        </p:blipFill>
        <p:spPr>
          <a:xfrm>
            <a:off x="4965623" y="2047880"/>
            <a:ext cx="465046" cy="590547"/>
          </a:xfrm>
          <a:prstGeom prst="rect">
            <a:avLst/>
          </a:prstGeom>
        </p:spPr>
      </p:pic>
      <p:pic>
        <p:nvPicPr>
          <p:cNvPr id="46" name="Graphic 45">
            <a:extLst>
              <a:ext uri="{FF2B5EF4-FFF2-40B4-BE49-F238E27FC236}">
                <a16:creationId xmlns:a16="http://schemas.microsoft.com/office/drawing/2014/main" id="{91DB3BCB-4715-9B4D-A2C4-C423E8C3037F}"/>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8468" t="67251" r="40104" b="20096"/>
          <a:stretch/>
        </p:blipFill>
        <p:spPr>
          <a:xfrm>
            <a:off x="7033381" y="2054230"/>
            <a:ext cx="465046" cy="590547"/>
          </a:xfrm>
          <a:prstGeom prst="rect">
            <a:avLst/>
          </a:prstGeom>
        </p:spPr>
      </p:pic>
      <p:sp>
        <p:nvSpPr>
          <p:cNvPr id="7" name="Text Placeholder 6">
            <a:extLst>
              <a:ext uri="{FF2B5EF4-FFF2-40B4-BE49-F238E27FC236}">
                <a16:creationId xmlns:a16="http://schemas.microsoft.com/office/drawing/2014/main" id="{BC88DF3A-FABA-2347-BAE6-ED4899A101E1}"/>
              </a:ext>
            </a:extLst>
          </p:cNvPr>
          <p:cNvSpPr>
            <a:spLocks noGrp="1"/>
          </p:cNvSpPr>
          <p:nvPr>
            <p:ph type="body" sz="quarter" idx="14" hasCustomPrompt="1"/>
          </p:nvPr>
        </p:nvSpPr>
        <p:spPr>
          <a:xfrm>
            <a:off x="1310164" y="2006600"/>
            <a:ext cx="1280160" cy="723900"/>
          </a:xfrm>
          <a:prstGeom prst="rect">
            <a:avLst/>
          </a:prstGeom>
        </p:spPr>
        <p:txBody>
          <a:bodyPr anchor="ctr"/>
          <a:lstStyle>
            <a:lvl1pPr>
              <a:defRPr sz="1260">
                <a:solidFill>
                  <a:schemeClr val="bg2"/>
                </a:solidFill>
                <a:latin typeface="+mj-lt"/>
              </a:defRPr>
            </a:lvl1pPr>
          </a:lstStyle>
          <a:p>
            <a:pPr lvl="0"/>
            <a:r>
              <a:rPr lang="en-US"/>
              <a:t>Step 1</a:t>
            </a:r>
          </a:p>
        </p:txBody>
      </p:sp>
      <p:sp>
        <p:nvSpPr>
          <p:cNvPr id="51" name="Text Placeholder 6">
            <a:extLst>
              <a:ext uri="{FF2B5EF4-FFF2-40B4-BE49-F238E27FC236}">
                <a16:creationId xmlns:a16="http://schemas.microsoft.com/office/drawing/2014/main" id="{54CB95E2-6BA0-8345-8696-61065E8EADFA}"/>
              </a:ext>
            </a:extLst>
          </p:cNvPr>
          <p:cNvSpPr>
            <a:spLocks noGrp="1"/>
          </p:cNvSpPr>
          <p:nvPr>
            <p:ph type="body" sz="quarter" idx="15" hasCustomPrompt="1"/>
          </p:nvPr>
        </p:nvSpPr>
        <p:spPr>
          <a:xfrm>
            <a:off x="3470434" y="2006600"/>
            <a:ext cx="1280160" cy="723900"/>
          </a:xfrm>
          <a:prstGeom prst="rect">
            <a:avLst/>
          </a:prstGeom>
        </p:spPr>
        <p:txBody>
          <a:bodyPr anchor="ctr"/>
          <a:lstStyle>
            <a:lvl1pPr>
              <a:defRPr sz="1260">
                <a:solidFill>
                  <a:schemeClr val="bg2"/>
                </a:solidFill>
                <a:latin typeface="+mj-lt"/>
              </a:defRPr>
            </a:lvl1pPr>
          </a:lstStyle>
          <a:p>
            <a:pPr lvl="0"/>
            <a:r>
              <a:rPr lang="en-US"/>
              <a:t>Step 2</a:t>
            </a:r>
          </a:p>
        </p:txBody>
      </p:sp>
      <p:sp>
        <p:nvSpPr>
          <p:cNvPr id="52" name="Text Placeholder 6">
            <a:extLst>
              <a:ext uri="{FF2B5EF4-FFF2-40B4-BE49-F238E27FC236}">
                <a16:creationId xmlns:a16="http://schemas.microsoft.com/office/drawing/2014/main" id="{5C62DED5-F1DE-114C-8A12-FBB3AE3A425F}"/>
              </a:ext>
            </a:extLst>
          </p:cNvPr>
          <p:cNvSpPr>
            <a:spLocks noGrp="1"/>
          </p:cNvSpPr>
          <p:nvPr>
            <p:ph type="body" sz="quarter" idx="16" hasCustomPrompt="1"/>
          </p:nvPr>
        </p:nvSpPr>
        <p:spPr>
          <a:xfrm>
            <a:off x="5460683" y="2006600"/>
            <a:ext cx="1280160" cy="723900"/>
          </a:xfrm>
          <a:prstGeom prst="rect">
            <a:avLst/>
          </a:prstGeom>
        </p:spPr>
        <p:txBody>
          <a:bodyPr anchor="ctr"/>
          <a:lstStyle>
            <a:lvl1pPr>
              <a:defRPr sz="1260">
                <a:solidFill>
                  <a:schemeClr val="bg2"/>
                </a:solidFill>
                <a:latin typeface="+mj-lt"/>
              </a:defRPr>
            </a:lvl1pPr>
          </a:lstStyle>
          <a:p>
            <a:pPr lvl="0"/>
            <a:r>
              <a:rPr lang="en-US"/>
              <a:t>Step 3</a:t>
            </a:r>
          </a:p>
        </p:txBody>
      </p:sp>
      <p:sp>
        <p:nvSpPr>
          <p:cNvPr id="55" name="Text Placeholder 6">
            <a:extLst>
              <a:ext uri="{FF2B5EF4-FFF2-40B4-BE49-F238E27FC236}">
                <a16:creationId xmlns:a16="http://schemas.microsoft.com/office/drawing/2014/main" id="{206C923B-B5AE-F042-A3DD-A0027AE6D162}"/>
              </a:ext>
            </a:extLst>
          </p:cNvPr>
          <p:cNvSpPr>
            <a:spLocks noGrp="1"/>
          </p:cNvSpPr>
          <p:nvPr>
            <p:ph type="body" sz="quarter" idx="17" hasCustomPrompt="1"/>
          </p:nvPr>
        </p:nvSpPr>
        <p:spPr>
          <a:xfrm>
            <a:off x="7560945" y="2006600"/>
            <a:ext cx="1280160" cy="723900"/>
          </a:xfrm>
          <a:prstGeom prst="rect">
            <a:avLst/>
          </a:prstGeom>
        </p:spPr>
        <p:txBody>
          <a:bodyPr anchor="ctr"/>
          <a:lstStyle>
            <a:lvl1pPr>
              <a:defRPr sz="1260">
                <a:solidFill>
                  <a:schemeClr val="bg2"/>
                </a:solidFill>
                <a:latin typeface="+mj-lt"/>
              </a:defRPr>
            </a:lvl1pPr>
          </a:lstStyle>
          <a:p>
            <a:pPr lvl="0"/>
            <a:r>
              <a:rPr lang="en-US"/>
              <a:t>Step 4</a:t>
            </a:r>
          </a:p>
        </p:txBody>
      </p:sp>
      <p:sp>
        <p:nvSpPr>
          <p:cNvPr id="56" name="Text Placeholder 8">
            <a:extLst>
              <a:ext uri="{FF2B5EF4-FFF2-40B4-BE49-F238E27FC236}">
                <a16:creationId xmlns:a16="http://schemas.microsoft.com/office/drawing/2014/main" id="{261C3C3D-264F-A54F-9DEC-5B1885EA85F1}"/>
              </a:ext>
            </a:extLst>
          </p:cNvPr>
          <p:cNvSpPr>
            <a:spLocks noGrp="1"/>
          </p:cNvSpPr>
          <p:nvPr>
            <p:ph type="body" sz="quarter" idx="18" hasCustomPrompt="1"/>
          </p:nvPr>
        </p:nvSpPr>
        <p:spPr>
          <a:xfrm>
            <a:off x="820102" y="2730500"/>
            <a:ext cx="1860233" cy="508000"/>
          </a:xfrm>
          <a:prstGeom prst="rect">
            <a:avLst/>
          </a:prstGeom>
        </p:spPr>
        <p:txBody>
          <a:bodyPr anchor="ctr"/>
          <a:lstStyle>
            <a:lvl1pPr>
              <a:defRPr sz="1260">
                <a:solidFill>
                  <a:schemeClr val="accent1">
                    <a:lumMod val="50000"/>
                  </a:schemeClr>
                </a:solidFill>
                <a:latin typeface="+mj-lt"/>
              </a:defRPr>
            </a:lvl1pPr>
            <a:lvl2pPr>
              <a:defRPr sz="1260">
                <a:latin typeface="+mj-lt"/>
              </a:defRPr>
            </a:lvl2pPr>
            <a:lvl3pPr>
              <a:defRPr sz="1260">
                <a:latin typeface="+mj-lt"/>
              </a:defRPr>
            </a:lvl3pPr>
            <a:lvl4pPr>
              <a:defRPr sz="1260">
                <a:latin typeface="+mj-lt"/>
              </a:defRPr>
            </a:lvl4pPr>
            <a:lvl5pPr>
              <a:defRPr sz="1260">
                <a:latin typeface="+mj-lt"/>
              </a:defRPr>
            </a:lvl5pPr>
          </a:lstStyle>
          <a:p>
            <a:pPr lvl="0"/>
            <a:r>
              <a:rPr lang="en-US"/>
              <a:t>Date</a:t>
            </a:r>
          </a:p>
        </p:txBody>
      </p:sp>
      <p:sp>
        <p:nvSpPr>
          <p:cNvPr id="57" name="Text Placeholder 8">
            <a:extLst>
              <a:ext uri="{FF2B5EF4-FFF2-40B4-BE49-F238E27FC236}">
                <a16:creationId xmlns:a16="http://schemas.microsoft.com/office/drawing/2014/main" id="{26925434-4E62-3B47-B3EF-A8DBDB51C442}"/>
              </a:ext>
            </a:extLst>
          </p:cNvPr>
          <p:cNvSpPr>
            <a:spLocks noGrp="1"/>
          </p:cNvSpPr>
          <p:nvPr>
            <p:ph type="body" sz="quarter" idx="19" hasCustomPrompt="1"/>
          </p:nvPr>
        </p:nvSpPr>
        <p:spPr>
          <a:xfrm>
            <a:off x="2867025" y="2730500"/>
            <a:ext cx="1860233" cy="508000"/>
          </a:xfrm>
          <a:prstGeom prst="rect">
            <a:avLst/>
          </a:prstGeom>
        </p:spPr>
        <p:txBody>
          <a:bodyPr anchor="ctr"/>
          <a:lstStyle>
            <a:lvl1pPr>
              <a:defRPr sz="1260">
                <a:solidFill>
                  <a:schemeClr val="accent1"/>
                </a:solidFill>
                <a:latin typeface="+mj-lt"/>
              </a:defRPr>
            </a:lvl1pPr>
            <a:lvl2pPr>
              <a:defRPr sz="1260">
                <a:latin typeface="+mj-lt"/>
              </a:defRPr>
            </a:lvl2pPr>
            <a:lvl3pPr>
              <a:defRPr sz="1260">
                <a:latin typeface="+mj-lt"/>
              </a:defRPr>
            </a:lvl3pPr>
            <a:lvl4pPr>
              <a:defRPr sz="1260">
                <a:latin typeface="+mj-lt"/>
              </a:defRPr>
            </a:lvl4pPr>
            <a:lvl5pPr>
              <a:defRPr sz="1260">
                <a:latin typeface="+mj-lt"/>
              </a:defRPr>
            </a:lvl5pPr>
          </a:lstStyle>
          <a:p>
            <a:pPr lvl="0"/>
            <a:r>
              <a:rPr lang="en-US"/>
              <a:t>Date</a:t>
            </a:r>
          </a:p>
        </p:txBody>
      </p:sp>
      <p:sp>
        <p:nvSpPr>
          <p:cNvPr id="58" name="Text Placeholder 8">
            <a:extLst>
              <a:ext uri="{FF2B5EF4-FFF2-40B4-BE49-F238E27FC236}">
                <a16:creationId xmlns:a16="http://schemas.microsoft.com/office/drawing/2014/main" id="{467005F4-25F8-7948-804B-814AEF5BB606}"/>
              </a:ext>
            </a:extLst>
          </p:cNvPr>
          <p:cNvSpPr>
            <a:spLocks noGrp="1"/>
          </p:cNvSpPr>
          <p:nvPr>
            <p:ph type="body" sz="quarter" idx="20" hasCustomPrompt="1"/>
          </p:nvPr>
        </p:nvSpPr>
        <p:spPr>
          <a:xfrm>
            <a:off x="4913948" y="2730500"/>
            <a:ext cx="1860233" cy="508000"/>
          </a:xfrm>
          <a:prstGeom prst="rect">
            <a:avLst/>
          </a:prstGeom>
        </p:spPr>
        <p:txBody>
          <a:bodyPr anchor="ctr"/>
          <a:lstStyle>
            <a:lvl1pPr>
              <a:defRPr sz="1260">
                <a:solidFill>
                  <a:schemeClr val="accent1">
                    <a:lumMod val="60000"/>
                    <a:lumOff val="40000"/>
                  </a:schemeClr>
                </a:solidFill>
                <a:latin typeface="+mj-lt"/>
              </a:defRPr>
            </a:lvl1pPr>
            <a:lvl2pPr>
              <a:defRPr sz="1260">
                <a:latin typeface="+mj-lt"/>
              </a:defRPr>
            </a:lvl2pPr>
            <a:lvl3pPr>
              <a:defRPr sz="1260">
                <a:latin typeface="+mj-lt"/>
              </a:defRPr>
            </a:lvl3pPr>
            <a:lvl4pPr>
              <a:defRPr sz="1260">
                <a:latin typeface="+mj-lt"/>
              </a:defRPr>
            </a:lvl4pPr>
            <a:lvl5pPr>
              <a:defRPr sz="1260">
                <a:latin typeface="+mj-lt"/>
              </a:defRPr>
            </a:lvl5pPr>
          </a:lstStyle>
          <a:p>
            <a:pPr lvl="0"/>
            <a:r>
              <a:rPr lang="en-US"/>
              <a:t>Date</a:t>
            </a:r>
          </a:p>
        </p:txBody>
      </p:sp>
      <p:sp>
        <p:nvSpPr>
          <p:cNvPr id="59" name="Text Placeholder 8">
            <a:extLst>
              <a:ext uri="{FF2B5EF4-FFF2-40B4-BE49-F238E27FC236}">
                <a16:creationId xmlns:a16="http://schemas.microsoft.com/office/drawing/2014/main" id="{F8C71A4B-25F1-AC4C-8B7F-19B72D433AD6}"/>
              </a:ext>
            </a:extLst>
          </p:cNvPr>
          <p:cNvSpPr>
            <a:spLocks noGrp="1"/>
          </p:cNvSpPr>
          <p:nvPr>
            <p:ph type="body" sz="quarter" idx="21" hasCustomPrompt="1"/>
          </p:nvPr>
        </p:nvSpPr>
        <p:spPr>
          <a:xfrm>
            <a:off x="6960870" y="2730500"/>
            <a:ext cx="1860233" cy="508000"/>
          </a:xfrm>
          <a:prstGeom prst="rect">
            <a:avLst/>
          </a:prstGeom>
        </p:spPr>
        <p:txBody>
          <a:bodyPr anchor="ctr"/>
          <a:lstStyle>
            <a:lvl1pPr>
              <a:defRPr sz="1260">
                <a:solidFill>
                  <a:schemeClr val="accent2"/>
                </a:solidFill>
                <a:latin typeface="+mj-lt"/>
              </a:defRPr>
            </a:lvl1pPr>
            <a:lvl2pPr>
              <a:defRPr sz="1260">
                <a:latin typeface="+mj-lt"/>
              </a:defRPr>
            </a:lvl2pPr>
            <a:lvl3pPr>
              <a:defRPr sz="1260">
                <a:latin typeface="+mj-lt"/>
              </a:defRPr>
            </a:lvl3pPr>
            <a:lvl4pPr>
              <a:defRPr sz="1260">
                <a:latin typeface="+mj-lt"/>
              </a:defRPr>
            </a:lvl4pPr>
            <a:lvl5pPr>
              <a:defRPr sz="1260">
                <a:latin typeface="+mj-lt"/>
              </a:defRPr>
            </a:lvl5pPr>
          </a:lstStyle>
          <a:p>
            <a:pPr lvl="0"/>
            <a:r>
              <a:rPr lang="en-US"/>
              <a:t>Date</a:t>
            </a:r>
          </a:p>
        </p:txBody>
      </p:sp>
      <p:sp>
        <p:nvSpPr>
          <p:cNvPr id="34" name="Text Placeholder 3">
            <a:extLst>
              <a:ext uri="{FF2B5EF4-FFF2-40B4-BE49-F238E27FC236}">
                <a16:creationId xmlns:a16="http://schemas.microsoft.com/office/drawing/2014/main" id="{7B5A8933-6B74-1242-AB0F-DDC4CF60FB49}"/>
              </a:ext>
            </a:extLst>
          </p:cNvPr>
          <p:cNvSpPr>
            <a:spLocks noGrp="1"/>
          </p:cNvSpPr>
          <p:nvPr>
            <p:ph type="body" sz="quarter" idx="13"/>
          </p:nvPr>
        </p:nvSpPr>
        <p:spPr>
          <a:xfrm>
            <a:off x="593282" y="987950"/>
            <a:ext cx="6030753" cy="274431"/>
          </a:xfrm>
          <a:prstGeom prst="rect">
            <a:avLst/>
          </a:prstGeom>
        </p:spPr>
        <p:txBody>
          <a:bodyPr/>
          <a:lstStyle>
            <a:lvl1pPr>
              <a:defRPr sz="1575"/>
            </a:lvl1pPr>
          </a:lstStyle>
          <a:p>
            <a:pPr lvl="0"/>
            <a:r>
              <a:rPr lang="en-US"/>
              <a:t>Click to edit Master text styles</a:t>
            </a:r>
          </a:p>
        </p:txBody>
      </p:sp>
      <p:sp>
        <p:nvSpPr>
          <p:cNvPr id="35" name="Text Placeholder 2">
            <a:extLst>
              <a:ext uri="{FF2B5EF4-FFF2-40B4-BE49-F238E27FC236}">
                <a16:creationId xmlns:a16="http://schemas.microsoft.com/office/drawing/2014/main" id="{9D25C95D-B07B-0B45-BC8F-AA0032D746D1}"/>
              </a:ext>
            </a:extLst>
          </p:cNvPr>
          <p:cNvSpPr>
            <a:spLocks noGrp="1"/>
          </p:cNvSpPr>
          <p:nvPr>
            <p:ph type="body" sz="quarter" idx="26"/>
          </p:nvPr>
        </p:nvSpPr>
        <p:spPr>
          <a:xfrm>
            <a:off x="825689" y="3272817"/>
            <a:ext cx="1897562" cy="2762223"/>
          </a:xfrm>
          <a:prstGeom prst="rect">
            <a:avLst/>
          </a:prstGeom>
        </p:spPr>
        <p:txBody>
          <a:bodyPr numCol="1"/>
          <a:lstStyle>
            <a:lvl1pPr marL="135017" indent="-135017">
              <a:lnSpc>
                <a:spcPct val="100000"/>
              </a:lnSpc>
              <a:spcBef>
                <a:spcPts val="315"/>
              </a:spcBef>
              <a:buClr>
                <a:schemeClr val="accent2"/>
              </a:buClr>
              <a:buFont typeface="Arial" panose="020B0604020202020204" pitchFamily="34" charset="0"/>
              <a:buChar char="•"/>
              <a:defRPr sz="1260"/>
            </a:lvl1pPr>
            <a:lvl2pPr marL="226279" indent="-135017">
              <a:lnSpc>
                <a:spcPct val="100000"/>
              </a:lnSpc>
              <a:buClr>
                <a:schemeClr val="accent2"/>
              </a:buClr>
              <a:buSzPct val="100000"/>
              <a:buFont typeface="System Font Regular"/>
              <a:buChar char="–"/>
              <a:defRPr sz="1260"/>
            </a:lvl2pPr>
            <a:lvl3pPr marL="317540" indent="-135017">
              <a:lnSpc>
                <a:spcPct val="100000"/>
              </a:lnSpc>
              <a:buClr>
                <a:schemeClr val="accent2"/>
              </a:buClr>
              <a:buSzPct val="75000"/>
              <a:buFont typeface="Courier New" panose="02070309020205020404" pitchFamily="49" charset="0"/>
              <a:buChar char="o"/>
              <a:defRPr/>
            </a:lvl3pPr>
            <a:lvl4pPr marL="410051" indent="-135017">
              <a:lnSpc>
                <a:spcPct val="100000"/>
              </a:lnSpc>
              <a:buClr>
                <a:schemeClr val="accent2"/>
              </a:buClr>
              <a:buFont typeface="System Font Regular"/>
              <a:buChar char="–"/>
              <a:defRPr/>
            </a:lvl4pPr>
            <a:lvl5pPr marL="501313" indent="-135017">
              <a:lnSpc>
                <a:spcPct val="100000"/>
              </a:lnSpc>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ext Placeholder 2">
            <a:extLst>
              <a:ext uri="{FF2B5EF4-FFF2-40B4-BE49-F238E27FC236}">
                <a16:creationId xmlns:a16="http://schemas.microsoft.com/office/drawing/2014/main" id="{B45BF442-BDF4-154E-84CE-F60DC8A8721D}"/>
              </a:ext>
            </a:extLst>
          </p:cNvPr>
          <p:cNvSpPr>
            <a:spLocks noGrp="1"/>
          </p:cNvSpPr>
          <p:nvPr>
            <p:ph type="body" sz="quarter" idx="27"/>
          </p:nvPr>
        </p:nvSpPr>
        <p:spPr>
          <a:xfrm>
            <a:off x="2880360" y="3272817"/>
            <a:ext cx="1897562" cy="2762223"/>
          </a:xfrm>
          <a:prstGeom prst="rect">
            <a:avLst/>
          </a:prstGeom>
        </p:spPr>
        <p:txBody>
          <a:bodyPr numCol="1"/>
          <a:lstStyle>
            <a:lvl1pPr marL="135017" indent="-135017">
              <a:lnSpc>
                <a:spcPct val="100000"/>
              </a:lnSpc>
              <a:spcBef>
                <a:spcPts val="315"/>
              </a:spcBef>
              <a:buClr>
                <a:schemeClr val="accent2"/>
              </a:buClr>
              <a:buFont typeface="Arial" panose="020B0604020202020204" pitchFamily="34" charset="0"/>
              <a:buChar char="•"/>
              <a:defRPr sz="1260"/>
            </a:lvl1pPr>
            <a:lvl2pPr marL="226279" indent="-135017">
              <a:lnSpc>
                <a:spcPct val="100000"/>
              </a:lnSpc>
              <a:buClr>
                <a:schemeClr val="accent2"/>
              </a:buClr>
              <a:buSzPct val="100000"/>
              <a:buFont typeface="System Font Regular"/>
              <a:buChar char="–"/>
              <a:defRPr sz="1260"/>
            </a:lvl2pPr>
            <a:lvl3pPr marL="317540" indent="-135017">
              <a:lnSpc>
                <a:spcPct val="100000"/>
              </a:lnSpc>
              <a:buClr>
                <a:schemeClr val="accent2"/>
              </a:buClr>
              <a:buSzPct val="75000"/>
              <a:buFont typeface="Courier New" panose="02070309020205020404" pitchFamily="49" charset="0"/>
              <a:buChar char="o"/>
              <a:defRPr/>
            </a:lvl3pPr>
            <a:lvl4pPr marL="410051" indent="-135017">
              <a:lnSpc>
                <a:spcPct val="100000"/>
              </a:lnSpc>
              <a:buClr>
                <a:schemeClr val="accent2"/>
              </a:buClr>
              <a:buFont typeface="System Font Regular"/>
              <a:buChar char="–"/>
              <a:defRPr/>
            </a:lvl4pPr>
            <a:lvl5pPr marL="501313" indent="-135017">
              <a:lnSpc>
                <a:spcPct val="100000"/>
              </a:lnSpc>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2">
            <a:extLst>
              <a:ext uri="{FF2B5EF4-FFF2-40B4-BE49-F238E27FC236}">
                <a16:creationId xmlns:a16="http://schemas.microsoft.com/office/drawing/2014/main" id="{6E47F7EC-799F-C043-AEE7-079BDFD866CC}"/>
              </a:ext>
            </a:extLst>
          </p:cNvPr>
          <p:cNvSpPr>
            <a:spLocks noGrp="1"/>
          </p:cNvSpPr>
          <p:nvPr>
            <p:ph type="body" sz="quarter" idx="28"/>
          </p:nvPr>
        </p:nvSpPr>
        <p:spPr>
          <a:xfrm>
            <a:off x="4920615" y="3272817"/>
            <a:ext cx="1897562" cy="2762223"/>
          </a:xfrm>
          <a:prstGeom prst="rect">
            <a:avLst/>
          </a:prstGeom>
        </p:spPr>
        <p:txBody>
          <a:bodyPr numCol="1"/>
          <a:lstStyle>
            <a:lvl1pPr marL="135017" indent="-135017">
              <a:lnSpc>
                <a:spcPct val="100000"/>
              </a:lnSpc>
              <a:spcBef>
                <a:spcPts val="315"/>
              </a:spcBef>
              <a:buClr>
                <a:schemeClr val="accent2"/>
              </a:buClr>
              <a:buFont typeface="Arial" panose="020B0604020202020204" pitchFamily="34" charset="0"/>
              <a:buChar char="•"/>
              <a:defRPr sz="1260"/>
            </a:lvl1pPr>
            <a:lvl2pPr marL="226279" indent="-135017">
              <a:lnSpc>
                <a:spcPct val="100000"/>
              </a:lnSpc>
              <a:buClr>
                <a:schemeClr val="accent2"/>
              </a:buClr>
              <a:buSzPct val="100000"/>
              <a:buFont typeface="System Font Regular"/>
              <a:buChar char="–"/>
              <a:defRPr sz="1260"/>
            </a:lvl2pPr>
            <a:lvl3pPr marL="317540" indent="-135017">
              <a:lnSpc>
                <a:spcPct val="100000"/>
              </a:lnSpc>
              <a:buClr>
                <a:schemeClr val="accent2"/>
              </a:buClr>
              <a:buSzPct val="75000"/>
              <a:buFont typeface="Courier New" panose="02070309020205020404" pitchFamily="49" charset="0"/>
              <a:buChar char="o"/>
              <a:defRPr/>
            </a:lvl3pPr>
            <a:lvl4pPr marL="410051" indent="-135017">
              <a:lnSpc>
                <a:spcPct val="100000"/>
              </a:lnSpc>
              <a:buClr>
                <a:schemeClr val="accent2"/>
              </a:buClr>
              <a:buFont typeface="System Font Regular"/>
              <a:buChar char="–"/>
              <a:defRPr/>
            </a:lvl4pPr>
            <a:lvl5pPr marL="501313" indent="-135017">
              <a:lnSpc>
                <a:spcPct val="100000"/>
              </a:lnSpc>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 Placeholder 2">
            <a:extLst>
              <a:ext uri="{FF2B5EF4-FFF2-40B4-BE49-F238E27FC236}">
                <a16:creationId xmlns:a16="http://schemas.microsoft.com/office/drawing/2014/main" id="{28E046B6-981E-3041-8528-F5107A7421F8}"/>
              </a:ext>
            </a:extLst>
          </p:cNvPr>
          <p:cNvSpPr>
            <a:spLocks noGrp="1"/>
          </p:cNvSpPr>
          <p:nvPr>
            <p:ph type="body" sz="quarter" idx="29"/>
          </p:nvPr>
        </p:nvSpPr>
        <p:spPr>
          <a:xfrm>
            <a:off x="6960870" y="3272817"/>
            <a:ext cx="1897562" cy="2762223"/>
          </a:xfrm>
          <a:prstGeom prst="rect">
            <a:avLst/>
          </a:prstGeom>
        </p:spPr>
        <p:txBody>
          <a:bodyPr numCol="1"/>
          <a:lstStyle>
            <a:lvl1pPr marL="135017" indent="-135017">
              <a:lnSpc>
                <a:spcPct val="100000"/>
              </a:lnSpc>
              <a:spcBef>
                <a:spcPts val="315"/>
              </a:spcBef>
              <a:buClr>
                <a:schemeClr val="accent2"/>
              </a:buClr>
              <a:buFont typeface="Arial" panose="020B0604020202020204" pitchFamily="34" charset="0"/>
              <a:buChar char="•"/>
              <a:defRPr sz="1260"/>
            </a:lvl1pPr>
            <a:lvl2pPr marL="226279" indent="-135017">
              <a:lnSpc>
                <a:spcPct val="100000"/>
              </a:lnSpc>
              <a:buClr>
                <a:schemeClr val="accent2"/>
              </a:buClr>
              <a:buSzPct val="100000"/>
              <a:buFont typeface="System Font Regular"/>
              <a:buChar char="–"/>
              <a:defRPr sz="1260"/>
            </a:lvl2pPr>
            <a:lvl3pPr marL="317540" indent="-135017">
              <a:lnSpc>
                <a:spcPct val="100000"/>
              </a:lnSpc>
              <a:buClr>
                <a:schemeClr val="accent2"/>
              </a:buClr>
              <a:buSzPct val="75000"/>
              <a:buFont typeface="Courier New" panose="02070309020205020404" pitchFamily="49" charset="0"/>
              <a:buChar char="o"/>
              <a:defRPr/>
            </a:lvl3pPr>
            <a:lvl4pPr marL="410051" indent="-135017">
              <a:lnSpc>
                <a:spcPct val="100000"/>
              </a:lnSpc>
              <a:buClr>
                <a:schemeClr val="accent2"/>
              </a:buClr>
              <a:buFont typeface="System Font Regular"/>
              <a:buChar char="–"/>
              <a:defRPr/>
            </a:lvl4pPr>
            <a:lvl5pPr marL="501313" indent="-135017">
              <a:lnSpc>
                <a:spcPct val="100000"/>
              </a:lnSpc>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Footer Placeholder 6">
            <a:extLst>
              <a:ext uri="{FF2B5EF4-FFF2-40B4-BE49-F238E27FC236}">
                <a16:creationId xmlns:a16="http://schemas.microsoft.com/office/drawing/2014/main" id="{A3433CEC-ED62-4039-8874-B9CB7B48CCC1}"/>
              </a:ext>
            </a:extLst>
          </p:cNvPr>
          <p:cNvSpPr>
            <a:spLocks noGrp="1"/>
          </p:cNvSpPr>
          <p:nvPr>
            <p:ph type="ftr" sz="quarter" idx="3"/>
          </p:nvPr>
        </p:nvSpPr>
        <p:spPr>
          <a:xfrm>
            <a:off x="965530" y="6660670"/>
            <a:ext cx="1632295" cy="177453"/>
          </a:xfrm>
          <a:prstGeom prst="rect">
            <a:avLst/>
          </a:prstGeom>
        </p:spPr>
        <p:txBody>
          <a:bodyPr vert="horz" lIns="91440" tIns="45720" rIns="91440" bIns="45720" rtlCol="0" anchor="ctr"/>
          <a:lstStyle>
            <a:lvl1pPr algn="l">
              <a:defRPr sz="788">
                <a:solidFill>
                  <a:schemeClr val="accent1"/>
                </a:solidFill>
              </a:defRPr>
            </a:lvl1pPr>
          </a:lstStyle>
          <a:p>
            <a:endParaRPr lang="en-US"/>
          </a:p>
        </p:txBody>
      </p:sp>
    </p:spTree>
    <p:extLst>
      <p:ext uri="{BB962C8B-B14F-4D97-AF65-F5344CB8AC3E}">
        <p14:creationId xmlns:p14="http://schemas.microsoft.com/office/powerpoint/2010/main" val="38770618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3_Blank">
    <p:bg>
      <p:bgRef idx="1001">
        <a:schemeClr val="bg2"/>
      </p:bgRef>
    </p:bg>
    <p:spTree>
      <p:nvGrpSpPr>
        <p:cNvPr id="1" name=""/>
        <p:cNvGrpSpPr/>
        <p:nvPr/>
      </p:nvGrpSpPr>
      <p:grpSpPr>
        <a:xfrm>
          <a:off x="0" y="0"/>
          <a:ext cx="0" cy="0"/>
          <a:chOff x="0" y="0"/>
          <a:chExt cx="0" cy="0"/>
        </a:xfrm>
      </p:grpSpPr>
      <p:cxnSp>
        <p:nvCxnSpPr>
          <p:cNvPr id="72" name="Straight Connector 71">
            <a:extLst>
              <a:ext uri="{FF2B5EF4-FFF2-40B4-BE49-F238E27FC236}">
                <a16:creationId xmlns:a16="http://schemas.microsoft.com/office/drawing/2014/main" id="{84B42083-40A0-7F4A-B4BC-E010280B7328}"/>
              </a:ext>
            </a:extLst>
          </p:cNvPr>
          <p:cNvCxnSpPr>
            <a:cxnSpLocks/>
          </p:cNvCxnSpPr>
          <p:nvPr/>
        </p:nvCxnSpPr>
        <p:spPr>
          <a:xfrm>
            <a:off x="2236716" y="5851199"/>
            <a:ext cx="2447113" cy="0"/>
          </a:xfrm>
          <a:prstGeom prst="line">
            <a:avLst/>
          </a:prstGeom>
          <a:noFill/>
          <a:ln w="6350" cap="flat" cmpd="sng" algn="ctr">
            <a:solidFill>
              <a:schemeClr val="tx1"/>
            </a:solidFill>
            <a:prstDash val="solid"/>
            <a:miter lim="800000"/>
          </a:ln>
          <a:effectLst/>
        </p:spPr>
      </p:cxnSp>
      <p:cxnSp>
        <p:nvCxnSpPr>
          <p:cNvPr id="37" name="Straight Connector 36">
            <a:extLst>
              <a:ext uri="{FF2B5EF4-FFF2-40B4-BE49-F238E27FC236}">
                <a16:creationId xmlns:a16="http://schemas.microsoft.com/office/drawing/2014/main" id="{66026FA5-D652-2042-B9DD-D9F8CD735A49}"/>
              </a:ext>
            </a:extLst>
          </p:cNvPr>
          <p:cNvCxnSpPr>
            <a:cxnSpLocks/>
          </p:cNvCxnSpPr>
          <p:nvPr/>
        </p:nvCxnSpPr>
        <p:spPr>
          <a:xfrm>
            <a:off x="3580448" y="3595569"/>
            <a:ext cx="0" cy="1679447"/>
          </a:xfrm>
          <a:prstGeom prst="line">
            <a:avLst/>
          </a:prstGeom>
          <a:noFill/>
          <a:ln w="6350" cap="flat" cmpd="sng" algn="ctr">
            <a:solidFill>
              <a:schemeClr val="tx1"/>
            </a:solidFill>
            <a:prstDash val="solid"/>
            <a:miter lim="800000"/>
          </a:ln>
          <a:effectLst/>
        </p:spPr>
      </p:cxnSp>
      <p:sp>
        <p:nvSpPr>
          <p:cNvPr id="91" name="Text Placeholder 2">
            <a:extLst>
              <a:ext uri="{FF2B5EF4-FFF2-40B4-BE49-F238E27FC236}">
                <a16:creationId xmlns:a16="http://schemas.microsoft.com/office/drawing/2014/main" id="{D5AD1AFD-558A-9B4C-9913-63C08DE971D0}"/>
              </a:ext>
            </a:extLst>
          </p:cNvPr>
          <p:cNvSpPr>
            <a:spLocks noGrp="1"/>
          </p:cNvSpPr>
          <p:nvPr>
            <p:ph type="body" sz="quarter" idx="13" hasCustomPrompt="1"/>
          </p:nvPr>
        </p:nvSpPr>
        <p:spPr>
          <a:xfrm>
            <a:off x="3140790" y="515893"/>
            <a:ext cx="864179" cy="1097371"/>
          </a:xfrm>
          <a:prstGeom prst="ellipse">
            <a:avLst/>
          </a:prstGeom>
          <a:solidFill>
            <a:schemeClr val="accent2"/>
          </a:solidFill>
        </p:spPr>
        <p:txBody>
          <a:bodyPr lIns="0" tIns="0" rIns="0" bIns="0" numCol="1" anchor="ctr" anchorCtr="0"/>
          <a:lstStyle>
            <a:lvl1pPr algn="ctr">
              <a:defRPr sz="788">
                <a:latin typeface="+mj-lt"/>
              </a:defRPr>
            </a:lvl1pPr>
          </a:lstStyle>
          <a:p>
            <a:pPr lvl="0"/>
            <a:r>
              <a:rPr lang="en-US"/>
              <a:t>Company </a:t>
            </a:r>
          </a:p>
        </p:txBody>
      </p:sp>
      <p:sp>
        <p:nvSpPr>
          <p:cNvPr id="92" name="Text Placeholder 2">
            <a:extLst>
              <a:ext uri="{FF2B5EF4-FFF2-40B4-BE49-F238E27FC236}">
                <a16:creationId xmlns:a16="http://schemas.microsoft.com/office/drawing/2014/main" id="{FC21B944-0C09-FC4E-9776-B7229A21721C}"/>
              </a:ext>
            </a:extLst>
          </p:cNvPr>
          <p:cNvSpPr>
            <a:spLocks noGrp="1"/>
          </p:cNvSpPr>
          <p:nvPr>
            <p:ph type="body" sz="quarter" idx="14" hasCustomPrompt="1"/>
          </p:nvPr>
        </p:nvSpPr>
        <p:spPr>
          <a:xfrm>
            <a:off x="3140790" y="1701370"/>
            <a:ext cx="864179" cy="1097371"/>
          </a:xfrm>
          <a:prstGeom prst="ellipse">
            <a:avLst/>
          </a:prstGeom>
          <a:solidFill>
            <a:schemeClr val="accent1">
              <a:lumMod val="50000"/>
            </a:schemeClr>
          </a:solidFill>
        </p:spPr>
        <p:txBody>
          <a:bodyPr lIns="0" tIns="0" rIns="0" bIns="0" numCol="1" anchor="ctr" anchorCtr="0">
            <a:noAutofit/>
          </a:bodyPr>
          <a:lstStyle>
            <a:lvl1pPr algn="ctr">
              <a:defRPr sz="788">
                <a:latin typeface="+mj-lt"/>
              </a:defRPr>
            </a:lvl1pPr>
          </a:lstStyle>
          <a:p>
            <a:pPr lvl="0"/>
            <a:r>
              <a:rPr lang="en-US"/>
              <a:t>Stakeholder </a:t>
            </a:r>
          </a:p>
        </p:txBody>
      </p:sp>
      <p:sp>
        <p:nvSpPr>
          <p:cNvPr id="93" name="Text Placeholder 2">
            <a:extLst>
              <a:ext uri="{FF2B5EF4-FFF2-40B4-BE49-F238E27FC236}">
                <a16:creationId xmlns:a16="http://schemas.microsoft.com/office/drawing/2014/main" id="{7AF5CE68-5B6A-B64E-BC8D-C9B5227690ED}"/>
              </a:ext>
            </a:extLst>
          </p:cNvPr>
          <p:cNvSpPr>
            <a:spLocks noGrp="1"/>
          </p:cNvSpPr>
          <p:nvPr>
            <p:ph type="body" sz="quarter" idx="15" hasCustomPrompt="1"/>
          </p:nvPr>
        </p:nvSpPr>
        <p:spPr>
          <a:xfrm>
            <a:off x="3140790" y="2886847"/>
            <a:ext cx="864179" cy="1097371"/>
          </a:xfrm>
          <a:prstGeom prst="ellipse">
            <a:avLst/>
          </a:prstGeom>
          <a:solidFill>
            <a:schemeClr val="bg1">
              <a:lumMod val="75000"/>
            </a:schemeClr>
          </a:solidFill>
        </p:spPr>
        <p:txBody>
          <a:bodyPr lIns="0" tIns="0" rIns="0" bIns="0" numCol="1" anchor="ctr" anchorCtr="0">
            <a:noAutofit/>
          </a:bodyPr>
          <a:lstStyle>
            <a:lvl1pPr algn="ctr">
              <a:defRPr sz="788">
                <a:latin typeface="+mj-lt"/>
              </a:defRPr>
            </a:lvl1pPr>
          </a:lstStyle>
          <a:p>
            <a:pPr lvl="0"/>
            <a:r>
              <a:rPr lang="en-US"/>
              <a:t>Managing Director </a:t>
            </a:r>
          </a:p>
        </p:txBody>
      </p:sp>
      <p:sp>
        <p:nvSpPr>
          <p:cNvPr id="94" name="Text Placeholder 2">
            <a:extLst>
              <a:ext uri="{FF2B5EF4-FFF2-40B4-BE49-F238E27FC236}">
                <a16:creationId xmlns:a16="http://schemas.microsoft.com/office/drawing/2014/main" id="{188F6849-45E1-824E-BEC0-1C964B180A4A}"/>
              </a:ext>
            </a:extLst>
          </p:cNvPr>
          <p:cNvSpPr>
            <a:spLocks noGrp="1"/>
          </p:cNvSpPr>
          <p:nvPr>
            <p:ph type="body" sz="quarter" idx="16" hasCustomPrompt="1"/>
          </p:nvPr>
        </p:nvSpPr>
        <p:spPr>
          <a:xfrm>
            <a:off x="3140790" y="4072324"/>
            <a:ext cx="864179" cy="1097371"/>
          </a:xfrm>
          <a:prstGeom prst="ellipse">
            <a:avLst/>
          </a:prstGeom>
          <a:solidFill>
            <a:schemeClr val="bg1">
              <a:lumMod val="60000"/>
              <a:lumOff val="40000"/>
            </a:schemeClr>
          </a:solidFill>
        </p:spPr>
        <p:txBody>
          <a:bodyPr lIns="0" tIns="0" rIns="0" bIns="0" numCol="1" anchor="ctr" anchorCtr="0">
            <a:noAutofit/>
          </a:bodyPr>
          <a:lstStyle>
            <a:lvl1pPr algn="ctr">
              <a:defRPr sz="788">
                <a:latin typeface="+mj-lt"/>
              </a:defRPr>
            </a:lvl1pPr>
          </a:lstStyle>
          <a:p>
            <a:pPr lvl="0"/>
            <a:r>
              <a:rPr lang="en-US"/>
              <a:t>Director </a:t>
            </a:r>
          </a:p>
        </p:txBody>
      </p:sp>
      <p:sp>
        <p:nvSpPr>
          <p:cNvPr id="95" name="Text Placeholder 2">
            <a:extLst>
              <a:ext uri="{FF2B5EF4-FFF2-40B4-BE49-F238E27FC236}">
                <a16:creationId xmlns:a16="http://schemas.microsoft.com/office/drawing/2014/main" id="{A9ECA2BD-3D20-F848-ABF6-197ECD467748}"/>
              </a:ext>
            </a:extLst>
          </p:cNvPr>
          <p:cNvSpPr>
            <a:spLocks noGrp="1"/>
          </p:cNvSpPr>
          <p:nvPr>
            <p:ph type="body" sz="quarter" idx="17" hasCustomPrompt="1"/>
          </p:nvPr>
        </p:nvSpPr>
        <p:spPr>
          <a:xfrm>
            <a:off x="3140790" y="5257801"/>
            <a:ext cx="864179" cy="1097371"/>
          </a:xfrm>
          <a:prstGeom prst="ellipse">
            <a:avLst/>
          </a:prstGeom>
          <a:solidFill>
            <a:schemeClr val="bg1">
              <a:lumMod val="60000"/>
              <a:lumOff val="40000"/>
            </a:schemeClr>
          </a:solidFill>
        </p:spPr>
        <p:txBody>
          <a:bodyPr lIns="0" tIns="0" rIns="0" bIns="0" numCol="1" anchor="ctr" anchorCtr="0">
            <a:noAutofit/>
          </a:bodyPr>
          <a:lstStyle>
            <a:lvl1pPr algn="ctr">
              <a:defRPr sz="788">
                <a:latin typeface="+mj-lt"/>
              </a:defRPr>
            </a:lvl1pPr>
          </a:lstStyle>
          <a:p>
            <a:pPr lvl="0"/>
            <a:r>
              <a:rPr lang="en-US"/>
              <a:t>Vice President </a:t>
            </a:r>
          </a:p>
        </p:txBody>
      </p:sp>
      <p:pic>
        <p:nvPicPr>
          <p:cNvPr id="14" name="Graphic 13">
            <a:extLst>
              <a:ext uri="{FF2B5EF4-FFF2-40B4-BE49-F238E27FC236}">
                <a16:creationId xmlns:a16="http://schemas.microsoft.com/office/drawing/2014/main" id="{DB8FBEF3-D2E0-7942-B21B-5228C09189E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98575" y="6394778"/>
            <a:ext cx="650081" cy="323287"/>
          </a:xfrm>
          <a:prstGeom prst="rect">
            <a:avLst/>
          </a:prstGeom>
        </p:spPr>
      </p:pic>
      <p:sp>
        <p:nvSpPr>
          <p:cNvPr id="18" name="Slide Number Placeholder 4">
            <a:extLst>
              <a:ext uri="{FF2B5EF4-FFF2-40B4-BE49-F238E27FC236}">
                <a16:creationId xmlns:a16="http://schemas.microsoft.com/office/drawing/2014/main" id="{BAA7C75E-F4D7-2145-9AB9-7F45EDF0EDAA}"/>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cxnSp>
        <p:nvCxnSpPr>
          <p:cNvPr id="38" name="Straight Connector 37">
            <a:extLst>
              <a:ext uri="{FF2B5EF4-FFF2-40B4-BE49-F238E27FC236}">
                <a16:creationId xmlns:a16="http://schemas.microsoft.com/office/drawing/2014/main" id="{2EDCA55B-282B-234E-8999-D0FBF2852386}"/>
              </a:ext>
            </a:extLst>
          </p:cNvPr>
          <p:cNvCxnSpPr>
            <a:cxnSpLocks/>
          </p:cNvCxnSpPr>
          <p:nvPr/>
        </p:nvCxnSpPr>
        <p:spPr>
          <a:xfrm>
            <a:off x="2017550" y="3470792"/>
            <a:ext cx="1108917" cy="0"/>
          </a:xfrm>
          <a:prstGeom prst="line">
            <a:avLst/>
          </a:prstGeom>
          <a:noFill/>
          <a:ln w="6350" cap="flat" cmpd="sng" algn="ctr">
            <a:solidFill>
              <a:schemeClr val="tx1"/>
            </a:solidFill>
            <a:prstDash val="solid"/>
            <a:miter lim="800000"/>
          </a:ln>
          <a:effectLst/>
        </p:spPr>
      </p:cxnSp>
      <p:cxnSp>
        <p:nvCxnSpPr>
          <p:cNvPr id="41" name="Straight Connector 40">
            <a:extLst>
              <a:ext uri="{FF2B5EF4-FFF2-40B4-BE49-F238E27FC236}">
                <a16:creationId xmlns:a16="http://schemas.microsoft.com/office/drawing/2014/main" id="{252D8D81-7C07-D543-9D3B-86F79436BDE3}"/>
              </a:ext>
            </a:extLst>
          </p:cNvPr>
          <p:cNvCxnSpPr>
            <a:cxnSpLocks/>
          </p:cNvCxnSpPr>
          <p:nvPr/>
        </p:nvCxnSpPr>
        <p:spPr>
          <a:xfrm flipV="1">
            <a:off x="3580448" y="2680823"/>
            <a:ext cx="0" cy="225363"/>
          </a:xfrm>
          <a:prstGeom prst="line">
            <a:avLst/>
          </a:prstGeom>
          <a:noFill/>
          <a:ln w="6350" cap="flat" cmpd="sng" algn="ctr">
            <a:solidFill>
              <a:schemeClr val="tx1"/>
            </a:solidFill>
            <a:prstDash val="solid"/>
            <a:miter lim="800000"/>
            <a:tailEnd type="triangle"/>
          </a:ln>
          <a:effectLst/>
        </p:spPr>
      </p:cxnSp>
      <p:cxnSp>
        <p:nvCxnSpPr>
          <p:cNvPr id="42" name="Straight Arrow Connector 41">
            <a:extLst>
              <a:ext uri="{FF2B5EF4-FFF2-40B4-BE49-F238E27FC236}">
                <a16:creationId xmlns:a16="http://schemas.microsoft.com/office/drawing/2014/main" id="{29B8F300-1253-D142-808B-09199CCEEBFE}"/>
              </a:ext>
            </a:extLst>
          </p:cNvPr>
          <p:cNvCxnSpPr>
            <a:cxnSpLocks/>
          </p:cNvCxnSpPr>
          <p:nvPr/>
        </p:nvCxnSpPr>
        <p:spPr>
          <a:xfrm flipV="1">
            <a:off x="3580448" y="1495100"/>
            <a:ext cx="0" cy="217986"/>
          </a:xfrm>
          <a:prstGeom prst="straightConnector1">
            <a:avLst/>
          </a:prstGeom>
          <a:noFill/>
          <a:ln w="6350" cap="flat" cmpd="sng" algn="ctr">
            <a:solidFill>
              <a:schemeClr val="tx1"/>
            </a:solidFill>
            <a:prstDash val="solid"/>
            <a:miter lim="800000"/>
            <a:tailEnd type="triangle"/>
          </a:ln>
          <a:effectLst/>
        </p:spPr>
      </p:cxnSp>
      <p:cxnSp>
        <p:nvCxnSpPr>
          <p:cNvPr id="69" name="Straight Arrow Connector 68">
            <a:extLst>
              <a:ext uri="{FF2B5EF4-FFF2-40B4-BE49-F238E27FC236}">
                <a16:creationId xmlns:a16="http://schemas.microsoft.com/office/drawing/2014/main" id="{6F93761E-E6C0-0F4A-8F6A-A9F52D8ED0EB}"/>
              </a:ext>
            </a:extLst>
          </p:cNvPr>
          <p:cNvCxnSpPr>
            <a:cxnSpLocks/>
          </p:cNvCxnSpPr>
          <p:nvPr/>
        </p:nvCxnSpPr>
        <p:spPr>
          <a:xfrm flipH="1">
            <a:off x="2242306" y="2240078"/>
            <a:ext cx="865931" cy="0"/>
          </a:xfrm>
          <a:prstGeom prst="straightConnector1">
            <a:avLst/>
          </a:prstGeom>
          <a:noFill/>
          <a:ln w="6350" cap="flat" cmpd="sng" algn="ctr">
            <a:solidFill>
              <a:schemeClr val="tx1"/>
            </a:solidFill>
            <a:prstDash val="solid"/>
            <a:miter lim="800000"/>
            <a:tailEnd type="triangle"/>
          </a:ln>
          <a:effectLst/>
        </p:spPr>
      </p:cxnSp>
      <p:cxnSp>
        <p:nvCxnSpPr>
          <p:cNvPr id="74" name="Straight Connector 73">
            <a:extLst>
              <a:ext uri="{FF2B5EF4-FFF2-40B4-BE49-F238E27FC236}">
                <a16:creationId xmlns:a16="http://schemas.microsoft.com/office/drawing/2014/main" id="{F0B7189C-74AB-C141-A03E-A8B29C4935C5}"/>
              </a:ext>
            </a:extLst>
          </p:cNvPr>
          <p:cNvCxnSpPr>
            <a:cxnSpLocks/>
          </p:cNvCxnSpPr>
          <p:nvPr/>
        </p:nvCxnSpPr>
        <p:spPr>
          <a:xfrm>
            <a:off x="3992397" y="1104508"/>
            <a:ext cx="2259580" cy="0"/>
          </a:xfrm>
          <a:prstGeom prst="line">
            <a:avLst/>
          </a:prstGeom>
          <a:noFill/>
          <a:ln w="6350" cap="flat" cmpd="sng" algn="ctr">
            <a:solidFill>
              <a:schemeClr val="tx1"/>
            </a:solidFill>
            <a:prstDash val="dash"/>
            <a:headEnd type="none" w="med" len="med"/>
            <a:tailEnd type="oval" w="sm" len="sm"/>
          </a:ln>
          <a:effectLst/>
        </p:spPr>
      </p:cxnSp>
      <p:grpSp>
        <p:nvGrpSpPr>
          <p:cNvPr id="75" name="Group 74">
            <a:extLst>
              <a:ext uri="{FF2B5EF4-FFF2-40B4-BE49-F238E27FC236}">
                <a16:creationId xmlns:a16="http://schemas.microsoft.com/office/drawing/2014/main" id="{F8FE68DF-48C4-3844-9AAF-424024F991E8}"/>
              </a:ext>
            </a:extLst>
          </p:cNvPr>
          <p:cNvGrpSpPr/>
          <p:nvPr/>
        </p:nvGrpSpPr>
        <p:grpSpPr>
          <a:xfrm>
            <a:off x="4028858" y="2219476"/>
            <a:ext cx="2223120" cy="2396307"/>
            <a:chOff x="5609106" y="2397600"/>
            <a:chExt cx="2329913" cy="2396307"/>
          </a:xfrm>
        </p:grpSpPr>
        <p:cxnSp>
          <p:nvCxnSpPr>
            <p:cNvPr id="76" name="Straight Connector 75">
              <a:extLst>
                <a:ext uri="{FF2B5EF4-FFF2-40B4-BE49-F238E27FC236}">
                  <a16:creationId xmlns:a16="http://schemas.microsoft.com/office/drawing/2014/main" id="{BEFA5AA1-C041-714E-9620-A3DBC87023AD}"/>
                </a:ext>
              </a:extLst>
            </p:cNvPr>
            <p:cNvCxnSpPr>
              <a:cxnSpLocks/>
            </p:cNvCxnSpPr>
            <p:nvPr/>
          </p:nvCxnSpPr>
          <p:spPr>
            <a:xfrm>
              <a:off x="5609106" y="2397600"/>
              <a:ext cx="2329913" cy="0"/>
            </a:xfrm>
            <a:prstGeom prst="line">
              <a:avLst/>
            </a:prstGeom>
            <a:noFill/>
            <a:ln w="6350" cap="flat" cmpd="sng" algn="ctr">
              <a:solidFill>
                <a:schemeClr val="tx1"/>
              </a:solidFill>
              <a:prstDash val="dash"/>
              <a:headEnd type="none" w="med" len="med"/>
              <a:tailEnd type="oval" w="sm" len="sm"/>
            </a:ln>
            <a:effectLst/>
          </p:spPr>
        </p:cxnSp>
        <p:cxnSp>
          <p:nvCxnSpPr>
            <p:cNvPr id="77" name="Straight Connector 76">
              <a:extLst>
                <a:ext uri="{FF2B5EF4-FFF2-40B4-BE49-F238E27FC236}">
                  <a16:creationId xmlns:a16="http://schemas.microsoft.com/office/drawing/2014/main" id="{926CFC75-2E6E-E146-BDFC-EAE799454D96}"/>
                </a:ext>
              </a:extLst>
            </p:cNvPr>
            <p:cNvCxnSpPr>
              <a:cxnSpLocks/>
            </p:cNvCxnSpPr>
            <p:nvPr/>
          </p:nvCxnSpPr>
          <p:spPr>
            <a:xfrm>
              <a:off x="5609106" y="3616740"/>
              <a:ext cx="2329913" cy="0"/>
            </a:xfrm>
            <a:prstGeom prst="line">
              <a:avLst/>
            </a:prstGeom>
            <a:noFill/>
            <a:ln w="6350" cap="flat" cmpd="sng" algn="ctr">
              <a:solidFill>
                <a:schemeClr val="tx1"/>
              </a:solidFill>
              <a:prstDash val="dash"/>
              <a:headEnd type="none" w="med" len="med"/>
              <a:tailEnd type="oval" w="sm" len="sm"/>
            </a:ln>
            <a:effectLst/>
          </p:spPr>
        </p:cxnSp>
        <p:cxnSp>
          <p:nvCxnSpPr>
            <p:cNvPr id="78" name="Straight Connector 77">
              <a:extLst>
                <a:ext uri="{FF2B5EF4-FFF2-40B4-BE49-F238E27FC236}">
                  <a16:creationId xmlns:a16="http://schemas.microsoft.com/office/drawing/2014/main" id="{66C6A333-65B2-8948-B9C5-7130E12A233A}"/>
                </a:ext>
              </a:extLst>
            </p:cNvPr>
            <p:cNvCxnSpPr>
              <a:cxnSpLocks/>
            </p:cNvCxnSpPr>
            <p:nvPr/>
          </p:nvCxnSpPr>
          <p:spPr>
            <a:xfrm>
              <a:off x="5609106" y="4793907"/>
              <a:ext cx="2329913" cy="0"/>
            </a:xfrm>
            <a:prstGeom prst="line">
              <a:avLst/>
            </a:prstGeom>
            <a:noFill/>
            <a:ln w="6350" cap="flat" cmpd="sng" algn="ctr">
              <a:solidFill>
                <a:schemeClr val="tx1"/>
              </a:solidFill>
              <a:prstDash val="dash"/>
              <a:headEnd type="none" w="med" len="med"/>
              <a:tailEnd type="oval" w="sm" len="sm"/>
            </a:ln>
            <a:effectLst/>
          </p:spPr>
        </p:cxnSp>
      </p:grpSp>
      <p:cxnSp>
        <p:nvCxnSpPr>
          <p:cNvPr id="79" name="Straight Connector 78">
            <a:extLst>
              <a:ext uri="{FF2B5EF4-FFF2-40B4-BE49-F238E27FC236}">
                <a16:creationId xmlns:a16="http://schemas.microsoft.com/office/drawing/2014/main" id="{373D91A4-239D-0549-9602-AEA1C03602F2}"/>
              </a:ext>
            </a:extLst>
          </p:cNvPr>
          <p:cNvCxnSpPr>
            <a:cxnSpLocks/>
          </p:cNvCxnSpPr>
          <p:nvPr/>
        </p:nvCxnSpPr>
        <p:spPr>
          <a:xfrm>
            <a:off x="5377887" y="5865320"/>
            <a:ext cx="874087" cy="0"/>
          </a:xfrm>
          <a:prstGeom prst="line">
            <a:avLst/>
          </a:prstGeom>
          <a:noFill/>
          <a:ln w="6350" cap="flat" cmpd="sng" algn="ctr">
            <a:solidFill>
              <a:schemeClr val="tx1"/>
            </a:solidFill>
            <a:prstDash val="dash"/>
            <a:headEnd type="none" w="med" len="med"/>
            <a:tailEnd type="oval" w="sm" len="sm"/>
          </a:ln>
          <a:effectLst/>
        </p:spPr>
      </p:cxnSp>
      <p:sp>
        <p:nvSpPr>
          <p:cNvPr id="82" name="Rectangle: Rounded Corners 107">
            <a:extLst>
              <a:ext uri="{FF2B5EF4-FFF2-40B4-BE49-F238E27FC236}">
                <a16:creationId xmlns:a16="http://schemas.microsoft.com/office/drawing/2014/main" id="{730196F8-6D94-2B45-8E2C-1BF713833C43}"/>
              </a:ext>
            </a:extLst>
          </p:cNvPr>
          <p:cNvSpPr>
            <a:spLocks noChangeAspect="1"/>
          </p:cNvSpPr>
          <p:nvPr/>
        </p:nvSpPr>
        <p:spPr>
          <a:xfrm>
            <a:off x="4511130" y="5275015"/>
            <a:ext cx="864108" cy="1097280"/>
          </a:xfrm>
          <a:prstGeom prst="ellipse">
            <a:avLst/>
          </a:prstGeom>
          <a:solidFill>
            <a:schemeClr val="bg1">
              <a:lumMod val="60000"/>
              <a:lumOff val="40000"/>
            </a:schemeClr>
          </a:solidFill>
          <a:ln w="12700" cap="flat" cmpd="sng" algn="ctr">
            <a:noFill/>
            <a:prstDash val="solid"/>
            <a:miter lim="800000"/>
          </a:ln>
          <a:effectLst/>
        </p:spPr>
        <p:txBody>
          <a:bodyPr wrap="none" rtlCol="0" anchor="ctr"/>
          <a:lstStyle/>
          <a:p>
            <a:pPr algn="ctr" defTabSz="1080117">
              <a:defRPr/>
            </a:pPr>
            <a:r>
              <a:rPr lang="en-GB" sz="788" b="1" kern="0">
                <a:solidFill>
                  <a:prstClr val="white"/>
                </a:solidFill>
              </a:rPr>
              <a:t>Name</a:t>
            </a:r>
          </a:p>
          <a:p>
            <a:pPr algn="ctr" defTabSz="1080117">
              <a:defRPr/>
            </a:pPr>
            <a:r>
              <a:rPr lang="en-GB" sz="788" kern="0">
                <a:solidFill>
                  <a:prstClr val="white"/>
                </a:solidFill>
              </a:rPr>
              <a:t>Senior Associate </a:t>
            </a:r>
          </a:p>
        </p:txBody>
      </p:sp>
      <p:sp>
        <p:nvSpPr>
          <p:cNvPr id="85" name="Title 2">
            <a:extLst>
              <a:ext uri="{FF2B5EF4-FFF2-40B4-BE49-F238E27FC236}">
                <a16:creationId xmlns:a16="http://schemas.microsoft.com/office/drawing/2014/main" id="{FE67C653-A938-3C44-B936-E1ABC326923A}"/>
              </a:ext>
            </a:extLst>
          </p:cNvPr>
          <p:cNvSpPr>
            <a:spLocks noGrp="1"/>
          </p:cNvSpPr>
          <p:nvPr>
            <p:ph type="title" hasCustomPrompt="1"/>
          </p:nvPr>
        </p:nvSpPr>
        <p:spPr>
          <a:xfrm>
            <a:off x="594074" y="590048"/>
            <a:ext cx="2371841" cy="373839"/>
          </a:xfrm>
          <a:prstGeom prst="rect">
            <a:avLst/>
          </a:prstGeom>
        </p:spPr>
        <p:txBody>
          <a:bodyPr>
            <a:noAutofit/>
          </a:bodyPr>
          <a:lstStyle>
            <a:lvl1pPr>
              <a:defRPr sz="2205"/>
            </a:lvl1pPr>
          </a:lstStyle>
          <a:p>
            <a:r>
              <a:rPr lang="en-US"/>
              <a:t>Click to add title</a:t>
            </a:r>
            <a:endParaRPr lang="en-US" sz="1418" spc="0"/>
          </a:p>
        </p:txBody>
      </p:sp>
      <p:sp>
        <p:nvSpPr>
          <p:cNvPr id="97" name="Text Placeholder 2">
            <a:extLst>
              <a:ext uri="{FF2B5EF4-FFF2-40B4-BE49-F238E27FC236}">
                <a16:creationId xmlns:a16="http://schemas.microsoft.com/office/drawing/2014/main" id="{FDAA6FEE-F031-174C-B1E9-09FBDEF8F096}"/>
              </a:ext>
            </a:extLst>
          </p:cNvPr>
          <p:cNvSpPr>
            <a:spLocks noGrp="1"/>
          </p:cNvSpPr>
          <p:nvPr>
            <p:ph type="body" sz="quarter" idx="18" hasCustomPrompt="1"/>
          </p:nvPr>
        </p:nvSpPr>
        <p:spPr>
          <a:xfrm>
            <a:off x="1339627" y="2886847"/>
            <a:ext cx="864179" cy="1097371"/>
          </a:xfrm>
          <a:prstGeom prst="ellipse">
            <a:avLst/>
          </a:prstGeom>
          <a:solidFill>
            <a:schemeClr val="bg1">
              <a:lumMod val="60000"/>
              <a:lumOff val="40000"/>
            </a:schemeClr>
          </a:solidFill>
        </p:spPr>
        <p:txBody>
          <a:bodyPr lIns="0" tIns="0" rIns="0" bIns="0" numCol="1" anchor="ctr" anchorCtr="0">
            <a:noAutofit/>
          </a:bodyPr>
          <a:lstStyle>
            <a:lvl1pPr algn="ctr">
              <a:defRPr sz="788">
                <a:latin typeface="+mj-lt"/>
              </a:defRPr>
            </a:lvl1pPr>
          </a:lstStyle>
          <a:p>
            <a:pPr lvl="0"/>
            <a:r>
              <a:rPr lang="en-US"/>
              <a:t>Managing Director </a:t>
            </a:r>
          </a:p>
        </p:txBody>
      </p:sp>
      <p:sp>
        <p:nvSpPr>
          <p:cNvPr id="99" name="Text Placeholder 2">
            <a:extLst>
              <a:ext uri="{FF2B5EF4-FFF2-40B4-BE49-F238E27FC236}">
                <a16:creationId xmlns:a16="http://schemas.microsoft.com/office/drawing/2014/main" id="{12F57F91-5B83-9345-A46E-D8C879DAD753}"/>
              </a:ext>
            </a:extLst>
          </p:cNvPr>
          <p:cNvSpPr>
            <a:spLocks noGrp="1"/>
          </p:cNvSpPr>
          <p:nvPr>
            <p:ph type="body" sz="quarter" idx="19" hasCustomPrompt="1"/>
          </p:nvPr>
        </p:nvSpPr>
        <p:spPr>
          <a:xfrm>
            <a:off x="1339627" y="1701370"/>
            <a:ext cx="864179" cy="1097371"/>
          </a:xfrm>
          <a:prstGeom prst="ellipse">
            <a:avLst/>
          </a:prstGeom>
          <a:solidFill>
            <a:schemeClr val="accent1">
              <a:lumMod val="50000"/>
            </a:schemeClr>
          </a:solidFill>
        </p:spPr>
        <p:txBody>
          <a:bodyPr lIns="0" tIns="0" rIns="0" bIns="0" numCol="1" anchor="ctr" anchorCtr="0">
            <a:noAutofit/>
          </a:bodyPr>
          <a:lstStyle>
            <a:lvl1pPr algn="ctr">
              <a:defRPr sz="788">
                <a:latin typeface="+mj-lt"/>
              </a:defRPr>
            </a:lvl1pPr>
          </a:lstStyle>
          <a:p>
            <a:pPr lvl="0"/>
            <a:r>
              <a:rPr lang="en-US"/>
              <a:t>Stakeholder </a:t>
            </a:r>
          </a:p>
        </p:txBody>
      </p:sp>
      <p:sp>
        <p:nvSpPr>
          <p:cNvPr id="101" name="Text Placeholder 2">
            <a:extLst>
              <a:ext uri="{FF2B5EF4-FFF2-40B4-BE49-F238E27FC236}">
                <a16:creationId xmlns:a16="http://schemas.microsoft.com/office/drawing/2014/main" id="{7110FF2A-7DB9-B946-87DC-95D0BB01A038}"/>
              </a:ext>
            </a:extLst>
          </p:cNvPr>
          <p:cNvSpPr>
            <a:spLocks noGrp="1"/>
          </p:cNvSpPr>
          <p:nvPr>
            <p:ph type="body" sz="quarter" idx="20" hasCustomPrompt="1"/>
          </p:nvPr>
        </p:nvSpPr>
        <p:spPr>
          <a:xfrm>
            <a:off x="1339627" y="5257801"/>
            <a:ext cx="864179" cy="1097371"/>
          </a:xfrm>
          <a:prstGeom prst="ellipse">
            <a:avLst/>
          </a:prstGeom>
          <a:solidFill>
            <a:schemeClr val="bg1">
              <a:lumMod val="60000"/>
              <a:lumOff val="40000"/>
            </a:schemeClr>
          </a:solidFill>
        </p:spPr>
        <p:txBody>
          <a:bodyPr lIns="0" tIns="0" rIns="0" bIns="0" numCol="1" anchor="ctr" anchorCtr="0">
            <a:noAutofit/>
          </a:bodyPr>
          <a:lstStyle>
            <a:lvl1pPr algn="ctr">
              <a:defRPr sz="788">
                <a:latin typeface="+mj-lt"/>
              </a:defRPr>
            </a:lvl1pPr>
          </a:lstStyle>
          <a:p>
            <a:pPr lvl="0"/>
            <a:r>
              <a:rPr lang="en-US"/>
              <a:t>Vice President </a:t>
            </a:r>
          </a:p>
        </p:txBody>
      </p:sp>
      <p:sp>
        <p:nvSpPr>
          <p:cNvPr id="2" name="TextBox 1">
            <a:extLst>
              <a:ext uri="{FF2B5EF4-FFF2-40B4-BE49-F238E27FC236}">
                <a16:creationId xmlns:a16="http://schemas.microsoft.com/office/drawing/2014/main" id="{2EF197ED-DBA2-1743-910B-BC8F93341CAD}"/>
              </a:ext>
            </a:extLst>
          </p:cNvPr>
          <p:cNvSpPr txBox="1"/>
          <p:nvPr/>
        </p:nvSpPr>
        <p:spPr>
          <a:xfrm>
            <a:off x="6382616" y="842031"/>
            <a:ext cx="2461399" cy="480131"/>
          </a:xfrm>
          <a:prstGeom prst="rect">
            <a:avLst/>
          </a:prstGeom>
          <a:noFill/>
        </p:spPr>
        <p:txBody>
          <a:bodyPr wrap="square" rtlCol="0" anchor="ctr">
            <a:spAutoFit/>
          </a:bodyPr>
          <a:lstStyle/>
          <a:p>
            <a:r>
              <a:rPr lang="en-US" sz="1260" b="0" i="0" kern="1200">
                <a:solidFill>
                  <a:schemeClr val="tx1"/>
                </a:solidFill>
                <a:effectLst/>
                <a:latin typeface="+mn-lt"/>
                <a:ea typeface="+mn-ea"/>
                <a:cs typeface="+mn-cs"/>
              </a:rPr>
              <a:t>Lorem ipsum dolor sit </a:t>
            </a:r>
            <a:r>
              <a:rPr lang="en-US" sz="1260" b="0" i="0" kern="1200" err="1">
                <a:solidFill>
                  <a:schemeClr val="tx1"/>
                </a:solidFill>
                <a:effectLst/>
                <a:latin typeface="+mn-lt"/>
                <a:ea typeface="+mn-ea"/>
                <a:cs typeface="+mn-cs"/>
              </a:rPr>
              <a:t>amet</a:t>
            </a:r>
            <a:r>
              <a:rPr lang="en-US" sz="1260" b="0" i="0" kern="1200">
                <a:solidFill>
                  <a:schemeClr val="tx1"/>
                </a:solidFill>
                <a:effectLst/>
                <a:latin typeface="+mn-lt"/>
                <a:ea typeface="+mn-ea"/>
                <a:cs typeface="+mn-cs"/>
              </a:rPr>
              <a:t>.</a:t>
            </a:r>
          </a:p>
          <a:p>
            <a:pPr marL="273785" lvl="1" indent="-182523">
              <a:buFont typeface="Arial" panose="020B0604020202020204" pitchFamily="34" charset="0"/>
              <a:buChar char="•"/>
              <a:tabLst/>
            </a:pPr>
            <a:r>
              <a:rPr lang="en-US" sz="1260" b="0" i="0" kern="1200">
                <a:solidFill>
                  <a:schemeClr val="tx1"/>
                </a:solidFill>
                <a:effectLst/>
                <a:latin typeface="+mn-lt"/>
                <a:ea typeface="+mn-ea"/>
                <a:cs typeface="+mn-cs"/>
              </a:rPr>
              <a:t>Sub bullet</a:t>
            </a:r>
            <a:endParaRPr lang="en-US" sz="1260"/>
          </a:p>
        </p:txBody>
      </p:sp>
      <p:sp>
        <p:nvSpPr>
          <p:cNvPr id="33" name="TextBox 32">
            <a:extLst>
              <a:ext uri="{FF2B5EF4-FFF2-40B4-BE49-F238E27FC236}">
                <a16:creationId xmlns:a16="http://schemas.microsoft.com/office/drawing/2014/main" id="{E50A0D0A-640C-104C-AC9A-BFBCC9333CDA}"/>
              </a:ext>
            </a:extLst>
          </p:cNvPr>
          <p:cNvSpPr txBox="1"/>
          <p:nvPr/>
        </p:nvSpPr>
        <p:spPr>
          <a:xfrm>
            <a:off x="6382616" y="1957323"/>
            <a:ext cx="2461399" cy="480131"/>
          </a:xfrm>
          <a:prstGeom prst="rect">
            <a:avLst/>
          </a:prstGeom>
          <a:noFill/>
        </p:spPr>
        <p:txBody>
          <a:bodyPr wrap="square" rtlCol="0" anchor="ctr">
            <a:spAutoFit/>
          </a:bodyPr>
          <a:lstStyle/>
          <a:p>
            <a:r>
              <a:rPr lang="en-US" sz="1260" b="0" i="0" kern="1200">
                <a:solidFill>
                  <a:schemeClr val="tx1"/>
                </a:solidFill>
                <a:effectLst/>
                <a:latin typeface="+mn-lt"/>
                <a:ea typeface="+mn-ea"/>
                <a:cs typeface="+mn-cs"/>
              </a:rPr>
              <a:t>Lorem ipsum dolor sit </a:t>
            </a:r>
            <a:r>
              <a:rPr lang="en-US" sz="1260" b="0" i="0" kern="1200" err="1">
                <a:solidFill>
                  <a:schemeClr val="tx1"/>
                </a:solidFill>
                <a:effectLst/>
                <a:latin typeface="+mn-lt"/>
                <a:ea typeface="+mn-ea"/>
                <a:cs typeface="+mn-cs"/>
              </a:rPr>
              <a:t>amet</a:t>
            </a:r>
            <a:r>
              <a:rPr lang="en-US" sz="1260" b="0" i="0" kern="1200">
                <a:solidFill>
                  <a:schemeClr val="tx1"/>
                </a:solidFill>
                <a:effectLst/>
                <a:latin typeface="+mn-lt"/>
                <a:ea typeface="+mn-ea"/>
                <a:cs typeface="+mn-cs"/>
              </a:rPr>
              <a:t>.</a:t>
            </a:r>
          </a:p>
          <a:p>
            <a:pPr marL="273785" lvl="1" indent="-182523">
              <a:buFont typeface="Arial" panose="020B0604020202020204" pitchFamily="34" charset="0"/>
              <a:buChar char="•"/>
              <a:tabLst/>
            </a:pPr>
            <a:r>
              <a:rPr lang="en-US" sz="1260" b="0" i="0" kern="1200">
                <a:solidFill>
                  <a:schemeClr val="tx1"/>
                </a:solidFill>
                <a:effectLst/>
                <a:latin typeface="+mn-lt"/>
                <a:ea typeface="+mn-ea"/>
                <a:cs typeface="+mn-cs"/>
              </a:rPr>
              <a:t>Sub bullet</a:t>
            </a:r>
            <a:endParaRPr lang="en-US" sz="1260"/>
          </a:p>
        </p:txBody>
      </p:sp>
      <p:sp>
        <p:nvSpPr>
          <p:cNvPr id="34" name="TextBox 33">
            <a:extLst>
              <a:ext uri="{FF2B5EF4-FFF2-40B4-BE49-F238E27FC236}">
                <a16:creationId xmlns:a16="http://schemas.microsoft.com/office/drawing/2014/main" id="{A99E8297-B6E3-0942-BF46-11B5D7B2EEB1}"/>
              </a:ext>
            </a:extLst>
          </p:cNvPr>
          <p:cNvSpPr txBox="1"/>
          <p:nvPr/>
        </p:nvSpPr>
        <p:spPr>
          <a:xfrm>
            <a:off x="6382616" y="3150201"/>
            <a:ext cx="2461399" cy="480131"/>
          </a:xfrm>
          <a:prstGeom prst="rect">
            <a:avLst/>
          </a:prstGeom>
          <a:noFill/>
        </p:spPr>
        <p:txBody>
          <a:bodyPr wrap="square" rtlCol="0" anchor="ctr">
            <a:spAutoFit/>
          </a:bodyPr>
          <a:lstStyle/>
          <a:p>
            <a:r>
              <a:rPr lang="en-US" sz="1260" b="0" i="0" kern="1200">
                <a:solidFill>
                  <a:schemeClr val="tx1"/>
                </a:solidFill>
                <a:effectLst/>
                <a:latin typeface="+mn-lt"/>
                <a:ea typeface="+mn-ea"/>
                <a:cs typeface="+mn-cs"/>
              </a:rPr>
              <a:t>Lorem ipsum dolor sit </a:t>
            </a:r>
            <a:r>
              <a:rPr lang="en-US" sz="1260" b="0" i="0" kern="1200" err="1">
                <a:solidFill>
                  <a:schemeClr val="tx1"/>
                </a:solidFill>
                <a:effectLst/>
                <a:latin typeface="+mn-lt"/>
                <a:ea typeface="+mn-ea"/>
                <a:cs typeface="+mn-cs"/>
              </a:rPr>
              <a:t>amet</a:t>
            </a:r>
            <a:r>
              <a:rPr lang="en-US" sz="1260" b="0" i="0" kern="1200">
                <a:solidFill>
                  <a:schemeClr val="tx1"/>
                </a:solidFill>
                <a:effectLst/>
                <a:latin typeface="+mn-lt"/>
                <a:ea typeface="+mn-ea"/>
                <a:cs typeface="+mn-cs"/>
              </a:rPr>
              <a:t>.</a:t>
            </a:r>
          </a:p>
          <a:p>
            <a:pPr marL="273785" lvl="1" indent="-182523">
              <a:buFont typeface="Arial" panose="020B0604020202020204" pitchFamily="34" charset="0"/>
              <a:buChar char="•"/>
              <a:tabLst/>
            </a:pPr>
            <a:r>
              <a:rPr lang="en-US" sz="1260" b="0" i="0" kern="1200">
                <a:solidFill>
                  <a:schemeClr val="tx1"/>
                </a:solidFill>
                <a:effectLst/>
                <a:latin typeface="+mn-lt"/>
                <a:ea typeface="+mn-ea"/>
                <a:cs typeface="+mn-cs"/>
              </a:rPr>
              <a:t>Sub bullet</a:t>
            </a:r>
            <a:endParaRPr lang="en-US" sz="1260"/>
          </a:p>
        </p:txBody>
      </p:sp>
      <p:sp>
        <p:nvSpPr>
          <p:cNvPr id="35" name="TextBox 34">
            <a:extLst>
              <a:ext uri="{FF2B5EF4-FFF2-40B4-BE49-F238E27FC236}">
                <a16:creationId xmlns:a16="http://schemas.microsoft.com/office/drawing/2014/main" id="{F710183D-DA43-3F40-A73E-69F7EA13B6D2}"/>
              </a:ext>
            </a:extLst>
          </p:cNvPr>
          <p:cNvSpPr txBox="1"/>
          <p:nvPr/>
        </p:nvSpPr>
        <p:spPr>
          <a:xfrm>
            <a:off x="6382616" y="4336149"/>
            <a:ext cx="2461399" cy="480131"/>
          </a:xfrm>
          <a:prstGeom prst="rect">
            <a:avLst/>
          </a:prstGeom>
          <a:noFill/>
        </p:spPr>
        <p:txBody>
          <a:bodyPr wrap="square" rtlCol="0" anchor="ctr">
            <a:spAutoFit/>
          </a:bodyPr>
          <a:lstStyle/>
          <a:p>
            <a:r>
              <a:rPr lang="en-US" sz="1260" b="0" i="0" kern="1200">
                <a:solidFill>
                  <a:schemeClr val="tx1"/>
                </a:solidFill>
                <a:effectLst/>
                <a:latin typeface="+mn-lt"/>
                <a:ea typeface="+mn-ea"/>
                <a:cs typeface="+mn-cs"/>
              </a:rPr>
              <a:t>Lorem ipsum dolor sit </a:t>
            </a:r>
            <a:r>
              <a:rPr lang="en-US" sz="1260" b="0" i="0" kern="1200" err="1">
                <a:solidFill>
                  <a:schemeClr val="tx1"/>
                </a:solidFill>
                <a:effectLst/>
                <a:latin typeface="+mn-lt"/>
                <a:ea typeface="+mn-ea"/>
                <a:cs typeface="+mn-cs"/>
              </a:rPr>
              <a:t>amet</a:t>
            </a:r>
            <a:r>
              <a:rPr lang="en-US" sz="1260" b="0" i="0" kern="1200">
                <a:solidFill>
                  <a:schemeClr val="tx1"/>
                </a:solidFill>
                <a:effectLst/>
                <a:latin typeface="+mn-lt"/>
                <a:ea typeface="+mn-ea"/>
                <a:cs typeface="+mn-cs"/>
              </a:rPr>
              <a:t>.</a:t>
            </a:r>
          </a:p>
          <a:p>
            <a:pPr marL="273785" lvl="1" indent="-182523">
              <a:buFont typeface="Arial" panose="020B0604020202020204" pitchFamily="34" charset="0"/>
              <a:buChar char="•"/>
              <a:tabLst/>
            </a:pPr>
            <a:r>
              <a:rPr lang="en-US" sz="1260" b="0" i="0" kern="1200">
                <a:solidFill>
                  <a:schemeClr val="tx1"/>
                </a:solidFill>
                <a:effectLst/>
                <a:latin typeface="+mn-lt"/>
                <a:ea typeface="+mn-ea"/>
                <a:cs typeface="+mn-cs"/>
              </a:rPr>
              <a:t>Sub bullet</a:t>
            </a:r>
            <a:endParaRPr lang="en-US" sz="1260"/>
          </a:p>
        </p:txBody>
      </p:sp>
      <p:sp>
        <p:nvSpPr>
          <p:cNvPr id="36" name="TextBox 35">
            <a:extLst>
              <a:ext uri="{FF2B5EF4-FFF2-40B4-BE49-F238E27FC236}">
                <a16:creationId xmlns:a16="http://schemas.microsoft.com/office/drawing/2014/main" id="{C9ABC78E-E516-B24F-9A22-75966080B0A6}"/>
              </a:ext>
            </a:extLst>
          </p:cNvPr>
          <p:cNvSpPr txBox="1"/>
          <p:nvPr/>
        </p:nvSpPr>
        <p:spPr>
          <a:xfrm>
            <a:off x="6382616" y="5581671"/>
            <a:ext cx="2461399" cy="480131"/>
          </a:xfrm>
          <a:prstGeom prst="rect">
            <a:avLst/>
          </a:prstGeom>
          <a:noFill/>
        </p:spPr>
        <p:txBody>
          <a:bodyPr wrap="square" rtlCol="0" anchor="ctr">
            <a:spAutoFit/>
          </a:bodyPr>
          <a:lstStyle/>
          <a:p>
            <a:r>
              <a:rPr lang="en-US" sz="1260" b="0" i="0" kern="1200">
                <a:solidFill>
                  <a:schemeClr val="tx1"/>
                </a:solidFill>
                <a:effectLst/>
                <a:latin typeface="+mn-lt"/>
                <a:ea typeface="+mn-ea"/>
                <a:cs typeface="+mn-cs"/>
              </a:rPr>
              <a:t>Lorem ipsum dolor sit </a:t>
            </a:r>
            <a:r>
              <a:rPr lang="en-US" sz="1260" b="0" i="0" kern="1200" err="1">
                <a:solidFill>
                  <a:schemeClr val="tx1"/>
                </a:solidFill>
                <a:effectLst/>
                <a:latin typeface="+mn-lt"/>
                <a:ea typeface="+mn-ea"/>
                <a:cs typeface="+mn-cs"/>
              </a:rPr>
              <a:t>amet</a:t>
            </a:r>
            <a:r>
              <a:rPr lang="en-US" sz="1260" b="0" i="0" kern="1200">
                <a:solidFill>
                  <a:schemeClr val="tx1"/>
                </a:solidFill>
                <a:effectLst/>
                <a:latin typeface="+mn-lt"/>
                <a:ea typeface="+mn-ea"/>
                <a:cs typeface="+mn-cs"/>
              </a:rPr>
              <a:t>.</a:t>
            </a:r>
          </a:p>
          <a:p>
            <a:pPr marL="273785" lvl="1" indent="-182523">
              <a:buFont typeface="Arial" panose="020B0604020202020204" pitchFamily="34" charset="0"/>
              <a:buChar char="•"/>
              <a:tabLst/>
            </a:pPr>
            <a:r>
              <a:rPr lang="en-US" sz="1260" b="0" i="0" kern="1200">
                <a:solidFill>
                  <a:schemeClr val="tx1"/>
                </a:solidFill>
                <a:effectLst/>
                <a:latin typeface="+mn-lt"/>
                <a:ea typeface="+mn-ea"/>
                <a:cs typeface="+mn-cs"/>
              </a:rPr>
              <a:t>Sub bullet</a:t>
            </a:r>
            <a:endParaRPr lang="en-US" sz="1260"/>
          </a:p>
        </p:txBody>
      </p:sp>
    </p:spTree>
    <p:extLst>
      <p:ext uri="{BB962C8B-B14F-4D97-AF65-F5344CB8AC3E}">
        <p14:creationId xmlns:p14="http://schemas.microsoft.com/office/powerpoint/2010/main" val="3560111944"/>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pic>
        <p:nvPicPr>
          <p:cNvPr id="22" name="Picture 21" descr="A picture containing text, clipart&#10;&#10;Description automatically generated">
            <a:extLst>
              <a:ext uri="{FF2B5EF4-FFF2-40B4-BE49-F238E27FC236}">
                <a16:creationId xmlns:a16="http://schemas.microsoft.com/office/drawing/2014/main" id="{9413284D-1E7B-9640-8727-0AC9E8F0F6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9" name="Freeform 8">
            <a:extLst>
              <a:ext uri="{FF2B5EF4-FFF2-40B4-BE49-F238E27FC236}">
                <a16:creationId xmlns:a16="http://schemas.microsoft.com/office/drawing/2014/main" id="{B48CDD86-4933-7740-A32C-630997F8BB3C}"/>
              </a:ext>
            </a:extLst>
          </p:cNvPr>
          <p:cNvSpPr/>
          <p:nvPr/>
        </p:nvSpPr>
        <p:spPr>
          <a:xfrm rot="10800000" flipH="1" flipV="1">
            <a:off x="5495949" y="-14991"/>
            <a:ext cx="4123955"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0" name="Freeform 9">
            <a:extLst>
              <a:ext uri="{FF2B5EF4-FFF2-40B4-BE49-F238E27FC236}">
                <a16:creationId xmlns:a16="http://schemas.microsoft.com/office/drawing/2014/main" id="{BF04941C-6AFD-0A49-B757-EFEBB513B4C1}"/>
              </a:ext>
            </a:extLst>
          </p:cNvPr>
          <p:cNvSpPr/>
          <p:nvPr/>
        </p:nvSpPr>
        <p:spPr>
          <a:xfrm rot="5400000" flipH="1">
            <a:off x="-96116" y="5801800"/>
            <a:ext cx="1164452" cy="9896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grpSp>
        <p:nvGrpSpPr>
          <p:cNvPr id="12" name="Group 11">
            <a:extLst>
              <a:ext uri="{FF2B5EF4-FFF2-40B4-BE49-F238E27FC236}">
                <a16:creationId xmlns:a16="http://schemas.microsoft.com/office/drawing/2014/main" id="{6D74156A-1243-E74B-98C0-39C4641CCB4E}"/>
              </a:ext>
            </a:extLst>
          </p:cNvPr>
          <p:cNvGrpSpPr/>
          <p:nvPr/>
        </p:nvGrpSpPr>
        <p:grpSpPr>
          <a:xfrm>
            <a:off x="1097857" y="2181515"/>
            <a:ext cx="7405486" cy="3493145"/>
            <a:chOff x="5352827" y="4083873"/>
            <a:chExt cx="14545616" cy="5403134"/>
          </a:xfrm>
        </p:grpSpPr>
        <p:sp>
          <p:nvSpPr>
            <p:cNvPr id="13" name="Freeform 12">
              <a:extLst>
                <a:ext uri="{FF2B5EF4-FFF2-40B4-BE49-F238E27FC236}">
                  <a16:creationId xmlns:a16="http://schemas.microsoft.com/office/drawing/2014/main" id="{5578D583-3293-BC48-AB87-3456547CD0E1}"/>
                </a:ext>
              </a:extLst>
            </p:cNvPr>
            <p:cNvSpPr/>
            <p:nvPr/>
          </p:nvSpPr>
          <p:spPr>
            <a:xfrm>
              <a:off x="14904223" y="4520198"/>
              <a:ext cx="4994220" cy="45720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tx1">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866"/>
            </a:p>
          </p:txBody>
        </p:sp>
        <p:sp>
          <p:nvSpPr>
            <p:cNvPr id="14" name="Freeform 13">
              <a:extLst>
                <a:ext uri="{FF2B5EF4-FFF2-40B4-BE49-F238E27FC236}">
                  <a16:creationId xmlns:a16="http://schemas.microsoft.com/office/drawing/2014/main" id="{FB242317-79C8-A14E-8AE7-D6F5AD5BB4BD}"/>
                </a:ext>
              </a:extLst>
            </p:cNvPr>
            <p:cNvSpPr/>
            <p:nvPr/>
          </p:nvSpPr>
          <p:spPr>
            <a:xfrm flipV="1">
              <a:off x="14904223" y="8505456"/>
              <a:ext cx="4994220" cy="45720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tx1">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866"/>
            </a:p>
          </p:txBody>
        </p:sp>
        <p:sp>
          <p:nvSpPr>
            <p:cNvPr id="15" name="Freeform 14">
              <a:extLst>
                <a:ext uri="{FF2B5EF4-FFF2-40B4-BE49-F238E27FC236}">
                  <a16:creationId xmlns:a16="http://schemas.microsoft.com/office/drawing/2014/main" id="{3D94F1FF-0468-5748-B851-E26F8196F092}"/>
                </a:ext>
              </a:extLst>
            </p:cNvPr>
            <p:cNvSpPr/>
            <p:nvPr/>
          </p:nvSpPr>
          <p:spPr>
            <a:xfrm flipH="1">
              <a:off x="5352827" y="4520198"/>
              <a:ext cx="4761180" cy="45720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tx1">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sz="866"/>
            </a:p>
          </p:txBody>
        </p:sp>
        <p:sp>
          <p:nvSpPr>
            <p:cNvPr id="16" name="Freeform 15">
              <a:extLst>
                <a:ext uri="{FF2B5EF4-FFF2-40B4-BE49-F238E27FC236}">
                  <a16:creationId xmlns:a16="http://schemas.microsoft.com/office/drawing/2014/main" id="{625141FE-EBEB-8A4E-BC9D-FF1F6099E58D}"/>
                </a:ext>
              </a:extLst>
            </p:cNvPr>
            <p:cNvSpPr/>
            <p:nvPr/>
          </p:nvSpPr>
          <p:spPr>
            <a:xfrm flipH="1" flipV="1">
              <a:off x="5352827" y="8505456"/>
              <a:ext cx="4761180" cy="45720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tx1">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sz="866"/>
            </a:p>
          </p:txBody>
        </p:sp>
        <p:sp>
          <p:nvSpPr>
            <p:cNvPr id="17" name="Oval 16">
              <a:extLst>
                <a:ext uri="{FF2B5EF4-FFF2-40B4-BE49-F238E27FC236}">
                  <a16:creationId xmlns:a16="http://schemas.microsoft.com/office/drawing/2014/main" id="{A7CA0A4A-A66E-5F47-9D58-C31A303D9E3C}"/>
                </a:ext>
              </a:extLst>
            </p:cNvPr>
            <p:cNvSpPr/>
            <p:nvPr/>
          </p:nvSpPr>
          <p:spPr>
            <a:xfrm>
              <a:off x="10147224" y="4396143"/>
              <a:ext cx="4778594" cy="4778594"/>
            </a:xfrm>
            <a:prstGeom prst="ellipse">
              <a:avLst/>
            </a:prstGeom>
            <a:noFill/>
            <a:ln w="19050" cmpd="sng">
              <a:solidFill>
                <a:schemeClr val="accent1"/>
              </a:solidFill>
            </a:ln>
            <a:effectLst/>
          </p:spPr>
          <p:style>
            <a:lnRef idx="0">
              <a:scrgbClr r="0" g="0" b="0"/>
            </a:lnRef>
            <a:fillRef idx="1">
              <a:scrgbClr r="0" g="0" b="0"/>
            </a:fillRef>
            <a:effectRef idx="2">
              <a:scrgbClr r="0" g="0" b="0"/>
            </a:effectRef>
            <a:fontRef idx="minor">
              <a:schemeClr val="dk1">
                <a:hueOff val="0"/>
                <a:satOff val="0"/>
                <a:lumOff val="0"/>
                <a:alphaOff val="0"/>
              </a:schemeClr>
            </a:fontRef>
          </p:style>
        </p:sp>
        <p:sp>
          <p:nvSpPr>
            <p:cNvPr id="18" name="Freeform 17">
              <a:extLst>
                <a:ext uri="{FF2B5EF4-FFF2-40B4-BE49-F238E27FC236}">
                  <a16:creationId xmlns:a16="http://schemas.microsoft.com/office/drawing/2014/main" id="{B05D046F-06CD-784A-B0C3-4E8E630CAC01}"/>
                </a:ext>
              </a:extLst>
            </p:cNvPr>
            <p:cNvSpPr/>
            <p:nvPr/>
          </p:nvSpPr>
          <p:spPr>
            <a:xfrm>
              <a:off x="9834954" y="4083873"/>
              <a:ext cx="2294478" cy="2294478"/>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1">
                <a:lumMod val="5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450318" tIns="450318" rIns="450318" bIns="450318" numCol="1" spcCol="1270" anchor="ctr" anchorCtr="0">
              <a:noAutofit/>
            </a:bodyPr>
            <a:lstStyle/>
            <a:p>
              <a:pPr algn="ctr" defTabSz="1050106">
                <a:lnSpc>
                  <a:spcPct val="90000"/>
                </a:lnSpc>
                <a:spcBef>
                  <a:spcPct val="0"/>
                </a:spcBef>
                <a:spcAft>
                  <a:spcPct val="35000"/>
                </a:spcAft>
              </a:pPr>
              <a:endParaRPr lang="en-US" sz="1260">
                <a:solidFill>
                  <a:srgbClr val="FFFFFF"/>
                </a:solidFill>
                <a:latin typeface="+mj-lt"/>
              </a:endParaRPr>
            </a:p>
          </p:txBody>
        </p:sp>
        <p:sp>
          <p:nvSpPr>
            <p:cNvPr id="19" name="Freeform 18">
              <a:extLst>
                <a:ext uri="{FF2B5EF4-FFF2-40B4-BE49-F238E27FC236}">
                  <a16:creationId xmlns:a16="http://schemas.microsoft.com/office/drawing/2014/main" id="{B554CE89-E8E8-9043-89D1-5473090C1166}"/>
                </a:ext>
              </a:extLst>
            </p:cNvPr>
            <p:cNvSpPr/>
            <p:nvPr/>
          </p:nvSpPr>
          <p:spPr>
            <a:xfrm>
              <a:off x="12943610" y="4083873"/>
              <a:ext cx="2294478" cy="2294478"/>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450318" tIns="450318" rIns="450318" bIns="450318" numCol="1" spcCol="1270" anchor="ctr" anchorCtr="0">
              <a:noAutofit/>
            </a:bodyPr>
            <a:lstStyle/>
            <a:p>
              <a:pPr algn="ctr" defTabSz="1050106">
                <a:lnSpc>
                  <a:spcPct val="90000"/>
                </a:lnSpc>
                <a:spcBef>
                  <a:spcPct val="0"/>
                </a:spcBef>
                <a:spcAft>
                  <a:spcPct val="35000"/>
                </a:spcAft>
              </a:pPr>
              <a:endParaRPr lang="en-US" sz="1260">
                <a:solidFill>
                  <a:srgbClr val="FFFFFF"/>
                </a:solidFill>
                <a:latin typeface="+mj-lt"/>
              </a:endParaRPr>
            </a:p>
          </p:txBody>
        </p:sp>
        <p:sp>
          <p:nvSpPr>
            <p:cNvPr id="20" name="Freeform 19">
              <a:extLst>
                <a:ext uri="{FF2B5EF4-FFF2-40B4-BE49-F238E27FC236}">
                  <a16:creationId xmlns:a16="http://schemas.microsoft.com/office/drawing/2014/main" id="{8D2B43C8-AA08-4141-B5B3-25172FEF8066}"/>
                </a:ext>
              </a:extLst>
            </p:cNvPr>
            <p:cNvSpPr/>
            <p:nvPr/>
          </p:nvSpPr>
          <p:spPr>
            <a:xfrm>
              <a:off x="9834954" y="7192529"/>
              <a:ext cx="2294478" cy="2294478"/>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1">
                <a:lumMod val="60000"/>
                <a:lumOff val="4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450318" tIns="450318" rIns="450318" bIns="450318" numCol="1" spcCol="1270" anchor="ctr" anchorCtr="0">
              <a:noAutofit/>
            </a:bodyPr>
            <a:lstStyle/>
            <a:p>
              <a:pPr algn="ctr" defTabSz="1050106">
                <a:lnSpc>
                  <a:spcPct val="90000"/>
                </a:lnSpc>
                <a:spcBef>
                  <a:spcPct val="0"/>
                </a:spcBef>
                <a:spcAft>
                  <a:spcPct val="35000"/>
                </a:spcAft>
              </a:pPr>
              <a:endParaRPr lang="en-US" sz="1260">
                <a:solidFill>
                  <a:srgbClr val="FFFFFF"/>
                </a:solidFill>
                <a:latin typeface="+mj-lt"/>
              </a:endParaRPr>
            </a:p>
          </p:txBody>
        </p:sp>
        <p:sp>
          <p:nvSpPr>
            <p:cNvPr id="23" name="Freeform 22">
              <a:extLst>
                <a:ext uri="{FF2B5EF4-FFF2-40B4-BE49-F238E27FC236}">
                  <a16:creationId xmlns:a16="http://schemas.microsoft.com/office/drawing/2014/main" id="{A51D8C18-7517-B64A-9D01-2715F781BAD1}"/>
                </a:ext>
              </a:extLst>
            </p:cNvPr>
            <p:cNvSpPr/>
            <p:nvPr/>
          </p:nvSpPr>
          <p:spPr>
            <a:xfrm>
              <a:off x="12943610" y="7192529"/>
              <a:ext cx="2294478" cy="2294478"/>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2"/>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450318" tIns="450318" rIns="450318" bIns="450318" numCol="1" spcCol="1270" anchor="ctr" anchorCtr="0">
              <a:noAutofit/>
            </a:bodyPr>
            <a:lstStyle/>
            <a:p>
              <a:pPr algn="ctr" defTabSz="1050106">
                <a:lnSpc>
                  <a:spcPct val="90000"/>
                </a:lnSpc>
                <a:spcBef>
                  <a:spcPct val="0"/>
                </a:spcBef>
                <a:spcAft>
                  <a:spcPct val="35000"/>
                </a:spcAft>
              </a:pPr>
              <a:endParaRPr lang="en-US" sz="1260">
                <a:solidFill>
                  <a:srgbClr val="FFFFFF"/>
                </a:solidFill>
                <a:latin typeface="+mj-lt"/>
              </a:endParaRPr>
            </a:p>
          </p:txBody>
        </p:sp>
        <p:cxnSp>
          <p:nvCxnSpPr>
            <p:cNvPr id="29" name="Straight Connector 28">
              <a:extLst>
                <a:ext uri="{FF2B5EF4-FFF2-40B4-BE49-F238E27FC236}">
                  <a16:creationId xmlns:a16="http://schemas.microsoft.com/office/drawing/2014/main" id="{395D552A-AE8B-6C4C-AA57-8C33997CEB29}"/>
                </a:ext>
              </a:extLst>
            </p:cNvPr>
            <p:cNvCxnSpPr/>
            <p:nvPr/>
          </p:nvCxnSpPr>
          <p:spPr>
            <a:xfrm>
              <a:off x="12541597" y="4423236"/>
              <a:ext cx="0" cy="47244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28475DA-9458-1146-A6D8-BF8DD72A4629}"/>
                </a:ext>
              </a:extLst>
            </p:cNvPr>
            <p:cNvCxnSpPr/>
            <p:nvPr/>
          </p:nvCxnSpPr>
          <p:spPr>
            <a:xfrm rot="5400000">
              <a:off x="12536517" y="4423236"/>
              <a:ext cx="0" cy="47244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33" name="Text Placeholder 3">
            <a:extLst>
              <a:ext uri="{FF2B5EF4-FFF2-40B4-BE49-F238E27FC236}">
                <a16:creationId xmlns:a16="http://schemas.microsoft.com/office/drawing/2014/main" id="{82635B15-9049-AD4A-949D-17EB436076DE}"/>
              </a:ext>
            </a:extLst>
          </p:cNvPr>
          <p:cNvSpPr>
            <a:spLocks noGrp="1"/>
          </p:cNvSpPr>
          <p:nvPr>
            <p:ph type="body" sz="quarter" idx="14" hasCustomPrompt="1"/>
          </p:nvPr>
        </p:nvSpPr>
        <p:spPr>
          <a:xfrm>
            <a:off x="1527691" y="2069316"/>
            <a:ext cx="1440180" cy="433387"/>
          </a:xfrm>
          <a:prstGeom prst="rect">
            <a:avLst/>
          </a:prstGeom>
        </p:spPr>
        <p:txBody>
          <a:bodyPr numCol="1"/>
          <a:lstStyle>
            <a:lvl1pPr algn="r">
              <a:defRPr sz="1260">
                <a:latin typeface="+mj-lt"/>
              </a:defRPr>
            </a:lvl1pPr>
          </a:lstStyle>
          <a:p>
            <a:pPr lvl="0"/>
            <a:r>
              <a:rPr lang="en-US"/>
              <a:t>Segment 1</a:t>
            </a:r>
          </a:p>
        </p:txBody>
      </p:sp>
      <p:sp>
        <p:nvSpPr>
          <p:cNvPr id="41" name="Text Placeholder 3">
            <a:extLst>
              <a:ext uri="{FF2B5EF4-FFF2-40B4-BE49-F238E27FC236}">
                <a16:creationId xmlns:a16="http://schemas.microsoft.com/office/drawing/2014/main" id="{190C4932-394D-1041-B91C-94B9B0306726}"/>
              </a:ext>
            </a:extLst>
          </p:cNvPr>
          <p:cNvSpPr>
            <a:spLocks noGrp="1"/>
          </p:cNvSpPr>
          <p:nvPr>
            <p:ph type="body" sz="quarter" idx="16" hasCustomPrompt="1"/>
          </p:nvPr>
        </p:nvSpPr>
        <p:spPr>
          <a:xfrm>
            <a:off x="1527691" y="4948817"/>
            <a:ext cx="1440180" cy="433387"/>
          </a:xfrm>
          <a:prstGeom prst="rect">
            <a:avLst/>
          </a:prstGeom>
        </p:spPr>
        <p:txBody>
          <a:bodyPr numCol="1"/>
          <a:lstStyle>
            <a:lvl1pPr algn="r">
              <a:defRPr sz="1260">
                <a:latin typeface="+mj-lt"/>
              </a:defRPr>
            </a:lvl1pPr>
          </a:lstStyle>
          <a:p>
            <a:pPr lvl="0"/>
            <a:r>
              <a:rPr lang="en-US"/>
              <a:t>Segment 3</a:t>
            </a:r>
          </a:p>
        </p:txBody>
      </p:sp>
      <p:sp>
        <p:nvSpPr>
          <p:cNvPr id="43" name="Text Placeholder 3">
            <a:extLst>
              <a:ext uri="{FF2B5EF4-FFF2-40B4-BE49-F238E27FC236}">
                <a16:creationId xmlns:a16="http://schemas.microsoft.com/office/drawing/2014/main" id="{14137843-33C3-9D4E-907B-6BE86DE857A0}"/>
              </a:ext>
            </a:extLst>
          </p:cNvPr>
          <p:cNvSpPr>
            <a:spLocks noGrp="1"/>
          </p:cNvSpPr>
          <p:nvPr>
            <p:ph type="body" sz="quarter" idx="18" hasCustomPrompt="1"/>
          </p:nvPr>
        </p:nvSpPr>
        <p:spPr>
          <a:xfrm>
            <a:off x="6531778" y="2069316"/>
            <a:ext cx="1440180" cy="433387"/>
          </a:xfrm>
          <a:prstGeom prst="rect">
            <a:avLst/>
          </a:prstGeom>
        </p:spPr>
        <p:txBody>
          <a:bodyPr numCol="1"/>
          <a:lstStyle>
            <a:lvl1pPr algn="l">
              <a:defRPr sz="1260">
                <a:latin typeface="+mj-lt"/>
              </a:defRPr>
            </a:lvl1pPr>
          </a:lstStyle>
          <a:p>
            <a:pPr lvl="0"/>
            <a:r>
              <a:rPr lang="en-US"/>
              <a:t>Segment 2</a:t>
            </a:r>
          </a:p>
        </p:txBody>
      </p:sp>
      <p:sp>
        <p:nvSpPr>
          <p:cNvPr id="45" name="Text Placeholder 3">
            <a:extLst>
              <a:ext uri="{FF2B5EF4-FFF2-40B4-BE49-F238E27FC236}">
                <a16:creationId xmlns:a16="http://schemas.microsoft.com/office/drawing/2014/main" id="{E0ADD46E-E1B0-A14C-A777-353C440A2030}"/>
              </a:ext>
            </a:extLst>
          </p:cNvPr>
          <p:cNvSpPr>
            <a:spLocks noGrp="1"/>
          </p:cNvSpPr>
          <p:nvPr>
            <p:ph type="body" sz="quarter" idx="20" hasCustomPrompt="1"/>
          </p:nvPr>
        </p:nvSpPr>
        <p:spPr>
          <a:xfrm>
            <a:off x="6531778" y="4948817"/>
            <a:ext cx="1440180" cy="433387"/>
          </a:xfrm>
          <a:prstGeom prst="rect">
            <a:avLst/>
          </a:prstGeom>
        </p:spPr>
        <p:txBody>
          <a:bodyPr numCol="1"/>
          <a:lstStyle>
            <a:lvl1pPr algn="l">
              <a:defRPr sz="1260">
                <a:latin typeface="+mj-lt"/>
              </a:defRPr>
            </a:lvl1pPr>
          </a:lstStyle>
          <a:p>
            <a:pPr lvl="0"/>
            <a:r>
              <a:rPr lang="en-US"/>
              <a:t>Segment 4</a:t>
            </a:r>
          </a:p>
        </p:txBody>
      </p:sp>
      <p:sp>
        <p:nvSpPr>
          <p:cNvPr id="47" name="Text Placeholder 3">
            <a:extLst>
              <a:ext uri="{FF2B5EF4-FFF2-40B4-BE49-F238E27FC236}">
                <a16:creationId xmlns:a16="http://schemas.microsoft.com/office/drawing/2014/main" id="{1124820E-4A28-CC49-8AD3-06351E336B04}"/>
              </a:ext>
            </a:extLst>
          </p:cNvPr>
          <p:cNvSpPr>
            <a:spLocks noGrp="1"/>
          </p:cNvSpPr>
          <p:nvPr>
            <p:ph type="body" sz="quarter" idx="22" hasCustomPrompt="1"/>
          </p:nvPr>
        </p:nvSpPr>
        <p:spPr>
          <a:xfrm>
            <a:off x="3378884" y="2180492"/>
            <a:ext cx="1155309" cy="1467060"/>
          </a:xfrm>
          <a:prstGeom prst="rect">
            <a:avLst/>
          </a:prstGeom>
        </p:spPr>
        <p:txBody>
          <a:bodyPr numCol="1" anchor="ctr"/>
          <a:lstStyle>
            <a:lvl1pPr algn="ctr">
              <a:defRPr sz="1260">
                <a:solidFill>
                  <a:schemeClr val="bg1"/>
                </a:solidFill>
                <a:latin typeface="+mj-lt"/>
              </a:defRPr>
            </a:lvl1pPr>
          </a:lstStyle>
          <a:p>
            <a:pPr lvl="0"/>
            <a:r>
              <a:rPr lang="en-US"/>
              <a:t>Segment 1</a:t>
            </a:r>
          </a:p>
        </p:txBody>
      </p:sp>
      <p:sp>
        <p:nvSpPr>
          <p:cNvPr id="48" name="Text Placeholder 3">
            <a:extLst>
              <a:ext uri="{FF2B5EF4-FFF2-40B4-BE49-F238E27FC236}">
                <a16:creationId xmlns:a16="http://schemas.microsoft.com/office/drawing/2014/main" id="{B12080EA-33EE-C943-A2DC-FC208444D53B}"/>
              </a:ext>
            </a:extLst>
          </p:cNvPr>
          <p:cNvSpPr>
            <a:spLocks noGrp="1"/>
          </p:cNvSpPr>
          <p:nvPr>
            <p:ph type="body" sz="quarter" idx="23" hasCustomPrompt="1"/>
          </p:nvPr>
        </p:nvSpPr>
        <p:spPr>
          <a:xfrm>
            <a:off x="4972710" y="2180492"/>
            <a:ext cx="1155309" cy="1467060"/>
          </a:xfrm>
          <a:prstGeom prst="rect">
            <a:avLst/>
          </a:prstGeom>
        </p:spPr>
        <p:txBody>
          <a:bodyPr numCol="1" anchor="ctr"/>
          <a:lstStyle>
            <a:lvl1pPr algn="ctr">
              <a:defRPr sz="1260">
                <a:solidFill>
                  <a:schemeClr val="bg1"/>
                </a:solidFill>
                <a:latin typeface="+mj-lt"/>
              </a:defRPr>
            </a:lvl1pPr>
          </a:lstStyle>
          <a:p>
            <a:pPr lvl="0"/>
            <a:r>
              <a:rPr lang="en-US"/>
              <a:t>Segment 2</a:t>
            </a:r>
          </a:p>
        </p:txBody>
      </p:sp>
      <p:sp>
        <p:nvSpPr>
          <p:cNvPr id="49" name="Text Placeholder 3">
            <a:extLst>
              <a:ext uri="{FF2B5EF4-FFF2-40B4-BE49-F238E27FC236}">
                <a16:creationId xmlns:a16="http://schemas.microsoft.com/office/drawing/2014/main" id="{20F2F0F3-D332-9A43-B8CA-7032FCE287B2}"/>
              </a:ext>
            </a:extLst>
          </p:cNvPr>
          <p:cNvSpPr>
            <a:spLocks noGrp="1"/>
          </p:cNvSpPr>
          <p:nvPr>
            <p:ph type="body" sz="quarter" idx="24" hasCustomPrompt="1"/>
          </p:nvPr>
        </p:nvSpPr>
        <p:spPr>
          <a:xfrm>
            <a:off x="3378884" y="4191000"/>
            <a:ext cx="1155309" cy="1467060"/>
          </a:xfrm>
          <a:prstGeom prst="rect">
            <a:avLst/>
          </a:prstGeom>
        </p:spPr>
        <p:txBody>
          <a:bodyPr numCol="1" anchor="ctr"/>
          <a:lstStyle>
            <a:lvl1pPr algn="ctr">
              <a:defRPr sz="1260">
                <a:solidFill>
                  <a:schemeClr val="bg1"/>
                </a:solidFill>
                <a:latin typeface="+mj-lt"/>
              </a:defRPr>
            </a:lvl1pPr>
          </a:lstStyle>
          <a:p>
            <a:pPr lvl="0"/>
            <a:r>
              <a:rPr lang="en-US"/>
              <a:t>Segment 3</a:t>
            </a:r>
          </a:p>
        </p:txBody>
      </p:sp>
      <p:sp>
        <p:nvSpPr>
          <p:cNvPr id="50" name="Text Placeholder 3">
            <a:extLst>
              <a:ext uri="{FF2B5EF4-FFF2-40B4-BE49-F238E27FC236}">
                <a16:creationId xmlns:a16="http://schemas.microsoft.com/office/drawing/2014/main" id="{958958B9-1A2A-DD4B-B52F-45DD8A8EDFFF}"/>
              </a:ext>
            </a:extLst>
          </p:cNvPr>
          <p:cNvSpPr>
            <a:spLocks noGrp="1"/>
          </p:cNvSpPr>
          <p:nvPr>
            <p:ph type="body" sz="quarter" idx="25" hasCustomPrompt="1"/>
          </p:nvPr>
        </p:nvSpPr>
        <p:spPr>
          <a:xfrm>
            <a:off x="4972710" y="4191000"/>
            <a:ext cx="1155309" cy="1467060"/>
          </a:xfrm>
          <a:prstGeom prst="rect">
            <a:avLst/>
          </a:prstGeom>
        </p:spPr>
        <p:txBody>
          <a:bodyPr numCol="1" anchor="ctr"/>
          <a:lstStyle>
            <a:lvl1pPr algn="ctr">
              <a:defRPr sz="1260">
                <a:solidFill>
                  <a:schemeClr val="bg1"/>
                </a:solidFill>
                <a:latin typeface="+mj-lt"/>
              </a:defRPr>
            </a:lvl1pPr>
          </a:lstStyle>
          <a:p>
            <a:pPr lvl="0"/>
            <a:r>
              <a:rPr lang="en-US"/>
              <a:t>Segment 4</a:t>
            </a:r>
          </a:p>
        </p:txBody>
      </p:sp>
      <p:sp>
        <p:nvSpPr>
          <p:cNvPr id="52" name="Text Placeholder 50">
            <a:extLst>
              <a:ext uri="{FF2B5EF4-FFF2-40B4-BE49-F238E27FC236}">
                <a16:creationId xmlns:a16="http://schemas.microsoft.com/office/drawing/2014/main" id="{931CC39D-C096-1649-8C0E-3281A819E3D6}"/>
              </a:ext>
            </a:extLst>
          </p:cNvPr>
          <p:cNvSpPr>
            <a:spLocks noGrp="1"/>
          </p:cNvSpPr>
          <p:nvPr>
            <p:ph type="body" sz="quarter" idx="26" hasCustomPrompt="1"/>
          </p:nvPr>
        </p:nvSpPr>
        <p:spPr>
          <a:xfrm>
            <a:off x="2666131" y="3738563"/>
            <a:ext cx="728841" cy="241300"/>
          </a:xfrm>
          <a:prstGeom prst="rect">
            <a:avLst/>
          </a:prstGeom>
        </p:spPr>
        <p:txBody>
          <a:bodyPr numCol="1"/>
          <a:lstStyle>
            <a:lvl1pPr algn="r">
              <a:defRPr/>
            </a:lvl1pPr>
          </a:lstStyle>
          <a:p>
            <a:pPr lvl="0"/>
            <a:r>
              <a:rPr lang="en-US"/>
              <a:t>X axis</a:t>
            </a:r>
          </a:p>
        </p:txBody>
      </p:sp>
      <p:sp>
        <p:nvSpPr>
          <p:cNvPr id="54" name="Text Placeholder 50">
            <a:extLst>
              <a:ext uri="{FF2B5EF4-FFF2-40B4-BE49-F238E27FC236}">
                <a16:creationId xmlns:a16="http://schemas.microsoft.com/office/drawing/2014/main" id="{B22068C2-4206-424F-A165-268E3E9D118F}"/>
              </a:ext>
            </a:extLst>
          </p:cNvPr>
          <p:cNvSpPr>
            <a:spLocks noGrp="1"/>
          </p:cNvSpPr>
          <p:nvPr>
            <p:ph type="body" sz="quarter" idx="27" hasCustomPrompt="1"/>
          </p:nvPr>
        </p:nvSpPr>
        <p:spPr>
          <a:xfrm>
            <a:off x="4388462" y="1967802"/>
            <a:ext cx="728841" cy="241300"/>
          </a:xfrm>
          <a:prstGeom prst="rect">
            <a:avLst/>
          </a:prstGeom>
        </p:spPr>
        <p:txBody>
          <a:bodyPr numCol="1"/>
          <a:lstStyle>
            <a:lvl1pPr algn="ctr">
              <a:defRPr/>
            </a:lvl1pPr>
          </a:lstStyle>
          <a:p>
            <a:pPr lvl="0"/>
            <a:r>
              <a:rPr lang="en-US"/>
              <a:t>Y axis</a:t>
            </a:r>
          </a:p>
        </p:txBody>
      </p:sp>
      <p:sp>
        <p:nvSpPr>
          <p:cNvPr id="55" name="Title 2">
            <a:extLst>
              <a:ext uri="{FF2B5EF4-FFF2-40B4-BE49-F238E27FC236}">
                <a16:creationId xmlns:a16="http://schemas.microsoft.com/office/drawing/2014/main" id="{FF947EAE-84BA-5C4D-809B-2A5AF473EFE9}"/>
              </a:ext>
            </a:extLst>
          </p:cNvPr>
          <p:cNvSpPr>
            <a:spLocks noGrp="1"/>
          </p:cNvSpPr>
          <p:nvPr>
            <p:ph type="title" hasCustomPrompt="1"/>
          </p:nvPr>
        </p:nvSpPr>
        <p:spPr>
          <a:xfrm>
            <a:off x="594074" y="590048"/>
            <a:ext cx="6030754" cy="373839"/>
          </a:xfrm>
          <a:prstGeom prst="rect">
            <a:avLst/>
          </a:prstGeom>
        </p:spPr>
        <p:txBody>
          <a:bodyPr>
            <a:noAutofit/>
          </a:bodyPr>
          <a:lstStyle>
            <a:lvl1pPr>
              <a:defRPr sz="2205"/>
            </a:lvl1pPr>
          </a:lstStyle>
          <a:p>
            <a:r>
              <a:rPr lang="en-US"/>
              <a:t>Click to add title</a:t>
            </a:r>
            <a:endParaRPr lang="en-US" sz="1418" spc="0"/>
          </a:p>
        </p:txBody>
      </p:sp>
      <p:sp>
        <p:nvSpPr>
          <p:cNvPr id="3" name="Text Placeholder 2">
            <a:extLst>
              <a:ext uri="{FF2B5EF4-FFF2-40B4-BE49-F238E27FC236}">
                <a16:creationId xmlns:a16="http://schemas.microsoft.com/office/drawing/2014/main" id="{25F70E16-F2E7-8843-93AC-6112A05028F8}"/>
              </a:ext>
            </a:extLst>
          </p:cNvPr>
          <p:cNvSpPr>
            <a:spLocks noGrp="1"/>
          </p:cNvSpPr>
          <p:nvPr>
            <p:ph type="body" sz="quarter" idx="28"/>
          </p:nvPr>
        </p:nvSpPr>
        <p:spPr>
          <a:xfrm>
            <a:off x="919719" y="2576341"/>
            <a:ext cx="2052562" cy="973137"/>
          </a:xfrm>
          <a:prstGeom prst="rect">
            <a:avLst/>
          </a:prstGeom>
        </p:spPr>
        <p:txBody>
          <a:bodyPr/>
          <a:lstStyle>
            <a:lvl1pPr algn="r">
              <a:defRPr sz="1103"/>
            </a:lvl1pPr>
            <a:lvl2pPr marL="226279" indent="-135017" algn="r">
              <a:buClr>
                <a:schemeClr val="accent2"/>
              </a:buClr>
              <a:buFont typeface="Arial" panose="020B0604020202020204" pitchFamily="34" charset="0"/>
              <a:buChar char="•"/>
              <a:defRPr sz="1103"/>
            </a:lvl2pPr>
          </a:lstStyle>
          <a:p>
            <a:pPr lvl="0"/>
            <a:r>
              <a:rPr lang="en-US"/>
              <a:t>Click to edit Master text styles</a:t>
            </a:r>
          </a:p>
          <a:p>
            <a:pPr lvl="1"/>
            <a:r>
              <a:rPr lang="en-US"/>
              <a:t>Second level</a:t>
            </a:r>
          </a:p>
        </p:txBody>
      </p:sp>
      <p:sp>
        <p:nvSpPr>
          <p:cNvPr id="51" name="Text Placeholder 2">
            <a:extLst>
              <a:ext uri="{FF2B5EF4-FFF2-40B4-BE49-F238E27FC236}">
                <a16:creationId xmlns:a16="http://schemas.microsoft.com/office/drawing/2014/main" id="{1D41EFF0-88D3-AD48-9A8B-D7AFF3500766}"/>
              </a:ext>
            </a:extLst>
          </p:cNvPr>
          <p:cNvSpPr>
            <a:spLocks noGrp="1"/>
          </p:cNvSpPr>
          <p:nvPr>
            <p:ph type="body" sz="quarter" idx="29"/>
          </p:nvPr>
        </p:nvSpPr>
        <p:spPr>
          <a:xfrm>
            <a:off x="919719" y="5444836"/>
            <a:ext cx="2052562" cy="973137"/>
          </a:xfrm>
          <a:prstGeom prst="rect">
            <a:avLst/>
          </a:prstGeom>
        </p:spPr>
        <p:txBody>
          <a:bodyPr/>
          <a:lstStyle>
            <a:lvl1pPr algn="r">
              <a:defRPr sz="1103"/>
            </a:lvl1pPr>
            <a:lvl2pPr marL="226279" indent="-135017" algn="r">
              <a:buClr>
                <a:schemeClr val="accent2"/>
              </a:buClr>
              <a:buFont typeface="Arial" panose="020B0604020202020204" pitchFamily="34" charset="0"/>
              <a:buChar char="•"/>
              <a:defRPr sz="1103"/>
            </a:lvl2pPr>
          </a:lstStyle>
          <a:p>
            <a:pPr lvl="0"/>
            <a:r>
              <a:rPr lang="en-US"/>
              <a:t>Click to edit Master text styles</a:t>
            </a:r>
          </a:p>
          <a:p>
            <a:pPr lvl="1"/>
            <a:r>
              <a:rPr lang="en-US"/>
              <a:t>Second level</a:t>
            </a:r>
          </a:p>
        </p:txBody>
      </p:sp>
      <p:sp>
        <p:nvSpPr>
          <p:cNvPr id="53" name="Text Placeholder 2">
            <a:extLst>
              <a:ext uri="{FF2B5EF4-FFF2-40B4-BE49-F238E27FC236}">
                <a16:creationId xmlns:a16="http://schemas.microsoft.com/office/drawing/2014/main" id="{1B06AE93-3069-EC4F-90BF-64892662467C}"/>
              </a:ext>
            </a:extLst>
          </p:cNvPr>
          <p:cNvSpPr>
            <a:spLocks noGrp="1"/>
          </p:cNvSpPr>
          <p:nvPr>
            <p:ph type="body" sz="quarter" idx="30"/>
          </p:nvPr>
        </p:nvSpPr>
        <p:spPr>
          <a:xfrm>
            <a:off x="6527725" y="2576341"/>
            <a:ext cx="2020671" cy="973137"/>
          </a:xfrm>
          <a:prstGeom prst="rect">
            <a:avLst/>
          </a:prstGeom>
        </p:spPr>
        <p:txBody>
          <a:bodyPr/>
          <a:lstStyle>
            <a:lvl1pPr algn="l">
              <a:defRPr sz="1103"/>
            </a:lvl1pPr>
            <a:lvl2pPr marL="226279" indent="-135017" algn="l">
              <a:buClr>
                <a:schemeClr val="accent2"/>
              </a:buClr>
              <a:buFont typeface="Arial" panose="020B0604020202020204" pitchFamily="34" charset="0"/>
              <a:buChar char="•"/>
              <a:defRPr sz="1103"/>
            </a:lvl2pPr>
          </a:lstStyle>
          <a:p>
            <a:pPr lvl="0"/>
            <a:r>
              <a:rPr lang="en-US"/>
              <a:t>Click to edit Master text styles</a:t>
            </a:r>
          </a:p>
          <a:p>
            <a:pPr lvl="1"/>
            <a:r>
              <a:rPr lang="en-US"/>
              <a:t>Second level</a:t>
            </a:r>
          </a:p>
        </p:txBody>
      </p:sp>
      <p:sp>
        <p:nvSpPr>
          <p:cNvPr id="56" name="Text Placeholder 2">
            <a:extLst>
              <a:ext uri="{FF2B5EF4-FFF2-40B4-BE49-F238E27FC236}">
                <a16:creationId xmlns:a16="http://schemas.microsoft.com/office/drawing/2014/main" id="{BF351ED7-ED0B-274E-ADE3-DBC69B2743DD}"/>
              </a:ext>
            </a:extLst>
          </p:cNvPr>
          <p:cNvSpPr>
            <a:spLocks noGrp="1"/>
          </p:cNvSpPr>
          <p:nvPr>
            <p:ph type="body" sz="quarter" idx="31"/>
          </p:nvPr>
        </p:nvSpPr>
        <p:spPr>
          <a:xfrm>
            <a:off x="6527725" y="5444836"/>
            <a:ext cx="2020671" cy="973137"/>
          </a:xfrm>
          <a:prstGeom prst="rect">
            <a:avLst/>
          </a:prstGeom>
        </p:spPr>
        <p:txBody>
          <a:bodyPr/>
          <a:lstStyle>
            <a:lvl1pPr algn="l">
              <a:defRPr sz="1103"/>
            </a:lvl1pPr>
            <a:lvl2pPr marL="226279" indent="-135017" algn="l">
              <a:buClr>
                <a:schemeClr val="accent2"/>
              </a:buClr>
              <a:buFont typeface="Arial" panose="020B0604020202020204" pitchFamily="34" charset="0"/>
              <a:buChar char="•"/>
              <a:defRPr sz="1103"/>
            </a:lvl2pPr>
          </a:lstStyle>
          <a:p>
            <a:pPr lvl="0"/>
            <a:r>
              <a:rPr lang="en-US"/>
              <a:t>Click to edit Master text styles</a:t>
            </a:r>
          </a:p>
          <a:p>
            <a:pPr lvl="1"/>
            <a:r>
              <a:rPr lang="en-US"/>
              <a:t>Second level</a:t>
            </a:r>
          </a:p>
        </p:txBody>
      </p:sp>
      <p:sp>
        <p:nvSpPr>
          <p:cNvPr id="36" name="Text Placeholder 3">
            <a:extLst>
              <a:ext uri="{FF2B5EF4-FFF2-40B4-BE49-F238E27FC236}">
                <a16:creationId xmlns:a16="http://schemas.microsoft.com/office/drawing/2014/main" id="{06903224-4E32-2349-A541-DBBFDB77725A}"/>
              </a:ext>
            </a:extLst>
          </p:cNvPr>
          <p:cNvSpPr>
            <a:spLocks noGrp="1"/>
          </p:cNvSpPr>
          <p:nvPr>
            <p:ph type="body" sz="quarter" idx="13"/>
          </p:nvPr>
        </p:nvSpPr>
        <p:spPr>
          <a:xfrm>
            <a:off x="593282" y="987950"/>
            <a:ext cx="6030753" cy="274431"/>
          </a:xfrm>
          <a:prstGeom prst="rect">
            <a:avLst/>
          </a:prstGeom>
        </p:spPr>
        <p:txBody>
          <a:bodyPr/>
          <a:lstStyle>
            <a:lvl1pPr>
              <a:defRPr sz="1575"/>
            </a:lvl1pPr>
          </a:lstStyle>
          <a:p>
            <a:pPr lvl="0"/>
            <a:r>
              <a:rPr lang="en-US"/>
              <a:t>Click to edit Master text styles</a:t>
            </a:r>
          </a:p>
        </p:txBody>
      </p:sp>
      <p:sp>
        <p:nvSpPr>
          <p:cNvPr id="37" name="Footer Placeholder 6">
            <a:extLst>
              <a:ext uri="{FF2B5EF4-FFF2-40B4-BE49-F238E27FC236}">
                <a16:creationId xmlns:a16="http://schemas.microsoft.com/office/drawing/2014/main" id="{263E89F7-4D17-4C67-AC64-AB31DB9CB0FF}"/>
              </a:ext>
            </a:extLst>
          </p:cNvPr>
          <p:cNvSpPr txBox="1">
            <a:spLocks/>
          </p:cNvSpPr>
          <p:nvPr/>
        </p:nvSpPr>
        <p:spPr>
          <a:xfrm>
            <a:off x="965530" y="6660670"/>
            <a:ext cx="1632295" cy="177453"/>
          </a:xfrm>
          <a:prstGeom prst="rect">
            <a:avLst/>
          </a:prstGeom>
        </p:spPr>
        <p:txBody>
          <a:bodyPr vert="horz" lIns="72009" tIns="36005" rIns="72009" bIns="36005"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88"/>
              <a:t>Private &amp; Confidential</a:t>
            </a:r>
          </a:p>
        </p:txBody>
      </p:sp>
    </p:spTree>
    <p:extLst>
      <p:ext uri="{BB962C8B-B14F-4D97-AF65-F5344CB8AC3E}">
        <p14:creationId xmlns:p14="http://schemas.microsoft.com/office/powerpoint/2010/main" val="31232816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pic>
        <p:nvPicPr>
          <p:cNvPr id="22" name="Picture 21" descr="A picture containing text, clipart&#10;&#10;Description automatically generated">
            <a:extLst>
              <a:ext uri="{FF2B5EF4-FFF2-40B4-BE49-F238E27FC236}">
                <a16:creationId xmlns:a16="http://schemas.microsoft.com/office/drawing/2014/main" id="{9413284D-1E7B-9640-8727-0AC9E8F0F6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9" name="Freeform 8">
            <a:extLst>
              <a:ext uri="{FF2B5EF4-FFF2-40B4-BE49-F238E27FC236}">
                <a16:creationId xmlns:a16="http://schemas.microsoft.com/office/drawing/2014/main" id="{B48CDD86-4933-7740-A32C-630997F8BB3C}"/>
              </a:ext>
            </a:extLst>
          </p:cNvPr>
          <p:cNvSpPr/>
          <p:nvPr/>
        </p:nvSpPr>
        <p:spPr>
          <a:xfrm rot="10800000" flipH="1" flipV="1">
            <a:off x="5495949" y="-14991"/>
            <a:ext cx="4123955"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0" name="Freeform 9">
            <a:extLst>
              <a:ext uri="{FF2B5EF4-FFF2-40B4-BE49-F238E27FC236}">
                <a16:creationId xmlns:a16="http://schemas.microsoft.com/office/drawing/2014/main" id="{BF04941C-6AFD-0A49-B757-EFEBB513B4C1}"/>
              </a:ext>
            </a:extLst>
          </p:cNvPr>
          <p:cNvSpPr/>
          <p:nvPr/>
        </p:nvSpPr>
        <p:spPr>
          <a:xfrm rot="5400000" flipH="1">
            <a:off x="-96116" y="5801800"/>
            <a:ext cx="1164452" cy="9896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7" name="Right Arrow 16">
            <a:extLst>
              <a:ext uri="{FF2B5EF4-FFF2-40B4-BE49-F238E27FC236}">
                <a16:creationId xmlns:a16="http://schemas.microsoft.com/office/drawing/2014/main" id="{243BBCA5-7521-4341-8DE3-3D98661E0BF0}"/>
              </a:ext>
            </a:extLst>
          </p:cNvPr>
          <p:cNvSpPr/>
          <p:nvPr/>
        </p:nvSpPr>
        <p:spPr>
          <a:xfrm>
            <a:off x="660083" y="2005084"/>
            <a:ext cx="8281033" cy="901231"/>
          </a:xfrm>
          <a:prstGeom prst="rightArrow">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890">
              <a:solidFill>
                <a:srgbClr val="FFFFFF"/>
              </a:solidFill>
              <a:latin typeface="+mj-lt"/>
            </a:endParaRPr>
          </a:p>
        </p:txBody>
      </p:sp>
      <p:sp>
        <p:nvSpPr>
          <p:cNvPr id="18" name="Right Arrow 17">
            <a:extLst>
              <a:ext uri="{FF2B5EF4-FFF2-40B4-BE49-F238E27FC236}">
                <a16:creationId xmlns:a16="http://schemas.microsoft.com/office/drawing/2014/main" id="{C9789746-ED7B-5A43-8C3E-1E247210C860}"/>
              </a:ext>
            </a:extLst>
          </p:cNvPr>
          <p:cNvSpPr/>
          <p:nvPr/>
        </p:nvSpPr>
        <p:spPr>
          <a:xfrm>
            <a:off x="2661334" y="2914809"/>
            <a:ext cx="6279783" cy="901231"/>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890">
              <a:solidFill>
                <a:srgbClr val="FFFFFF"/>
              </a:solidFill>
              <a:latin typeface="+mj-lt"/>
            </a:endParaRPr>
          </a:p>
        </p:txBody>
      </p:sp>
      <p:sp>
        <p:nvSpPr>
          <p:cNvPr id="19" name="Right Arrow 18">
            <a:extLst>
              <a:ext uri="{FF2B5EF4-FFF2-40B4-BE49-F238E27FC236}">
                <a16:creationId xmlns:a16="http://schemas.microsoft.com/office/drawing/2014/main" id="{818EE919-AE7F-3544-8653-0029E846C53D}"/>
              </a:ext>
            </a:extLst>
          </p:cNvPr>
          <p:cNvSpPr/>
          <p:nvPr/>
        </p:nvSpPr>
        <p:spPr>
          <a:xfrm>
            <a:off x="4662582" y="3824534"/>
            <a:ext cx="4278534" cy="901231"/>
          </a:xfrm>
          <a:prstGeom prst="rightArrow">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890">
              <a:solidFill>
                <a:srgbClr val="FFFFFF"/>
              </a:solidFill>
              <a:latin typeface="+mj-lt"/>
            </a:endParaRPr>
          </a:p>
        </p:txBody>
      </p:sp>
      <p:sp>
        <p:nvSpPr>
          <p:cNvPr id="20" name="Right Arrow 19">
            <a:extLst>
              <a:ext uri="{FF2B5EF4-FFF2-40B4-BE49-F238E27FC236}">
                <a16:creationId xmlns:a16="http://schemas.microsoft.com/office/drawing/2014/main" id="{89CBC0CD-E938-B04A-8BC0-AA399CC273E7}"/>
              </a:ext>
            </a:extLst>
          </p:cNvPr>
          <p:cNvSpPr/>
          <p:nvPr/>
        </p:nvSpPr>
        <p:spPr>
          <a:xfrm>
            <a:off x="6663832" y="4734260"/>
            <a:ext cx="2277284" cy="901231"/>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890">
              <a:solidFill>
                <a:srgbClr val="FFFFFF"/>
              </a:solidFill>
              <a:latin typeface="+mj-lt"/>
            </a:endParaRPr>
          </a:p>
        </p:txBody>
      </p:sp>
      <p:sp>
        <p:nvSpPr>
          <p:cNvPr id="34" name="Text Placeholder 5">
            <a:extLst>
              <a:ext uri="{FF2B5EF4-FFF2-40B4-BE49-F238E27FC236}">
                <a16:creationId xmlns:a16="http://schemas.microsoft.com/office/drawing/2014/main" id="{17EAAD68-3883-494C-AADD-CEBB92A782BC}"/>
              </a:ext>
            </a:extLst>
          </p:cNvPr>
          <p:cNvSpPr>
            <a:spLocks noGrp="1"/>
          </p:cNvSpPr>
          <p:nvPr>
            <p:ph type="body" sz="quarter" idx="18" hasCustomPrompt="1"/>
          </p:nvPr>
        </p:nvSpPr>
        <p:spPr>
          <a:xfrm>
            <a:off x="656333" y="2220127"/>
            <a:ext cx="1915239" cy="463550"/>
          </a:xfrm>
          <a:prstGeom prst="rect">
            <a:avLst/>
          </a:prstGeom>
        </p:spPr>
        <p:txBody>
          <a:bodyPr numCol="1" anchor="ctr" anchorCtr="0"/>
          <a:lstStyle>
            <a:lvl1pPr>
              <a:defRPr sz="1890">
                <a:solidFill>
                  <a:schemeClr val="bg1"/>
                </a:solidFill>
                <a:latin typeface="+mj-lt"/>
              </a:defRPr>
            </a:lvl1pPr>
          </a:lstStyle>
          <a:p>
            <a:pPr lvl="0"/>
            <a:r>
              <a:rPr lang="en-US"/>
              <a:t>01</a:t>
            </a:r>
          </a:p>
        </p:txBody>
      </p:sp>
      <p:sp>
        <p:nvSpPr>
          <p:cNvPr id="35" name="Text Placeholder 5">
            <a:extLst>
              <a:ext uri="{FF2B5EF4-FFF2-40B4-BE49-F238E27FC236}">
                <a16:creationId xmlns:a16="http://schemas.microsoft.com/office/drawing/2014/main" id="{B36A9376-851F-FF49-95C8-D04D39EC453B}"/>
              </a:ext>
            </a:extLst>
          </p:cNvPr>
          <p:cNvSpPr>
            <a:spLocks noGrp="1"/>
          </p:cNvSpPr>
          <p:nvPr>
            <p:ph type="body" sz="quarter" idx="19" hasCustomPrompt="1"/>
          </p:nvPr>
        </p:nvSpPr>
        <p:spPr>
          <a:xfrm>
            <a:off x="2664069" y="3124200"/>
            <a:ext cx="1915239" cy="463550"/>
          </a:xfrm>
          <a:prstGeom prst="rect">
            <a:avLst/>
          </a:prstGeom>
        </p:spPr>
        <p:txBody>
          <a:bodyPr numCol="1" anchor="ctr" anchorCtr="0"/>
          <a:lstStyle>
            <a:lvl1pPr>
              <a:defRPr sz="1890">
                <a:solidFill>
                  <a:schemeClr val="bg1"/>
                </a:solidFill>
                <a:latin typeface="+mj-lt"/>
              </a:defRPr>
            </a:lvl1pPr>
          </a:lstStyle>
          <a:p>
            <a:pPr lvl="0"/>
            <a:r>
              <a:rPr lang="en-US"/>
              <a:t>02</a:t>
            </a:r>
          </a:p>
        </p:txBody>
      </p:sp>
      <p:sp>
        <p:nvSpPr>
          <p:cNvPr id="36" name="Text Placeholder 5">
            <a:extLst>
              <a:ext uri="{FF2B5EF4-FFF2-40B4-BE49-F238E27FC236}">
                <a16:creationId xmlns:a16="http://schemas.microsoft.com/office/drawing/2014/main" id="{5CAEAB5C-C8E1-FF4E-BFE0-0265368F249B}"/>
              </a:ext>
            </a:extLst>
          </p:cNvPr>
          <p:cNvSpPr>
            <a:spLocks noGrp="1"/>
          </p:cNvSpPr>
          <p:nvPr>
            <p:ph type="body" sz="quarter" idx="20" hasCustomPrompt="1"/>
          </p:nvPr>
        </p:nvSpPr>
        <p:spPr>
          <a:xfrm>
            <a:off x="4664760" y="4038600"/>
            <a:ext cx="1915239" cy="463550"/>
          </a:xfrm>
          <a:prstGeom prst="rect">
            <a:avLst/>
          </a:prstGeom>
        </p:spPr>
        <p:txBody>
          <a:bodyPr numCol="1" anchor="ctr" anchorCtr="0"/>
          <a:lstStyle>
            <a:lvl1pPr>
              <a:defRPr sz="1890">
                <a:solidFill>
                  <a:schemeClr val="bg1"/>
                </a:solidFill>
                <a:latin typeface="+mj-lt"/>
              </a:defRPr>
            </a:lvl1pPr>
          </a:lstStyle>
          <a:p>
            <a:pPr lvl="0"/>
            <a:r>
              <a:rPr lang="en-US"/>
              <a:t>03</a:t>
            </a:r>
          </a:p>
        </p:txBody>
      </p:sp>
      <p:sp>
        <p:nvSpPr>
          <p:cNvPr id="37" name="Text Placeholder 5">
            <a:extLst>
              <a:ext uri="{FF2B5EF4-FFF2-40B4-BE49-F238E27FC236}">
                <a16:creationId xmlns:a16="http://schemas.microsoft.com/office/drawing/2014/main" id="{FF4FA31A-152B-A546-8098-FAC4530DCEFD}"/>
              </a:ext>
            </a:extLst>
          </p:cNvPr>
          <p:cNvSpPr>
            <a:spLocks noGrp="1"/>
          </p:cNvSpPr>
          <p:nvPr>
            <p:ph type="body" sz="quarter" idx="21" hasCustomPrompt="1"/>
          </p:nvPr>
        </p:nvSpPr>
        <p:spPr>
          <a:xfrm>
            <a:off x="6660833" y="4953000"/>
            <a:ext cx="1915239" cy="463550"/>
          </a:xfrm>
          <a:prstGeom prst="rect">
            <a:avLst/>
          </a:prstGeom>
        </p:spPr>
        <p:txBody>
          <a:bodyPr numCol="1" anchor="ctr" anchorCtr="0"/>
          <a:lstStyle>
            <a:lvl1pPr>
              <a:defRPr sz="1890">
                <a:solidFill>
                  <a:schemeClr val="bg1"/>
                </a:solidFill>
                <a:latin typeface="+mj-lt"/>
              </a:defRPr>
            </a:lvl1pPr>
          </a:lstStyle>
          <a:p>
            <a:pPr lvl="0"/>
            <a:r>
              <a:rPr lang="en-US"/>
              <a:t>04</a:t>
            </a:r>
          </a:p>
        </p:txBody>
      </p:sp>
      <p:sp>
        <p:nvSpPr>
          <p:cNvPr id="38" name="Title 2">
            <a:extLst>
              <a:ext uri="{FF2B5EF4-FFF2-40B4-BE49-F238E27FC236}">
                <a16:creationId xmlns:a16="http://schemas.microsoft.com/office/drawing/2014/main" id="{3862A1ED-B273-3A4E-AD3A-BCCCB8E1B8A2}"/>
              </a:ext>
            </a:extLst>
          </p:cNvPr>
          <p:cNvSpPr>
            <a:spLocks noGrp="1"/>
          </p:cNvSpPr>
          <p:nvPr>
            <p:ph type="title" hasCustomPrompt="1"/>
          </p:nvPr>
        </p:nvSpPr>
        <p:spPr>
          <a:xfrm>
            <a:off x="594074" y="590048"/>
            <a:ext cx="6030754" cy="373839"/>
          </a:xfrm>
          <a:prstGeom prst="rect">
            <a:avLst/>
          </a:prstGeom>
        </p:spPr>
        <p:txBody>
          <a:bodyPr>
            <a:noAutofit/>
          </a:bodyPr>
          <a:lstStyle>
            <a:lvl1pPr>
              <a:defRPr sz="2205"/>
            </a:lvl1pPr>
          </a:lstStyle>
          <a:p>
            <a:r>
              <a:rPr lang="en-US"/>
              <a:t>Click to add title</a:t>
            </a:r>
            <a:endParaRPr lang="en-US" sz="1418" spc="0"/>
          </a:p>
        </p:txBody>
      </p:sp>
      <p:sp>
        <p:nvSpPr>
          <p:cNvPr id="3" name="Text Placeholder 2">
            <a:extLst>
              <a:ext uri="{FF2B5EF4-FFF2-40B4-BE49-F238E27FC236}">
                <a16:creationId xmlns:a16="http://schemas.microsoft.com/office/drawing/2014/main" id="{9B0F7649-58CC-D344-91E2-CAC1415B1513}"/>
              </a:ext>
            </a:extLst>
          </p:cNvPr>
          <p:cNvSpPr>
            <a:spLocks noGrp="1"/>
          </p:cNvSpPr>
          <p:nvPr>
            <p:ph type="body" sz="quarter" idx="22"/>
          </p:nvPr>
        </p:nvSpPr>
        <p:spPr>
          <a:xfrm>
            <a:off x="660674" y="2818187"/>
            <a:ext cx="1866188" cy="1803400"/>
          </a:xfrm>
          <a:prstGeom prst="rect">
            <a:avLst/>
          </a:prstGeom>
        </p:spPr>
        <p:txBody>
          <a:bodyPr/>
          <a:lstStyle>
            <a:lvl1pPr>
              <a:defRPr sz="1103"/>
            </a:lvl1pPr>
            <a:lvl2pPr marL="180023" indent="-88761">
              <a:buClr>
                <a:schemeClr val="accent2"/>
              </a:buClr>
              <a:buFont typeface="Arial" panose="020B0604020202020204" pitchFamily="34" charset="0"/>
              <a:buChar char="•"/>
              <a:tabLst/>
              <a:defRPr sz="1103"/>
            </a:lvl2pPr>
            <a:lvl3pPr marL="317540" indent="-135017">
              <a:buClr>
                <a:schemeClr val="accent2"/>
              </a:buClr>
              <a:buFont typeface="System Font Regular"/>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24" name="Text Placeholder 3">
            <a:extLst>
              <a:ext uri="{FF2B5EF4-FFF2-40B4-BE49-F238E27FC236}">
                <a16:creationId xmlns:a16="http://schemas.microsoft.com/office/drawing/2014/main" id="{5D48AF21-B9C3-074E-94AC-42CF5C702598}"/>
              </a:ext>
            </a:extLst>
          </p:cNvPr>
          <p:cNvSpPr>
            <a:spLocks noGrp="1"/>
          </p:cNvSpPr>
          <p:nvPr>
            <p:ph type="body" sz="quarter" idx="13"/>
          </p:nvPr>
        </p:nvSpPr>
        <p:spPr>
          <a:xfrm>
            <a:off x="593282" y="987950"/>
            <a:ext cx="6030753" cy="274431"/>
          </a:xfrm>
          <a:prstGeom prst="rect">
            <a:avLst/>
          </a:prstGeom>
        </p:spPr>
        <p:txBody>
          <a:bodyPr/>
          <a:lstStyle>
            <a:lvl1pPr>
              <a:defRPr sz="1575"/>
            </a:lvl1pPr>
          </a:lstStyle>
          <a:p>
            <a:pPr lvl="0"/>
            <a:r>
              <a:rPr lang="en-US"/>
              <a:t>Click to edit Master text styles</a:t>
            </a:r>
          </a:p>
        </p:txBody>
      </p:sp>
      <p:sp>
        <p:nvSpPr>
          <p:cNvPr id="28" name="Text Placeholder 2">
            <a:extLst>
              <a:ext uri="{FF2B5EF4-FFF2-40B4-BE49-F238E27FC236}">
                <a16:creationId xmlns:a16="http://schemas.microsoft.com/office/drawing/2014/main" id="{F07A1D38-3C95-224F-A256-BDF43CA3A0CB}"/>
              </a:ext>
            </a:extLst>
          </p:cNvPr>
          <p:cNvSpPr>
            <a:spLocks noGrp="1"/>
          </p:cNvSpPr>
          <p:nvPr>
            <p:ph type="body" sz="quarter" idx="26"/>
          </p:nvPr>
        </p:nvSpPr>
        <p:spPr>
          <a:xfrm>
            <a:off x="2674388" y="3733800"/>
            <a:ext cx="1866188" cy="1803400"/>
          </a:xfrm>
          <a:prstGeom prst="rect">
            <a:avLst/>
          </a:prstGeom>
        </p:spPr>
        <p:txBody>
          <a:bodyPr/>
          <a:lstStyle>
            <a:lvl1pPr>
              <a:defRPr sz="1103"/>
            </a:lvl1pPr>
            <a:lvl2pPr marL="180023" indent="-88761">
              <a:buClr>
                <a:schemeClr val="accent2"/>
              </a:buClr>
              <a:buFont typeface="Arial" panose="020B0604020202020204" pitchFamily="34" charset="0"/>
              <a:buChar char="•"/>
              <a:tabLst/>
              <a:defRPr sz="1103"/>
            </a:lvl2pPr>
            <a:lvl3pPr marL="317540" indent="-135017">
              <a:buClr>
                <a:schemeClr val="accent2"/>
              </a:buClr>
              <a:buFont typeface="System Font Regular"/>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39" name="Text Placeholder 2">
            <a:extLst>
              <a:ext uri="{FF2B5EF4-FFF2-40B4-BE49-F238E27FC236}">
                <a16:creationId xmlns:a16="http://schemas.microsoft.com/office/drawing/2014/main" id="{99065663-AEB0-1948-9131-103D924C9E5C}"/>
              </a:ext>
            </a:extLst>
          </p:cNvPr>
          <p:cNvSpPr>
            <a:spLocks noGrp="1"/>
          </p:cNvSpPr>
          <p:nvPr>
            <p:ph type="body" sz="quarter" idx="27"/>
          </p:nvPr>
        </p:nvSpPr>
        <p:spPr>
          <a:xfrm>
            <a:off x="4674097" y="4648200"/>
            <a:ext cx="1866188" cy="1803400"/>
          </a:xfrm>
          <a:prstGeom prst="rect">
            <a:avLst/>
          </a:prstGeom>
        </p:spPr>
        <p:txBody>
          <a:bodyPr/>
          <a:lstStyle>
            <a:lvl1pPr>
              <a:defRPr sz="1103"/>
            </a:lvl1pPr>
            <a:lvl2pPr marL="180023" indent="-88761">
              <a:buClr>
                <a:schemeClr val="accent2"/>
              </a:buClr>
              <a:buFont typeface="Arial" panose="020B0604020202020204" pitchFamily="34" charset="0"/>
              <a:buChar char="•"/>
              <a:tabLst/>
              <a:defRPr sz="1103"/>
            </a:lvl2pPr>
            <a:lvl3pPr marL="317540" indent="-135017">
              <a:buClr>
                <a:schemeClr val="accent2"/>
              </a:buClr>
              <a:buFont typeface="System Font Regular"/>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41" name="Text Placeholder 2">
            <a:extLst>
              <a:ext uri="{FF2B5EF4-FFF2-40B4-BE49-F238E27FC236}">
                <a16:creationId xmlns:a16="http://schemas.microsoft.com/office/drawing/2014/main" id="{C67976CD-A3C3-C24B-8DA0-0F24D744AA12}"/>
              </a:ext>
            </a:extLst>
          </p:cNvPr>
          <p:cNvSpPr>
            <a:spLocks noGrp="1"/>
          </p:cNvSpPr>
          <p:nvPr>
            <p:ph type="body" sz="quarter" idx="28"/>
          </p:nvPr>
        </p:nvSpPr>
        <p:spPr>
          <a:xfrm>
            <a:off x="6660832" y="5560541"/>
            <a:ext cx="1866188" cy="1054443"/>
          </a:xfrm>
          <a:prstGeom prst="rect">
            <a:avLst/>
          </a:prstGeom>
        </p:spPr>
        <p:txBody>
          <a:bodyPr/>
          <a:lstStyle>
            <a:lvl1pPr>
              <a:defRPr sz="1103"/>
            </a:lvl1pPr>
            <a:lvl2pPr marL="180023" indent="-88761">
              <a:buClr>
                <a:schemeClr val="accent2"/>
              </a:buClr>
              <a:buFont typeface="Arial" panose="020B0604020202020204" pitchFamily="34" charset="0"/>
              <a:buChar char="•"/>
              <a:tabLst/>
              <a:defRPr sz="1103"/>
            </a:lvl2pPr>
            <a:lvl3pPr marL="317540" indent="-135017">
              <a:buClr>
                <a:schemeClr val="accent2"/>
              </a:buClr>
              <a:buFont typeface="System Font Regular"/>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25" name="Footer Placeholder 6">
            <a:extLst>
              <a:ext uri="{FF2B5EF4-FFF2-40B4-BE49-F238E27FC236}">
                <a16:creationId xmlns:a16="http://schemas.microsoft.com/office/drawing/2014/main" id="{B5F090AF-51BB-41D0-98DE-ECC2A7369065}"/>
              </a:ext>
            </a:extLst>
          </p:cNvPr>
          <p:cNvSpPr>
            <a:spLocks noGrp="1"/>
          </p:cNvSpPr>
          <p:nvPr>
            <p:ph type="ftr" sz="quarter" idx="3"/>
          </p:nvPr>
        </p:nvSpPr>
        <p:spPr>
          <a:xfrm>
            <a:off x="965530" y="6660670"/>
            <a:ext cx="1632295" cy="177453"/>
          </a:xfrm>
          <a:prstGeom prst="rect">
            <a:avLst/>
          </a:prstGeom>
        </p:spPr>
        <p:txBody>
          <a:bodyPr vert="horz" lIns="91440" tIns="45720" rIns="91440" bIns="45720" rtlCol="0" anchor="ctr"/>
          <a:lstStyle>
            <a:lvl1pPr algn="l">
              <a:defRPr sz="788">
                <a:solidFill>
                  <a:schemeClr val="accent1"/>
                </a:solidFill>
              </a:defRPr>
            </a:lvl1pPr>
          </a:lstStyle>
          <a:p>
            <a:endParaRPr lang="en-US"/>
          </a:p>
        </p:txBody>
      </p:sp>
    </p:spTree>
    <p:extLst>
      <p:ext uri="{BB962C8B-B14F-4D97-AF65-F5344CB8AC3E}">
        <p14:creationId xmlns:p14="http://schemas.microsoft.com/office/powerpoint/2010/main" val="478705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266158" y="6454777"/>
            <a:ext cx="335042" cy="174625"/>
          </a:xfrm>
          <a:prstGeom prst="rect">
            <a:avLst/>
          </a:prstGeom>
        </p:spPr>
        <p:txBody>
          <a:bodyPr lIns="0" tIns="0" rIns="0" bIns="0" anchor="b" anchorCtr="0"/>
          <a:lstStyle>
            <a:lvl1pPr algn="l">
              <a:defRPr sz="708">
                <a:solidFill>
                  <a:schemeClr val="tx1"/>
                </a:solidFill>
              </a:defRPr>
            </a:lvl1pPr>
          </a:lstStyle>
          <a:p>
            <a:fld id="{CB7FE98A-78B1-495F-8A5C-53E48422F91F}" type="slidenum">
              <a:rPr lang="en-US" smtClean="0"/>
              <a:pPr/>
              <a:t>‹#›</a:t>
            </a:fld>
            <a:endParaRPr lang="en-US"/>
          </a:p>
        </p:txBody>
      </p:sp>
      <p:pic>
        <p:nvPicPr>
          <p:cNvPr id="22" name="Picture 21" descr="A picture containing text, clipart&#10;&#10;Description automatically generated">
            <a:extLst>
              <a:ext uri="{FF2B5EF4-FFF2-40B4-BE49-F238E27FC236}">
                <a16:creationId xmlns:a16="http://schemas.microsoft.com/office/drawing/2014/main" id="{9413284D-1E7B-9640-8727-0AC9E8F0F6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68784" y="6481064"/>
            <a:ext cx="509664" cy="148336"/>
          </a:xfrm>
          <a:prstGeom prst="rect">
            <a:avLst/>
          </a:prstGeom>
        </p:spPr>
      </p:pic>
      <p:sp>
        <p:nvSpPr>
          <p:cNvPr id="10" name="Text Placeholder 3">
            <a:extLst>
              <a:ext uri="{FF2B5EF4-FFF2-40B4-BE49-F238E27FC236}">
                <a16:creationId xmlns:a16="http://schemas.microsoft.com/office/drawing/2014/main" id="{C2394637-9504-6240-8BAD-4C3FE8F17265}"/>
              </a:ext>
            </a:extLst>
          </p:cNvPr>
          <p:cNvSpPr>
            <a:spLocks noGrp="1"/>
          </p:cNvSpPr>
          <p:nvPr>
            <p:ph type="body" sz="quarter" idx="13"/>
          </p:nvPr>
        </p:nvSpPr>
        <p:spPr>
          <a:xfrm>
            <a:off x="593282" y="1033671"/>
            <a:ext cx="6030753" cy="274431"/>
          </a:xfrm>
          <a:prstGeom prst="rect">
            <a:avLst/>
          </a:prstGeom>
        </p:spPr>
        <p:txBody>
          <a:bodyPr/>
          <a:lstStyle>
            <a:lvl1pPr>
              <a:defRPr sz="1575"/>
            </a:lvl1pPr>
          </a:lstStyle>
          <a:p>
            <a:r>
              <a:rPr lang="en-US"/>
              <a:t>Subhead location</a:t>
            </a:r>
          </a:p>
        </p:txBody>
      </p:sp>
      <p:sp>
        <p:nvSpPr>
          <p:cNvPr id="16" name="Title 2">
            <a:extLst>
              <a:ext uri="{FF2B5EF4-FFF2-40B4-BE49-F238E27FC236}">
                <a16:creationId xmlns:a16="http://schemas.microsoft.com/office/drawing/2014/main" id="{C44F460C-318D-7A40-89AB-0CB815D74841}"/>
              </a:ext>
            </a:extLst>
          </p:cNvPr>
          <p:cNvSpPr>
            <a:spLocks noGrp="1"/>
          </p:cNvSpPr>
          <p:nvPr>
            <p:ph type="title" hasCustomPrompt="1"/>
          </p:nvPr>
        </p:nvSpPr>
        <p:spPr>
          <a:xfrm>
            <a:off x="594074" y="590049"/>
            <a:ext cx="6030754" cy="373839"/>
          </a:xfrm>
          <a:prstGeom prst="rect">
            <a:avLst/>
          </a:prstGeom>
        </p:spPr>
        <p:txBody>
          <a:bodyPr>
            <a:noAutofit/>
          </a:bodyPr>
          <a:lstStyle>
            <a:lvl1pPr>
              <a:defRPr sz="2205"/>
            </a:lvl1pPr>
          </a:lstStyle>
          <a:p>
            <a:r>
              <a:rPr lang="en-US"/>
              <a:t>Click to add title</a:t>
            </a:r>
            <a:endParaRPr lang="en-US" sz="1418" spc="0"/>
          </a:p>
        </p:txBody>
      </p:sp>
      <p:sp>
        <p:nvSpPr>
          <p:cNvPr id="13" name="Freeform 12">
            <a:extLst>
              <a:ext uri="{FF2B5EF4-FFF2-40B4-BE49-F238E27FC236}">
                <a16:creationId xmlns:a16="http://schemas.microsoft.com/office/drawing/2014/main" id="{C9C1AB2E-BCF9-8B4B-8D26-DFF7EBB21BD5}"/>
              </a:ext>
            </a:extLst>
          </p:cNvPr>
          <p:cNvSpPr/>
          <p:nvPr userDrawn="1"/>
        </p:nvSpPr>
        <p:spPr>
          <a:xfrm rot="10800000" flipH="1" flipV="1">
            <a:off x="5505950" y="-14991"/>
            <a:ext cx="4112057"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7" name="Freeform 16">
            <a:extLst>
              <a:ext uri="{FF2B5EF4-FFF2-40B4-BE49-F238E27FC236}">
                <a16:creationId xmlns:a16="http://schemas.microsoft.com/office/drawing/2014/main" id="{69A0070F-8547-0147-9392-17CB6975A647}"/>
              </a:ext>
            </a:extLst>
          </p:cNvPr>
          <p:cNvSpPr/>
          <p:nvPr userDrawn="1"/>
        </p:nvSpPr>
        <p:spPr>
          <a:xfrm rot="5400000" flipH="1">
            <a:off x="-96041" y="5806249"/>
            <a:ext cx="1151802" cy="9871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1" name="Footer Placeholder 6">
            <a:extLst>
              <a:ext uri="{FF2B5EF4-FFF2-40B4-BE49-F238E27FC236}">
                <a16:creationId xmlns:a16="http://schemas.microsoft.com/office/drawing/2014/main" id="{BE4EF339-E100-7748-91C4-3D9C28D540E8}"/>
              </a:ext>
            </a:extLst>
          </p:cNvPr>
          <p:cNvSpPr>
            <a:spLocks noGrp="1"/>
          </p:cNvSpPr>
          <p:nvPr>
            <p:ph type="ftr" sz="quarter" idx="3"/>
          </p:nvPr>
        </p:nvSpPr>
        <p:spPr>
          <a:xfrm>
            <a:off x="142928" y="179996"/>
            <a:ext cx="1632294" cy="177453"/>
          </a:xfrm>
          <a:prstGeom prst="rect">
            <a:avLst/>
          </a:prstGeom>
        </p:spPr>
        <p:txBody>
          <a:bodyPr vert="horz" lIns="91440" tIns="45720" rIns="91440" bIns="45720" rtlCol="0" anchor="ctr"/>
          <a:lstStyle>
            <a:lvl1pPr algn="l">
              <a:defRPr sz="630">
                <a:solidFill>
                  <a:schemeClr val="accent1"/>
                </a:solidFill>
              </a:defRPr>
            </a:lvl1pPr>
          </a:lstStyle>
          <a:p>
            <a:endParaRPr lang="en-US"/>
          </a:p>
        </p:txBody>
      </p:sp>
      <p:sp>
        <p:nvSpPr>
          <p:cNvPr id="15" name="Text Placeholder 2">
            <a:extLst>
              <a:ext uri="{FF2B5EF4-FFF2-40B4-BE49-F238E27FC236}">
                <a16:creationId xmlns:a16="http://schemas.microsoft.com/office/drawing/2014/main" id="{F0A7199E-1B1A-044D-81A8-DE962EADA6BE}"/>
              </a:ext>
            </a:extLst>
          </p:cNvPr>
          <p:cNvSpPr>
            <a:spLocks noGrp="1"/>
          </p:cNvSpPr>
          <p:nvPr>
            <p:ph type="body" sz="quarter" idx="20"/>
          </p:nvPr>
        </p:nvSpPr>
        <p:spPr>
          <a:xfrm>
            <a:off x="583476" y="2266978"/>
            <a:ext cx="4037101" cy="3909379"/>
          </a:xfrm>
          <a:prstGeom prst="rect">
            <a:avLst/>
          </a:prstGeom>
        </p:spPr>
        <p:txBody>
          <a:bodyPr numCol="1"/>
          <a:lstStyle>
            <a:lvl1pPr marL="135012" indent="-135012">
              <a:lnSpc>
                <a:spcPct val="150000"/>
              </a:lnSpc>
              <a:spcBef>
                <a:spcPts val="315"/>
              </a:spcBef>
              <a:buClr>
                <a:schemeClr val="accent2"/>
              </a:buClr>
              <a:buFont typeface="Arial" panose="020B0604020202020204" pitchFamily="34" charset="0"/>
              <a:buChar char="•"/>
              <a:defRPr sz="1260"/>
            </a:lvl1pPr>
            <a:lvl2pPr marL="226271" indent="-135012">
              <a:buClr>
                <a:schemeClr val="accent2"/>
              </a:buClr>
              <a:buSzPct val="100000"/>
              <a:buFont typeface="System Font Regular"/>
              <a:buChar char="–"/>
              <a:defRPr sz="1260"/>
            </a:lvl2pPr>
            <a:lvl3pPr marL="317529" indent="-135012">
              <a:buClr>
                <a:schemeClr val="accent2"/>
              </a:buClr>
              <a:buSzPct val="75000"/>
              <a:buFont typeface="Courier New" panose="02070309020205020404" pitchFamily="49" charset="0"/>
              <a:buChar char="o"/>
              <a:defRPr/>
            </a:lvl3pPr>
            <a:lvl4pPr marL="410038" indent="-135012">
              <a:buClr>
                <a:schemeClr val="accent2"/>
              </a:buClr>
              <a:buFont typeface="System Font Regular"/>
              <a:buChar char="–"/>
              <a:defRPr/>
            </a:lvl4pPr>
            <a:lvl5pPr marL="501297" indent="-135012">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67041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pic>
        <p:nvPicPr>
          <p:cNvPr id="22" name="Picture 21" descr="A picture containing text, clipart&#10;&#10;Description automatically generated">
            <a:extLst>
              <a:ext uri="{FF2B5EF4-FFF2-40B4-BE49-F238E27FC236}">
                <a16:creationId xmlns:a16="http://schemas.microsoft.com/office/drawing/2014/main" id="{9413284D-1E7B-9640-8727-0AC9E8F0F6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9" name="Freeform 8">
            <a:extLst>
              <a:ext uri="{FF2B5EF4-FFF2-40B4-BE49-F238E27FC236}">
                <a16:creationId xmlns:a16="http://schemas.microsoft.com/office/drawing/2014/main" id="{B48CDD86-4933-7740-A32C-630997F8BB3C}"/>
              </a:ext>
            </a:extLst>
          </p:cNvPr>
          <p:cNvSpPr/>
          <p:nvPr/>
        </p:nvSpPr>
        <p:spPr>
          <a:xfrm rot="10800000" flipH="1" flipV="1">
            <a:off x="5495949" y="-14991"/>
            <a:ext cx="4123955"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0" name="Freeform 9">
            <a:extLst>
              <a:ext uri="{FF2B5EF4-FFF2-40B4-BE49-F238E27FC236}">
                <a16:creationId xmlns:a16="http://schemas.microsoft.com/office/drawing/2014/main" id="{BF04941C-6AFD-0A49-B757-EFEBB513B4C1}"/>
              </a:ext>
            </a:extLst>
          </p:cNvPr>
          <p:cNvSpPr/>
          <p:nvPr/>
        </p:nvSpPr>
        <p:spPr>
          <a:xfrm rot="5400000" flipH="1">
            <a:off x="-96116" y="5801800"/>
            <a:ext cx="1164452" cy="9896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4" name="Rectangle 13">
            <a:extLst>
              <a:ext uri="{FF2B5EF4-FFF2-40B4-BE49-F238E27FC236}">
                <a16:creationId xmlns:a16="http://schemas.microsoft.com/office/drawing/2014/main" id="{F2A611B8-70D7-D542-8C91-D50C2273B594}"/>
              </a:ext>
            </a:extLst>
          </p:cNvPr>
          <p:cNvSpPr/>
          <p:nvPr/>
        </p:nvSpPr>
        <p:spPr>
          <a:xfrm>
            <a:off x="5398668" y="1891105"/>
            <a:ext cx="2949099" cy="286232"/>
          </a:xfrm>
          <a:prstGeom prst="rect">
            <a:avLst/>
          </a:prstGeom>
        </p:spPr>
        <p:txBody>
          <a:bodyPr wrap="square">
            <a:spAutoFit/>
          </a:bodyPr>
          <a:lstStyle/>
          <a:p>
            <a:r>
              <a:rPr lang="en-US" sz="1260">
                <a:latin typeface="+mj-lt"/>
              </a:rPr>
              <a:t>Positions</a:t>
            </a:r>
          </a:p>
        </p:txBody>
      </p:sp>
      <p:grpSp>
        <p:nvGrpSpPr>
          <p:cNvPr id="26" name="Group 25">
            <a:extLst>
              <a:ext uri="{FF2B5EF4-FFF2-40B4-BE49-F238E27FC236}">
                <a16:creationId xmlns:a16="http://schemas.microsoft.com/office/drawing/2014/main" id="{5CE27DC7-2E8C-DA4A-A200-6A406C10C5F0}"/>
              </a:ext>
            </a:extLst>
          </p:cNvPr>
          <p:cNvGrpSpPr/>
          <p:nvPr/>
        </p:nvGrpSpPr>
        <p:grpSpPr>
          <a:xfrm>
            <a:off x="884234" y="2141479"/>
            <a:ext cx="3736408" cy="3489091"/>
            <a:chOff x="5257800" y="2038350"/>
            <a:chExt cx="2209800" cy="2133600"/>
          </a:xfrm>
        </p:grpSpPr>
        <p:grpSp>
          <p:nvGrpSpPr>
            <p:cNvPr id="37" name="Group 36">
              <a:extLst>
                <a:ext uri="{FF2B5EF4-FFF2-40B4-BE49-F238E27FC236}">
                  <a16:creationId xmlns:a16="http://schemas.microsoft.com/office/drawing/2014/main" id="{A50A3F42-C05F-FA4C-8B9C-43D67FE74444}"/>
                </a:ext>
              </a:extLst>
            </p:cNvPr>
            <p:cNvGrpSpPr/>
            <p:nvPr/>
          </p:nvGrpSpPr>
          <p:grpSpPr>
            <a:xfrm>
              <a:off x="5257800" y="2038350"/>
              <a:ext cx="2209800" cy="2133600"/>
              <a:chOff x="5257800" y="2038350"/>
              <a:chExt cx="2209800" cy="2133600"/>
            </a:xfrm>
          </p:grpSpPr>
          <p:cxnSp>
            <p:nvCxnSpPr>
              <p:cNvPr id="42" name="Straight Connector 41">
                <a:extLst>
                  <a:ext uri="{FF2B5EF4-FFF2-40B4-BE49-F238E27FC236}">
                    <a16:creationId xmlns:a16="http://schemas.microsoft.com/office/drawing/2014/main" id="{B22C5ADD-19F8-C345-9143-1D1E2C2213BD}"/>
                  </a:ext>
                </a:extLst>
              </p:cNvPr>
              <p:cNvCxnSpPr/>
              <p:nvPr/>
            </p:nvCxnSpPr>
            <p:spPr>
              <a:xfrm>
                <a:off x="6362700" y="20383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C74F81E7-D659-0546-81ED-73F79EDAAD5B}"/>
                  </a:ext>
                </a:extLst>
              </p:cNvPr>
              <p:cNvCxnSpPr/>
              <p:nvPr/>
            </p:nvCxnSpPr>
            <p:spPr>
              <a:xfrm>
                <a:off x="5257800" y="20383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085944C0-01B8-DF4D-A1FB-C96F84202BC0}"/>
                  </a:ext>
                </a:extLst>
              </p:cNvPr>
              <p:cNvCxnSpPr/>
              <p:nvPr/>
            </p:nvCxnSpPr>
            <p:spPr>
              <a:xfrm>
                <a:off x="7467600" y="20383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85CA5ACE-382E-E741-80F1-1086934F3E63}"/>
                </a:ext>
              </a:extLst>
            </p:cNvPr>
            <p:cNvGrpSpPr/>
            <p:nvPr/>
          </p:nvGrpSpPr>
          <p:grpSpPr>
            <a:xfrm>
              <a:off x="5257800" y="2038350"/>
              <a:ext cx="2209800" cy="2133600"/>
              <a:chOff x="5295900" y="2038350"/>
              <a:chExt cx="2133600" cy="2209800"/>
            </a:xfrm>
          </p:grpSpPr>
          <p:cxnSp>
            <p:nvCxnSpPr>
              <p:cNvPr id="39" name="Straight Connector 38">
                <a:extLst>
                  <a:ext uri="{FF2B5EF4-FFF2-40B4-BE49-F238E27FC236}">
                    <a16:creationId xmlns:a16="http://schemas.microsoft.com/office/drawing/2014/main" id="{DA7BE2D0-97B4-A044-8408-73AC54E7FE4C}"/>
                  </a:ext>
                </a:extLst>
              </p:cNvPr>
              <p:cNvCxnSpPr/>
              <p:nvPr/>
            </p:nvCxnSpPr>
            <p:spPr>
              <a:xfrm rot="5400000">
                <a:off x="6362700" y="20764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8763171A-3F73-C54D-A430-0256DE0BEE26}"/>
                  </a:ext>
                </a:extLst>
              </p:cNvPr>
              <p:cNvCxnSpPr/>
              <p:nvPr/>
            </p:nvCxnSpPr>
            <p:spPr>
              <a:xfrm rot="5400000">
                <a:off x="6362700" y="9715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E9F5DC49-B517-DC43-95DB-92ED7987741A}"/>
                  </a:ext>
                </a:extLst>
              </p:cNvPr>
              <p:cNvCxnSpPr/>
              <p:nvPr/>
            </p:nvCxnSpPr>
            <p:spPr>
              <a:xfrm rot="5400000">
                <a:off x="6362700" y="31813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31" name="Right Arrow 29">
            <a:extLst>
              <a:ext uri="{FF2B5EF4-FFF2-40B4-BE49-F238E27FC236}">
                <a16:creationId xmlns:a16="http://schemas.microsoft.com/office/drawing/2014/main" id="{D1DB5E05-5642-2742-B446-93DB4293DCF0}"/>
              </a:ext>
            </a:extLst>
          </p:cNvPr>
          <p:cNvSpPr/>
          <p:nvPr/>
        </p:nvSpPr>
        <p:spPr>
          <a:xfrm rot="16200000">
            <a:off x="-894426" y="3766379"/>
            <a:ext cx="3536746" cy="286939"/>
          </a:xfrm>
          <a:prstGeom prst="rightArrow">
            <a:avLst>
              <a:gd name="adj1" fmla="val 26191"/>
              <a:gd name="adj2" fmla="val 50000"/>
            </a:avLst>
          </a:prstGeom>
          <a:gradFill flip="none" rotWithShape="1">
            <a:gsLst>
              <a:gs pos="0">
                <a:schemeClr val="accent1">
                  <a:lumMod val="60000"/>
                  <a:lumOff val="40000"/>
                </a:schemeClr>
              </a:gs>
              <a:gs pos="100000">
                <a:schemeClr val="accent1">
                  <a:lumMod val="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4018" tIns="72009" rIns="144018" bIns="72009" numCol="1" spcCol="0" rtlCol="0" fromWordArt="0" anchor="ctr" anchorCtr="0" forceAA="0" compatLnSpc="1">
            <a:prstTxWarp prst="textNoShape">
              <a:avLst/>
            </a:prstTxWarp>
            <a:noAutofit/>
          </a:bodyPr>
          <a:lstStyle/>
          <a:p>
            <a:pPr algn="ctr"/>
            <a:endParaRPr lang="en-US" sz="866"/>
          </a:p>
        </p:txBody>
      </p:sp>
      <p:sp>
        <p:nvSpPr>
          <p:cNvPr id="32" name="Right Arrow 39">
            <a:extLst>
              <a:ext uri="{FF2B5EF4-FFF2-40B4-BE49-F238E27FC236}">
                <a16:creationId xmlns:a16="http://schemas.microsoft.com/office/drawing/2014/main" id="{BDAD0CD1-9521-CC4A-8671-C94D4BF18FAA}"/>
              </a:ext>
            </a:extLst>
          </p:cNvPr>
          <p:cNvSpPr/>
          <p:nvPr/>
        </p:nvSpPr>
        <p:spPr>
          <a:xfrm>
            <a:off x="836630" y="5453835"/>
            <a:ext cx="3784012" cy="360940"/>
          </a:xfrm>
          <a:prstGeom prst="rightArrow">
            <a:avLst>
              <a:gd name="adj1" fmla="val 26191"/>
              <a:gd name="adj2" fmla="val 50000"/>
            </a:avLst>
          </a:prstGeom>
          <a:gradFill flip="none" rotWithShape="1">
            <a:gsLst>
              <a:gs pos="0">
                <a:schemeClr val="accent1">
                  <a:lumMod val="60000"/>
                  <a:lumOff val="40000"/>
                </a:schemeClr>
              </a:gs>
              <a:gs pos="100000">
                <a:schemeClr val="accent1">
                  <a:lumMod val="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4018" tIns="72009" rIns="144018" bIns="72009" numCol="1" spcCol="0" rtlCol="0" fromWordArt="0" anchor="ctr" anchorCtr="0" forceAA="0" compatLnSpc="1">
            <a:prstTxWarp prst="textNoShape">
              <a:avLst/>
            </a:prstTxWarp>
            <a:noAutofit/>
          </a:bodyPr>
          <a:lstStyle/>
          <a:p>
            <a:pPr algn="ctr"/>
            <a:endParaRPr lang="en-US" sz="866"/>
          </a:p>
        </p:txBody>
      </p:sp>
      <p:sp>
        <p:nvSpPr>
          <p:cNvPr id="34" name="TextBox 33">
            <a:extLst>
              <a:ext uri="{FF2B5EF4-FFF2-40B4-BE49-F238E27FC236}">
                <a16:creationId xmlns:a16="http://schemas.microsoft.com/office/drawing/2014/main" id="{3B5F0DCE-530D-CE44-BCBD-C2E1BD3E47EA}"/>
              </a:ext>
            </a:extLst>
          </p:cNvPr>
          <p:cNvSpPr txBox="1"/>
          <p:nvPr/>
        </p:nvSpPr>
        <p:spPr>
          <a:xfrm>
            <a:off x="2126901" y="4650812"/>
            <a:ext cx="65" cy="225575"/>
          </a:xfrm>
          <a:prstGeom prst="rect">
            <a:avLst/>
          </a:prstGeom>
          <a:noFill/>
        </p:spPr>
        <p:txBody>
          <a:bodyPr wrap="none" lIns="0" rIns="0" rtlCol="0">
            <a:spAutoFit/>
          </a:bodyPr>
          <a:lstStyle/>
          <a:p>
            <a:endParaRPr lang="en-US" sz="866"/>
          </a:p>
        </p:txBody>
      </p:sp>
      <p:sp>
        <p:nvSpPr>
          <p:cNvPr id="53" name="Text Placeholder 3">
            <a:extLst>
              <a:ext uri="{FF2B5EF4-FFF2-40B4-BE49-F238E27FC236}">
                <a16:creationId xmlns:a16="http://schemas.microsoft.com/office/drawing/2014/main" id="{D67E35D4-BCE1-6F4B-889E-F681D148C4A2}"/>
              </a:ext>
            </a:extLst>
          </p:cNvPr>
          <p:cNvSpPr>
            <a:spLocks noGrp="1"/>
          </p:cNvSpPr>
          <p:nvPr>
            <p:ph type="body" sz="quarter" idx="14" hasCustomPrompt="1"/>
          </p:nvPr>
        </p:nvSpPr>
        <p:spPr>
          <a:xfrm>
            <a:off x="894109" y="1879042"/>
            <a:ext cx="1859641" cy="251680"/>
          </a:xfrm>
          <a:prstGeom prst="rect">
            <a:avLst/>
          </a:prstGeom>
        </p:spPr>
        <p:txBody>
          <a:bodyPr numCol="1"/>
          <a:lstStyle>
            <a:lvl1pPr algn="ctr">
              <a:defRPr sz="866" b="1" i="0">
                <a:solidFill>
                  <a:schemeClr val="tx1">
                    <a:lumMod val="40000"/>
                    <a:lumOff val="60000"/>
                  </a:schemeClr>
                </a:solidFill>
                <a:latin typeface="Nunito Sans" pitchFamily="2" charset="77"/>
              </a:defRPr>
            </a:lvl1pPr>
          </a:lstStyle>
          <a:p>
            <a:pPr lvl="0"/>
            <a:r>
              <a:rPr lang="en-US"/>
              <a:t>X axis title</a:t>
            </a:r>
          </a:p>
        </p:txBody>
      </p:sp>
      <p:sp>
        <p:nvSpPr>
          <p:cNvPr id="54" name="Text Placeholder 3">
            <a:extLst>
              <a:ext uri="{FF2B5EF4-FFF2-40B4-BE49-F238E27FC236}">
                <a16:creationId xmlns:a16="http://schemas.microsoft.com/office/drawing/2014/main" id="{A54A8B74-515D-A14E-A74F-F66C06ADD2EC}"/>
              </a:ext>
            </a:extLst>
          </p:cNvPr>
          <p:cNvSpPr>
            <a:spLocks noGrp="1"/>
          </p:cNvSpPr>
          <p:nvPr>
            <p:ph type="body" sz="quarter" idx="15" hasCustomPrompt="1"/>
          </p:nvPr>
        </p:nvSpPr>
        <p:spPr>
          <a:xfrm>
            <a:off x="2760345" y="1879042"/>
            <a:ext cx="1859641" cy="251680"/>
          </a:xfrm>
          <a:prstGeom prst="rect">
            <a:avLst/>
          </a:prstGeom>
        </p:spPr>
        <p:txBody>
          <a:bodyPr numCol="1"/>
          <a:lstStyle>
            <a:lvl1pPr algn="ctr">
              <a:defRPr sz="866" b="1" i="0">
                <a:solidFill>
                  <a:schemeClr val="tx1">
                    <a:lumMod val="40000"/>
                    <a:lumOff val="60000"/>
                  </a:schemeClr>
                </a:solidFill>
                <a:latin typeface="Nunito Sans" pitchFamily="2" charset="77"/>
              </a:defRPr>
            </a:lvl1pPr>
          </a:lstStyle>
          <a:p>
            <a:pPr lvl="0"/>
            <a:r>
              <a:rPr lang="en-US"/>
              <a:t>X axis title</a:t>
            </a:r>
          </a:p>
        </p:txBody>
      </p:sp>
      <p:sp>
        <p:nvSpPr>
          <p:cNvPr id="55" name="Text Placeholder 3">
            <a:extLst>
              <a:ext uri="{FF2B5EF4-FFF2-40B4-BE49-F238E27FC236}">
                <a16:creationId xmlns:a16="http://schemas.microsoft.com/office/drawing/2014/main" id="{F4836230-811F-7942-A727-942E9AB38579}"/>
              </a:ext>
            </a:extLst>
          </p:cNvPr>
          <p:cNvSpPr>
            <a:spLocks noGrp="1"/>
          </p:cNvSpPr>
          <p:nvPr>
            <p:ph type="body" sz="quarter" idx="16" hasCustomPrompt="1"/>
          </p:nvPr>
        </p:nvSpPr>
        <p:spPr>
          <a:xfrm rot="5400000">
            <a:off x="3858689" y="2915506"/>
            <a:ext cx="1728126" cy="198198"/>
          </a:xfrm>
          <a:prstGeom prst="rect">
            <a:avLst/>
          </a:prstGeom>
        </p:spPr>
        <p:txBody>
          <a:bodyPr numCol="1"/>
          <a:lstStyle>
            <a:lvl1pPr algn="ctr">
              <a:defRPr sz="866" b="1" i="0">
                <a:solidFill>
                  <a:schemeClr val="tx1">
                    <a:lumMod val="40000"/>
                    <a:lumOff val="60000"/>
                  </a:schemeClr>
                </a:solidFill>
                <a:latin typeface="Nunito Sans" pitchFamily="2" charset="77"/>
              </a:defRPr>
            </a:lvl1pPr>
          </a:lstStyle>
          <a:p>
            <a:pPr lvl="0"/>
            <a:r>
              <a:rPr lang="en-US"/>
              <a:t>Y axis title</a:t>
            </a:r>
          </a:p>
        </p:txBody>
      </p:sp>
      <p:sp>
        <p:nvSpPr>
          <p:cNvPr id="58" name="Text Placeholder 3">
            <a:extLst>
              <a:ext uri="{FF2B5EF4-FFF2-40B4-BE49-F238E27FC236}">
                <a16:creationId xmlns:a16="http://schemas.microsoft.com/office/drawing/2014/main" id="{B0AE8F19-5424-454D-A357-F986EB20770D}"/>
              </a:ext>
            </a:extLst>
          </p:cNvPr>
          <p:cNvSpPr>
            <a:spLocks noGrp="1"/>
          </p:cNvSpPr>
          <p:nvPr>
            <p:ph type="body" sz="quarter" idx="17" hasCustomPrompt="1"/>
          </p:nvPr>
        </p:nvSpPr>
        <p:spPr>
          <a:xfrm rot="5400000">
            <a:off x="3858689" y="4651164"/>
            <a:ext cx="1728126" cy="198198"/>
          </a:xfrm>
          <a:prstGeom prst="rect">
            <a:avLst/>
          </a:prstGeom>
        </p:spPr>
        <p:txBody>
          <a:bodyPr numCol="1"/>
          <a:lstStyle>
            <a:lvl1pPr algn="ctr">
              <a:defRPr sz="866" b="1" i="0">
                <a:solidFill>
                  <a:schemeClr val="tx1">
                    <a:lumMod val="40000"/>
                    <a:lumOff val="60000"/>
                  </a:schemeClr>
                </a:solidFill>
                <a:latin typeface="Nunito Sans" pitchFamily="2" charset="77"/>
              </a:defRPr>
            </a:lvl1pPr>
          </a:lstStyle>
          <a:p>
            <a:pPr lvl="0"/>
            <a:r>
              <a:rPr lang="en-US"/>
              <a:t>Y axis title</a:t>
            </a:r>
          </a:p>
        </p:txBody>
      </p:sp>
      <p:sp>
        <p:nvSpPr>
          <p:cNvPr id="60" name="Text Placeholder 3">
            <a:extLst>
              <a:ext uri="{FF2B5EF4-FFF2-40B4-BE49-F238E27FC236}">
                <a16:creationId xmlns:a16="http://schemas.microsoft.com/office/drawing/2014/main" id="{843AAFBE-157D-4F44-BB00-F9425860E91A}"/>
              </a:ext>
            </a:extLst>
          </p:cNvPr>
          <p:cNvSpPr>
            <a:spLocks noGrp="1"/>
          </p:cNvSpPr>
          <p:nvPr>
            <p:ph type="body" sz="quarter" idx="18" hasCustomPrompt="1"/>
          </p:nvPr>
        </p:nvSpPr>
        <p:spPr>
          <a:xfrm>
            <a:off x="894109" y="5684856"/>
            <a:ext cx="1859641" cy="251680"/>
          </a:xfrm>
          <a:prstGeom prst="rect">
            <a:avLst/>
          </a:prstGeom>
        </p:spPr>
        <p:txBody>
          <a:bodyPr numCol="1"/>
          <a:lstStyle>
            <a:lvl1pPr algn="ctr">
              <a:defRPr sz="866" b="1" i="0">
                <a:solidFill>
                  <a:schemeClr val="tx1">
                    <a:lumMod val="40000"/>
                    <a:lumOff val="60000"/>
                  </a:schemeClr>
                </a:solidFill>
                <a:latin typeface="Nunito Sans" pitchFamily="2" charset="77"/>
              </a:defRPr>
            </a:lvl1pPr>
          </a:lstStyle>
          <a:p>
            <a:pPr lvl="0"/>
            <a:r>
              <a:rPr lang="en-US"/>
              <a:t>X axis title</a:t>
            </a:r>
          </a:p>
        </p:txBody>
      </p:sp>
      <p:sp>
        <p:nvSpPr>
          <p:cNvPr id="62" name="Text Placeholder 3">
            <a:extLst>
              <a:ext uri="{FF2B5EF4-FFF2-40B4-BE49-F238E27FC236}">
                <a16:creationId xmlns:a16="http://schemas.microsoft.com/office/drawing/2014/main" id="{65F857E5-F8E4-3949-B0E4-134134F596C7}"/>
              </a:ext>
            </a:extLst>
          </p:cNvPr>
          <p:cNvSpPr>
            <a:spLocks noGrp="1"/>
          </p:cNvSpPr>
          <p:nvPr>
            <p:ph type="body" sz="quarter" idx="19" hasCustomPrompt="1"/>
          </p:nvPr>
        </p:nvSpPr>
        <p:spPr>
          <a:xfrm rot="16200000">
            <a:off x="-155635" y="4675263"/>
            <a:ext cx="1771301" cy="198198"/>
          </a:xfrm>
          <a:prstGeom prst="rect">
            <a:avLst/>
          </a:prstGeom>
        </p:spPr>
        <p:txBody>
          <a:bodyPr numCol="1"/>
          <a:lstStyle>
            <a:lvl1pPr algn="ctr">
              <a:defRPr sz="866" b="1" i="0">
                <a:solidFill>
                  <a:schemeClr val="tx1">
                    <a:lumMod val="40000"/>
                    <a:lumOff val="60000"/>
                  </a:schemeClr>
                </a:solidFill>
                <a:latin typeface="Nunito Sans" pitchFamily="2" charset="77"/>
              </a:defRPr>
            </a:lvl1pPr>
          </a:lstStyle>
          <a:p>
            <a:pPr lvl="0"/>
            <a:r>
              <a:rPr lang="en-US"/>
              <a:t>Y axis title</a:t>
            </a:r>
          </a:p>
        </p:txBody>
      </p:sp>
      <p:sp>
        <p:nvSpPr>
          <p:cNvPr id="70" name="Text Placeholder 66">
            <a:extLst>
              <a:ext uri="{FF2B5EF4-FFF2-40B4-BE49-F238E27FC236}">
                <a16:creationId xmlns:a16="http://schemas.microsoft.com/office/drawing/2014/main" id="{0AFC9034-6F23-EA4D-8EBE-4901500E3ED3}"/>
              </a:ext>
            </a:extLst>
          </p:cNvPr>
          <p:cNvSpPr>
            <a:spLocks noGrp="1"/>
          </p:cNvSpPr>
          <p:nvPr>
            <p:ph type="body" sz="quarter" idx="23" hasCustomPrompt="1"/>
          </p:nvPr>
        </p:nvSpPr>
        <p:spPr>
          <a:xfrm>
            <a:off x="5372498" y="2502442"/>
            <a:ext cx="380048" cy="482600"/>
          </a:xfrm>
          <a:prstGeom prst="ellipse">
            <a:avLst/>
          </a:prstGeom>
          <a:solidFill>
            <a:schemeClr val="accent1">
              <a:lumMod val="75000"/>
            </a:schemeClr>
          </a:solidFill>
        </p:spPr>
        <p:txBody>
          <a:bodyPr lIns="0" tIns="0" rIns="0" bIns="0" numCol="1" anchor="ctr" anchorCtr="0"/>
          <a:lstStyle>
            <a:lvl1pPr algn="ctr">
              <a:defRPr sz="1103">
                <a:solidFill>
                  <a:schemeClr val="bg2"/>
                </a:solidFill>
                <a:latin typeface="+mj-lt"/>
              </a:defRPr>
            </a:lvl1pPr>
          </a:lstStyle>
          <a:p>
            <a:pPr lvl="0"/>
            <a:r>
              <a:rPr lang="en-US"/>
              <a:t>80</a:t>
            </a:r>
          </a:p>
        </p:txBody>
      </p:sp>
      <p:sp>
        <p:nvSpPr>
          <p:cNvPr id="71" name="Text Placeholder 66">
            <a:extLst>
              <a:ext uri="{FF2B5EF4-FFF2-40B4-BE49-F238E27FC236}">
                <a16:creationId xmlns:a16="http://schemas.microsoft.com/office/drawing/2014/main" id="{93E23D6C-83DB-8C4D-AC7B-55A846B56B5A}"/>
              </a:ext>
            </a:extLst>
          </p:cNvPr>
          <p:cNvSpPr>
            <a:spLocks noGrp="1"/>
          </p:cNvSpPr>
          <p:nvPr>
            <p:ph type="body" sz="quarter" idx="24" hasCustomPrompt="1"/>
          </p:nvPr>
        </p:nvSpPr>
        <p:spPr>
          <a:xfrm>
            <a:off x="5372498" y="3726168"/>
            <a:ext cx="380048" cy="482600"/>
          </a:xfrm>
          <a:prstGeom prst="ellipse">
            <a:avLst/>
          </a:prstGeom>
          <a:solidFill>
            <a:schemeClr val="accent6"/>
          </a:solidFill>
        </p:spPr>
        <p:txBody>
          <a:bodyPr lIns="0" tIns="0" rIns="0" bIns="0" numCol="1" anchor="ctr" anchorCtr="0"/>
          <a:lstStyle>
            <a:lvl1pPr algn="ctr">
              <a:defRPr sz="1103">
                <a:solidFill>
                  <a:schemeClr val="bg2"/>
                </a:solidFill>
                <a:latin typeface="+mj-lt"/>
              </a:defRPr>
            </a:lvl1pPr>
          </a:lstStyle>
          <a:p>
            <a:pPr lvl="0"/>
            <a:r>
              <a:rPr lang="en-US"/>
              <a:t>50</a:t>
            </a:r>
          </a:p>
        </p:txBody>
      </p:sp>
      <p:sp>
        <p:nvSpPr>
          <p:cNvPr id="72" name="Text Placeholder 66">
            <a:extLst>
              <a:ext uri="{FF2B5EF4-FFF2-40B4-BE49-F238E27FC236}">
                <a16:creationId xmlns:a16="http://schemas.microsoft.com/office/drawing/2014/main" id="{2D390CEB-63DD-4341-B383-FAFFFD800247}"/>
              </a:ext>
            </a:extLst>
          </p:cNvPr>
          <p:cNvSpPr>
            <a:spLocks noGrp="1"/>
          </p:cNvSpPr>
          <p:nvPr>
            <p:ph type="body" sz="quarter" idx="25" hasCustomPrompt="1"/>
          </p:nvPr>
        </p:nvSpPr>
        <p:spPr>
          <a:xfrm>
            <a:off x="5372498" y="4949893"/>
            <a:ext cx="380048" cy="482600"/>
          </a:xfrm>
          <a:prstGeom prst="ellipse">
            <a:avLst/>
          </a:prstGeom>
          <a:solidFill>
            <a:schemeClr val="accent1">
              <a:lumMod val="60000"/>
              <a:lumOff val="40000"/>
            </a:schemeClr>
          </a:solidFill>
        </p:spPr>
        <p:txBody>
          <a:bodyPr lIns="0" tIns="0" rIns="0" bIns="0" numCol="1" anchor="ctr" anchorCtr="0"/>
          <a:lstStyle>
            <a:lvl1pPr algn="ctr">
              <a:defRPr sz="1103">
                <a:solidFill>
                  <a:schemeClr val="bg2"/>
                </a:solidFill>
                <a:latin typeface="+mj-lt"/>
              </a:defRPr>
            </a:lvl1pPr>
          </a:lstStyle>
          <a:p>
            <a:pPr lvl="0"/>
            <a:r>
              <a:rPr lang="en-US"/>
              <a:t>20</a:t>
            </a:r>
          </a:p>
        </p:txBody>
      </p:sp>
      <p:sp>
        <p:nvSpPr>
          <p:cNvPr id="75" name="Title 2">
            <a:extLst>
              <a:ext uri="{FF2B5EF4-FFF2-40B4-BE49-F238E27FC236}">
                <a16:creationId xmlns:a16="http://schemas.microsoft.com/office/drawing/2014/main" id="{70BCA34D-1D7B-504A-B9F4-162E0B5BC54D}"/>
              </a:ext>
            </a:extLst>
          </p:cNvPr>
          <p:cNvSpPr>
            <a:spLocks noGrp="1"/>
          </p:cNvSpPr>
          <p:nvPr>
            <p:ph type="title" hasCustomPrompt="1"/>
          </p:nvPr>
        </p:nvSpPr>
        <p:spPr>
          <a:xfrm>
            <a:off x="594074" y="590048"/>
            <a:ext cx="6030754" cy="373839"/>
          </a:xfrm>
          <a:prstGeom prst="rect">
            <a:avLst/>
          </a:prstGeom>
        </p:spPr>
        <p:txBody>
          <a:bodyPr>
            <a:noAutofit/>
          </a:bodyPr>
          <a:lstStyle>
            <a:lvl1pPr>
              <a:defRPr sz="2205"/>
            </a:lvl1pPr>
          </a:lstStyle>
          <a:p>
            <a:r>
              <a:rPr lang="en-US"/>
              <a:t>Click to add title</a:t>
            </a:r>
            <a:endParaRPr lang="en-US" sz="1418" spc="0"/>
          </a:p>
        </p:txBody>
      </p:sp>
      <p:sp>
        <p:nvSpPr>
          <p:cNvPr id="36" name="Text Placeholder 2">
            <a:extLst>
              <a:ext uri="{FF2B5EF4-FFF2-40B4-BE49-F238E27FC236}">
                <a16:creationId xmlns:a16="http://schemas.microsoft.com/office/drawing/2014/main" id="{16713793-FCDF-FA42-944D-0434EB0229F2}"/>
              </a:ext>
            </a:extLst>
          </p:cNvPr>
          <p:cNvSpPr>
            <a:spLocks noGrp="1"/>
          </p:cNvSpPr>
          <p:nvPr>
            <p:ph type="body" sz="quarter" idx="26"/>
          </p:nvPr>
        </p:nvSpPr>
        <p:spPr>
          <a:xfrm>
            <a:off x="5871507" y="2502442"/>
            <a:ext cx="2605916" cy="714722"/>
          </a:xfrm>
          <a:prstGeom prst="rect">
            <a:avLst/>
          </a:prstGeom>
        </p:spPr>
        <p:txBody>
          <a:bodyPr/>
          <a:lstStyle>
            <a:lvl1pPr>
              <a:defRPr sz="1103"/>
            </a:lvl1pPr>
            <a:lvl2pPr marL="316290" indent="-225028">
              <a:buClr>
                <a:schemeClr val="accent2"/>
              </a:buClr>
              <a:buFont typeface="Arial" panose="020B0604020202020204" pitchFamily="34" charset="0"/>
              <a:buChar char="•"/>
              <a:defRPr sz="1103"/>
            </a:lvl2pPr>
          </a:lstStyle>
          <a:p>
            <a:pPr lvl="0"/>
            <a:r>
              <a:rPr lang="en-US"/>
              <a:t>Click to edit Master text styles</a:t>
            </a:r>
          </a:p>
          <a:p>
            <a:pPr lvl="1"/>
            <a:r>
              <a:rPr lang="en-US"/>
              <a:t>Second level</a:t>
            </a:r>
          </a:p>
        </p:txBody>
      </p:sp>
      <p:sp>
        <p:nvSpPr>
          <p:cNvPr id="45" name="Text Placeholder 2">
            <a:extLst>
              <a:ext uri="{FF2B5EF4-FFF2-40B4-BE49-F238E27FC236}">
                <a16:creationId xmlns:a16="http://schemas.microsoft.com/office/drawing/2014/main" id="{EC65FE20-B59D-1949-92A6-3F4B9CF2C9B6}"/>
              </a:ext>
            </a:extLst>
          </p:cNvPr>
          <p:cNvSpPr>
            <a:spLocks noGrp="1"/>
          </p:cNvSpPr>
          <p:nvPr>
            <p:ph type="body" sz="quarter" idx="27"/>
          </p:nvPr>
        </p:nvSpPr>
        <p:spPr>
          <a:xfrm>
            <a:off x="5871507" y="3726168"/>
            <a:ext cx="2605916" cy="714722"/>
          </a:xfrm>
          <a:prstGeom prst="rect">
            <a:avLst/>
          </a:prstGeom>
        </p:spPr>
        <p:txBody>
          <a:bodyPr/>
          <a:lstStyle>
            <a:lvl1pPr>
              <a:defRPr sz="1103"/>
            </a:lvl1pPr>
            <a:lvl2pPr marL="316290" indent="-225028">
              <a:buClr>
                <a:schemeClr val="accent2"/>
              </a:buClr>
              <a:buFont typeface="Arial" panose="020B0604020202020204" pitchFamily="34" charset="0"/>
              <a:buChar char="•"/>
              <a:defRPr sz="1103"/>
            </a:lvl2pPr>
          </a:lstStyle>
          <a:p>
            <a:pPr lvl="0"/>
            <a:r>
              <a:rPr lang="en-US"/>
              <a:t>Click to edit Master text styles</a:t>
            </a:r>
          </a:p>
          <a:p>
            <a:pPr lvl="1"/>
            <a:r>
              <a:rPr lang="en-US"/>
              <a:t>Second level</a:t>
            </a:r>
          </a:p>
        </p:txBody>
      </p:sp>
      <p:sp>
        <p:nvSpPr>
          <p:cNvPr id="46" name="Text Placeholder 2">
            <a:extLst>
              <a:ext uri="{FF2B5EF4-FFF2-40B4-BE49-F238E27FC236}">
                <a16:creationId xmlns:a16="http://schemas.microsoft.com/office/drawing/2014/main" id="{DEAF4E24-43DF-D641-BB92-A07CC4742E48}"/>
              </a:ext>
            </a:extLst>
          </p:cNvPr>
          <p:cNvSpPr>
            <a:spLocks noGrp="1"/>
          </p:cNvSpPr>
          <p:nvPr>
            <p:ph type="body" sz="quarter" idx="28"/>
          </p:nvPr>
        </p:nvSpPr>
        <p:spPr>
          <a:xfrm>
            <a:off x="5871507" y="4949893"/>
            <a:ext cx="2605916" cy="714722"/>
          </a:xfrm>
          <a:prstGeom prst="rect">
            <a:avLst/>
          </a:prstGeom>
        </p:spPr>
        <p:txBody>
          <a:bodyPr/>
          <a:lstStyle>
            <a:lvl1pPr>
              <a:defRPr sz="1103"/>
            </a:lvl1pPr>
            <a:lvl2pPr marL="316290" indent="-225028">
              <a:buClr>
                <a:schemeClr val="accent2"/>
              </a:buClr>
              <a:buFont typeface="Arial" panose="020B0604020202020204" pitchFamily="34" charset="0"/>
              <a:buChar char="•"/>
              <a:defRPr sz="1103"/>
            </a:lvl2pPr>
          </a:lstStyle>
          <a:p>
            <a:pPr lvl="0"/>
            <a:r>
              <a:rPr lang="en-US"/>
              <a:t>Click to edit Master text styles</a:t>
            </a:r>
          </a:p>
          <a:p>
            <a:pPr lvl="1"/>
            <a:r>
              <a:rPr lang="en-US"/>
              <a:t>Second level</a:t>
            </a:r>
          </a:p>
        </p:txBody>
      </p:sp>
      <p:sp>
        <p:nvSpPr>
          <p:cNvPr id="47" name="Text Placeholder 3">
            <a:extLst>
              <a:ext uri="{FF2B5EF4-FFF2-40B4-BE49-F238E27FC236}">
                <a16:creationId xmlns:a16="http://schemas.microsoft.com/office/drawing/2014/main" id="{0421E1CF-0435-4240-B0F8-69557EAA8EC1}"/>
              </a:ext>
            </a:extLst>
          </p:cNvPr>
          <p:cNvSpPr>
            <a:spLocks noGrp="1"/>
          </p:cNvSpPr>
          <p:nvPr>
            <p:ph type="body" sz="quarter" idx="13"/>
          </p:nvPr>
        </p:nvSpPr>
        <p:spPr>
          <a:xfrm>
            <a:off x="593282" y="987950"/>
            <a:ext cx="6030753" cy="274431"/>
          </a:xfrm>
          <a:prstGeom prst="rect">
            <a:avLst/>
          </a:prstGeom>
        </p:spPr>
        <p:txBody>
          <a:bodyPr/>
          <a:lstStyle>
            <a:lvl1pPr>
              <a:defRPr sz="1575"/>
            </a:lvl1pPr>
          </a:lstStyle>
          <a:p>
            <a:pPr lvl="0"/>
            <a:r>
              <a:rPr lang="en-US"/>
              <a:t>Click to edit Master text styles</a:t>
            </a:r>
          </a:p>
        </p:txBody>
      </p:sp>
      <p:sp>
        <p:nvSpPr>
          <p:cNvPr id="48" name="Footer Placeholder 6">
            <a:extLst>
              <a:ext uri="{FF2B5EF4-FFF2-40B4-BE49-F238E27FC236}">
                <a16:creationId xmlns:a16="http://schemas.microsoft.com/office/drawing/2014/main" id="{5CBAED1B-446B-4705-BA64-C2D898EC88E7}"/>
              </a:ext>
            </a:extLst>
          </p:cNvPr>
          <p:cNvSpPr txBox="1">
            <a:spLocks/>
          </p:cNvSpPr>
          <p:nvPr/>
        </p:nvSpPr>
        <p:spPr>
          <a:xfrm>
            <a:off x="965530" y="6660670"/>
            <a:ext cx="1632295" cy="177453"/>
          </a:xfrm>
          <a:prstGeom prst="rect">
            <a:avLst/>
          </a:prstGeom>
        </p:spPr>
        <p:txBody>
          <a:bodyPr vert="horz" lIns="72009" tIns="36005" rIns="72009" bIns="36005"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9"/>
              <a:t>Private &amp; </a:t>
            </a:r>
            <a:r>
              <a:rPr lang="en-US" sz="788"/>
              <a:t>Confidential</a:t>
            </a:r>
          </a:p>
        </p:txBody>
      </p:sp>
    </p:spTree>
    <p:extLst>
      <p:ext uri="{BB962C8B-B14F-4D97-AF65-F5344CB8AC3E}">
        <p14:creationId xmlns:p14="http://schemas.microsoft.com/office/powerpoint/2010/main" val="23423390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pic>
        <p:nvPicPr>
          <p:cNvPr id="22" name="Picture 21" descr="A picture containing text, clipart&#10;&#10;Description automatically generated">
            <a:extLst>
              <a:ext uri="{FF2B5EF4-FFF2-40B4-BE49-F238E27FC236}">
                <a16:creationId xmlns:a16="http://schemas.microsoft.com/office/drawing/2014/main" id="{9413284D-1E7B-9640-8727-0AC9E8F0F6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9" name="Freeform 8">
            <a:extLst>
              <a:ext uri="{FF2B5EF4-FFF2-40B4-BE49-F238E27FC236}">
                <a16:creationId xmlns:a16="http://schemas.microsoft.com/office/drawing/2014/main" id="{B48CDD86-4933-7740-A32C-630997F8BB3C}"/>
              </a:ext>
            </a:extLst>
          </p:cNvPr>
          <p:cNvSpPr/>
          <p:nvPr/>
        </p:nvSpPr>
        <p:spPr>
          <a:xfrm rot="10800000" flipH="1" flipV="1">
            <a:off x="5495949" y="-14991"/>
            <a:ext cx="4123955"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0" name="Freeform 9">
            <a:extLst>
              <a:ext uri="{FF2B5EF4-FFF2-40B4-BE49-F238E27FC236}">
                <a16:creationId xmlns:a16="http://schemas.microsoft.com/office/drawing/2014/main" id="{BF04941C-6AFD-0A49-B757-EFEBB513B4C1}"/>
              </a:ext>
            </a:extLst>
          </p:cNvPr>
          <p:cNvSpPr/>
          <p:nvPr/>
        </p:nvSpPr>
        <p:spPr>
          <a:xfrm rot="5400000" flipH="1">
            <a:off x="-96116" y="5801800"/>
            <a:ext cx="1164452" cy="9896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75" name="Title 2">
            <a:extLst>
              <a:ext uri="{FF2B5EF4-FFF2-40B4-BE49-F238E27FC236}">
                <a16:creationId xmlns:a16="http://schemas.microsoft.com/office/drawing/2014/main" id="{70BCA34D-1D7B-504A-B9F4-162E0B5BC54D}"/>
              </a:ext>
            </a:extLst>
          </p:cNvPr>
          <p:cNvSpPr>
            <a:spLocks noGrp="1"/>
          </p:cNvSpPr>
          <p:nvPr>
            <p:ph type="title" hasCustomPrompt="1"/>
          </p:nvPr>
        </p:nvSpPr>
        <p:spPr>
          <a:xfrm>
            <a:off x="594074" y="590048"/>
            <a:ext cx="6030754" cy="373839"/>
          </a:xfrm>
          <a:prstGeom prst="rect">
            <a:avLst/>
          </a:prstGeom>
        </p:spPr>
        <p:txBody>
          <a:bodyPr>
            <a:noAutofit/>
          </a:bodyPr>
          <a:lstStyle>
            <a:lvl1pPr>
              <a:defRPr sz="2205"/>
            </a:lvl1pPr>
          </a:lstStyle>
          <a:p>
            <a:r>
              <a:rPr lang="en-US"/>
              <a:t>Click to add title</a:t>
            </a:r>
            <a:endParaRPr lang="en-US" sz="1418" spc="0"/>
          </a:p>
        </p:txBody>
      </p:sp>
      <p:sp>
        <p:nvSpPr>
          <p:cNvPr id="47" name="Text Placeholder 3">
            <a:extLst>
              <a:ext uri="{FF2B5EF4-FFF2-40B4-BE49-F238E27FC236}">
                <a16:creationId xmlns:a16="http://schemas.microsoft.com/office/drawing/2014/main" id="{0421E1CF-0435-4240-B0F8-69557EAA8EC1}"/>
              </a:ext>
            </a:extLst>
          </p:cNvPr>
          <p:cNvSpPr>
            <a:spLocks noGrp="1"/>
          </p:cNvSpPr>
          <p:nvPr>
            <p:ph type="body" sz="quarter" idx="13"/>
          </p:nvPr>
        </p:nvSpPr>
        <p:spPr>
          <a:xfrm>
            <a:off x="593282" y="987950"/>
            <a:ext cx="6030753" cy="274431"/>
          </a:xfrm>
          <a:prstGeom prst="rect">
            <a:avLst/>
          </a:prstGeom>
        </p:spPr>
        <p:txBody>
          <a:bodyPr/>
          <a:lstStyle>
            <a:lvl1pPr>
              <a:defRPr sz="1575"/>
            </a:lvl1pPr>
          </a:lstStyle>
          <a:p>
            <a:pPr lvl="0"/>
            <a:r>
              <a:rPr lang="en-US"/>
              <a:t>Click to edit Master text styles</a:t>
            </a:r>
          </a:p>
        </p:txBody>
      </p:sp>
      <p:sp>
        <p:nvSpPr>
          <p:cNvPr id="11" name="Footer Placeholder 6">
            <a:extLst>
              <a:ext uri="{FF2B5EF4-FFF2-40B4-BE49-F238E27FC236}">
                <a16:creationId xmlns:a16="http://schemas.microsoft.com/office/drawing/2014/main" id="{DA8BFF4D-9AEB-4C7D-9308-4CAD215467FE}"/>
              </a:ext>
            </a:extLst>
          </p:cNvPr>
          <p:cNvSpPr txBox="1">
            <a:spLocks/>
          </p:cNvSpPr>
          <p:nvPr/>
        </p:nvSpPr>
        <p:spPr>
          <a:xfrm>
            <a:off x="965530" y="6660670"/>
            <a:ext cx="1632295" cy="177453"/>
          </a:xfrm>
          <a:prstGeom prst="rect">
            <a:avLst/>
          </a:prstGeom>
        </p:spPr>
        <p:txBody>
          <a:bodyPr vert="horz" lIns="72009" tIns="36005" rIns="72009" bIns="36005"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88"/>
              <a:t>Private &amp; Confidential</a:t>
            </a:r>
          </a:p>
        </p:txBody>
      </p:sp>
    </p:spTree>
    <p:extLst>
      <p:ext uri="{BB962C8B-B14F-4D97-AF65-F5344CB8AC3E}">
        <p14:creationId xmlns:p14="http://schemas.microsoft.com/office/powerpoint/2010/main" val="20266200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6C9BAF6-3175-4D7A-8E69-9CAEFF78666F}" type="slidenum">
              <a:rPr lang="en-AU" smtClean="0"/>
              <a:pPr/>
              <a:t>‹#›</a:t>
            </a:fld>
            <a:endParaRPr lang="en-AU"/>
          </a:p>
        </p:txBody>
      </p:sp>
      <p:pic>
        <p:nvPicPr>
          <p:cNvPr id="22" name="Picture 21" descr="A picture containing text, clipart&#10;&#10;Description automatically generated">
            <a:extLst>
              <a:ext uri="{FF2B5EF4-FFF2-40B4-BE49-F238E27FC236}">
                <a16:creationId xmlns:a16="http://schemas.microsoft.com/office/drawing/2014/main" id="{9413284D-1E7B-9640-8727-0AC9E8F0F6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9" name="Freeform 8">
            <a:extLst>
              <a:ext uri="{FF2B5EF4-FFF2-40B4-BE49-F238E27FC236}">
                <a16:creationId xmlns:a16="http://schemas.microsoft.com/office/drawing/2014/main" id="{B48CDD86-4933-7740-A32C-630997F8BB3C}"/>
              </a:ext>
            </a:extLst>
          </p:cNvPr>
          <p:cNvSpPr/>
          <p:nvPr/>
        </p:nvSpPr>
        <p:spPr>
          <a:xfrm rot="10800000" flipH="1" flipV="1">
            <a:off x="5495949" y="-14991"/>
            <a:ext cx="4123955"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0" name="Freeform 9">
            <a:extLst>
              <a:ext uri="{FF2B5EF4-FFF2-40B4-BE49-F238E27FC236}">
                <a16:creationId xmlns:a16="http://schemas.microsoft.com/office/drawing/2014/main" id="{BF04941C-6AFD-0A49-B757-EFEBB513B4C1}"/>
              </a:ext>
            </a:extLst>
          </p:cNvPr>
          <p:cNvSpPr/>
          <p:nvPr/>
        </p:nvSpPr>
        <p:spPr>
          <a:xfrm rot="5400000" flipH="1">
            <a:off x="-96116" y="5801800"/>
            <a:ext cx="1164452" cy="9896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cxnSp>
        <p:nvCxnSpPr>
          <p:cNvPr id="13" name="Straight Connector 12">
            <a:extLst>
              <a:ext uri="{FF2B5EF4-FFF2-40B4-BE49-F238E27FC236}">
                <a16:creationId xmlns:a16="http://schemas.microsoft.com/office/drawing/2014/main" id="{049E8368-7DAE-A949-9A46-8F34927ABA0A}"/>
              </a:ext>
            </a:extLst>
          </p:cNvPr>
          <p:cNvCxnSpPr/>
          <p:nvPr/>
        </p:nvCxnSpPr>
        <p:spPr>
          <a:xfrm>
            <a:off x="3192261" y="3079013"/>
            <a:ext cx="5750122"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F086FE-4AD6-FD4B-9607-6B9F6D252BBC}"/>
              </a:ext>
            </a:extLst>
          </p:cNvPr>
          <p:cNvCxnSpPr/>
          <p:nvPr/>
        </p:nvCxnSpPr>
        <p:spPr>
          <a:xfrm>
            <a:off x="3192261" y="3968243"/>
            <a:ext cx="5750122"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A988D2D-D780-7A40-9C06-36471FD8F03E}"/>
              </a:ext>
            </a:extLst>
          </p:cNvPr>
          <p:cNvCxnSpPr/>
          <p:nvPr/>
        </p:nvCxnSpPr>
        <p:spPr>
          <a:xfrm>
            <a:off x="3192261" y="4857472"/>
            <a:ext cx="5750122"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0" name="Content Placeholder 5">
            <a:extLst>
              <a:ext uri="{FF2B5EF4-FFF2-40B4-BE49-F238E27FC236}">
                <a16:creationId xmlns:a16="http://schemas.microsoft.com/office/drawing/2014/main" id="{DF549B0D-FC19-474D-A334-404F8FB6DB05}"/>
              </a:ext>
            </a:extLst>
          </p:cNvPr>
          <p:cNvGraphicFramePr>
            <a:graphicFrameLocks/>
          </p:cNvGraphicFramePr>
          <p:nvPr>
            <p:extLst>
              <p:ext uri="{D42A27DB-BD31-4B8C-83A1-F6EECF244321}">
                <p14:modId xmlns:p14="http://schemas.microsoft.com/office/powerpoint/2010/main" val="3988036711"/>
              </p:ext>
            </p:extLst>
          </p:nvPr>
        </p:nvGraphicFramePr>
        <p:xfrm>
          <a:off x="658818" y="1674050"/>
          <a:ext cx="4442214" cy="4062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Text Placeholder 3">
            <a:extLst>
              <a:ext uri="{FF2B5EF4-FFF2-40B4-BE49-F238E27FC236}">
                <a16:creationId xmlns:a16="http://schemas.microsoft.com/office/drawing/2014/main" id="{F1208532-C14C-B940-819F-00029764E3FA}"/>
              </a:ext>
            </a:extLst>
          </p:cNvPr>
          <p:cNvSpPr>
            <a:spLocks noGrp="1"/>
          </p:cNvSpPr>
          <p:nvPr>
            <p:ph type="body" sz="quarter" idx="14" hasCustomPrompt="1"/>
          </p:nvPr>
        </p:nvSpPr>
        <p:spPr>
          <a:xfrm>
            <a:off x="2260282" y="2785533"/>
            <a:ext cx="1213485" cy="287868"/>
          </a:xfrm>
          <a:prstGeom prst="rect">
            <a:avLst/>
          </a:prstGeom>
        </p:spPr>
        <p:txBody>
          <a:bodyPr numCol="1"/>
          <a:lstStyle>
            <a:lvl1pPr algn="ctr">
              <a:lnSpc>
                <a:spcPct val="90000"/>
              </a:lnSpc>
              <a:spcBef>
                <a:spcPts val="1260"/>
              </a:spcBef>
              <a:defRPr>
                <a:solidFill>
                  <a:schemeClr val="bg1"/>
                </a:solidFill>
              </a:defRPr>
            </a:lvl1pPr>
          </a:lstStyle>
          <a:p>
            <a:pPr>
              <a:lnSpc>
                <a:spcPct val="90000"/>
              </a:lnSpc>
              <a:spcBef>
                <a:spcPts val="1600"/>
              </a:spcBef>
            </a:pPr>
            <a:r>
              <a:rPr lang="en-US" sz="945"/>
              <a:t>Lorem ipsum dolor</a:t>
            </a:r>
          </a:p>
        </p:txBody>
      </p:sp>
      <p:sp>
        <p:nvSpPr>
          <p:cNvPr id="37" name="Text Placeholder 5">
            <a:extLst>
              <a:ext uri="{FF2B5EF4-FFF2-40B4-BE49-F238E27FC236}">
                <a16:creationId xmlns:a16="http://schemas.microsoft.com/office/drawing/2014/main" id="{42C721D1-FEA0-9F49-ABF4-9262C99FF230}"/>
              </a:ext>
            </a:extLst>
          </p:cNvPr>
          <p:cNvSpPr>
            <a:spLocks noGrp="1"/>
          </p:cNvSpPr>
          <p:nvPr>
            <p:ph type="body" sz="quarter" idx="18" hasCustomPrompt="1"/>
          </p:nvPr>
        </p:nvSpPr>
        <p:spPr>
          <a:xfrm>
            <a:off x="2520316" y="2313261"/>
            <a:ext cx="713422" cy="463550"/>
          </a:xfrm>
          <a:prstGeom prst="rect">
            <a:avLst/>
          </a:prstGeom>
        </p:spPr>
        <p:txBody>
          <a:bodyPr numCol="1" anchor="ctr" anchorCtr="0"/>
          <a:lstStyle>
            <a:lvl1pPr algn="ctr">
              <a:defRPr sz="1890">
                <a:solidFill>
                  <a:schemeClr val="bg1"/>
                </a:solidFill>
                <a:latin typeface="+mj-lt"/>
              </a:defRPr>
            </a:lvl1pPr>
          </a:lstStyle>
          <a:p>
            <a:pPr lvl="0"/>
            <a:r>
              <a:rPr lang="en-US"/>
              <a:t>01</a:t>
            </a:r>
          </a:p>
        </p:txBody>
      </p:sp>
      <p:sp>
        <p:nvSpPr>
          <p:cNvPr id="38" name="Text Placeholder 5">
            <a:extLst>
              <a:ext uri="{FF2B5EF4-FFF2-40B4-BE49-F238E27FC236}">
                <a16:creationId xmlns:a16="http://schemas.microsoft.com/office/drawing/2014/main" id="{63765786-5582-6349-A1E9-512C5B69DAE8}"/>
              </a:ext>
            </a:extLst>
          </p:cNvPr>
          <p:cNvSpPr>
            <a:spLocks noGrp="1"/>
          </p:cNvSpPr>
          <p:nvPr>
            <p:ph type="body" sz="quarter" idx="24" hasCustomPrompt="1"/>
          </p:nvPr>
        </p:nvSpPr>
        <p:spPr>
          <a:xfrm>
            <a:off x="2520316" y="3200400"/>
            <a:ext cx="713422" cy="463550"/>
          </a:xfrm>
          <a:prstGeom prst="rect">
            <a:avLst/>
          </a:prstGeom>
        </p:spPr>
        <p:txBody>
          <a:bodyPr numCol="1" anchor="ctr" anchorCtr="0"/>
          <a:lstStyle>
            <a:lvl1pPr algn="ctr">
              <a:defRPr sz="1890">
                <a:solidFill>
                  <a:schemeClr val="bg1"/>
                </a:solidFill>
                <a:latin typeface="+mj-lt"/>
              </a:defRPr>
            </a:lvl1pPr>
          </a:lstStyle>
          <a:p>
            <a:pPr lvl="0"/>
            <a:r>
              <a:rPr lang="en-US"/>
              <a:t>02</a:t>
            </a:r>
          </a:p>
        </p:txBody>
      </p:sp>
      <p:sp>
        <p:nvSpPr>
          <p:cNvPr id="39" name="Text Placeholder 5">
            <a:extLst>
              <a:ext uri="{FF2B5EF4-FFF2-40B4-BE49-F238E27FC236}">
                <a16:creationId xmlns:a16="http://schemas.microsoft.com/office/drawing/2014/main" id="{14C5D00D-29DF-134D-B5A0-9065AB813C5C}"/>
              </a:ext>
            </a:extLst>
          </p:cNvPr>
          <p:cNvSpPr>
            <a:spLocks noGrp="1"/>
          </p:cNvSpPr>
          <p:nvPr>
            <p:ph type="body" sz="quarter" idx="25" hasCustomPrompt="1"/>
          </p:nvPr>
        </p:nvSpPr>
        <p:spPr>
          <a:xfrm>
            <a:off x="2520316" y="4055534"/>
            <a:ext cx="713422" cy="463550"/>
          </a:xfrm>
          <a:prstGeom prst="rect">
            <a:avLst/>
          </a:prstGeom>
        </p:spPr>
        <p:txBody>
          <a:bodyPr numCol="1" anchor="ctr" anchorCtr="0"/>
          <a:lstStyle>
            <a:lvl1pPr algn="ctr">
              <a:defRPr sz="1890">
                <a:solidFill>
                  <a:schemeClr val="bg1"/>
                </a:solidFill>
                <a:latin typeface="+mj-lt"/>
              </a:defRPr>
            </a:lvl1pPr>
          </a:lstStyle>
          <a:p>
            <a:pPr lvl="0"/>
            <a:r>
              <a:rPr lang="en-US"/>
              <a:t>03</a:t>
            </a:r>
          </a:p>
        </p:txBody>
      </p:sp>
      <p:sp>
        <p:nvSpPr>
          <p:cNvPr id="40" name="Text Placeholder 5">
            <a:extLst>
              <a:ext uri="{FF2B5EF4-FFF2-40B4-BE49-F238E27FC236}">
                <a16:creationId xmlns:a16="http://schemas.microsoft.com/office/drawing/2014/main" id="{19CBB11C-C680-6042-8AE8-595E0E2AFCB0}"/>
              </a:ext>
            </a:extLst>
          </p:cNvPr>
          <p:cNvSpPr>
            <a:spLocks noGrp="1"/>
          </p:cNvSpPr>
          <p:nvPr>
            <p:ph type="body" sz="quarter" idx="26" hasCustomPrompt="1"/>
          </p:nvPr>
        </p:nvSpPr>
        <p:spPr>
          <a:xfrm>
            <a:off x="2520316" y="4953000"/>
            <a:ext cx="713422" cy="463550"/>
          </a:xfrm>
          <a:prstGeom prst="rect">
            <a:avLst/>
          </a:prstGeom>
        </p:spPr>
        <p:txBody>
          <a:bodyPr numCol="1" anchor="ctr" anchorCtr="0"/>
          <a:lstStyle>
            <a:lvl1pPr algn="ctr">
              <a:defRPr sz="1890">
                <a:solidFill>
                  <a:schemeClr val="bg1"/>
                </a:solidFill>
                <a:latin typeface="+mj-lt"/>
              </a:defRPr>
            </a:lvl1pPr>
          </a:lstStyle>
          <a:p>
            <a:pPr lvl="0"/>
            <a:r>
              <a:rPr lang="en-US"/>
              <a:t>04</a:t>
            </a:r>
          </a:p>
        </p:txBody>
      </p:sp>
      <p:sp>
        <p:nvSpPr>
          <p:cNvPr id="41" name="Text Placeholder 3">
            <a:extLst>
              <a:ext uri="{FF2B5EF4-FFF2-40B4-BE49-F238E27FC236}">
                <a16:creationId xmlns:a16="http://schemas.microsoft.com/office/drawing/2014/main" id="{B86B453A-0B3D-DF46-A37F-6CCF404D0F6E}"/>
              </a:ext>
            </a:extLst>
          </p:cNvPr>
          <p:cNvSpPr>
            <a:spLocks noGrp="1"/>
          </p:cNvSpPr>
          <p:nvPr>
            <p:ph type="body" sz="quarter" idx="27" hasCustomPrompt="1"/>
          </p:nvPr>
        </p:nvSpPr>
        <p:spPr>
          <a:xfrm>
            <a:off x="2260282" y="3674534"/>
            <a:ext cx="1213485" cy="287868"/>
          </a:xfrm>
          <a:prstGeom prst="rect">
            <a:avLst/>
          </a:prstGeom>
        </p:spPr>
        <p:txBody>
          <a:bodyPr numCol="1"/>
          <a:lstStyle>
            <a:lvl1pPr algn="ctr">
              <a:lnSpc>
                <a:spcPct val="90000"/>
              </a:lnSpc>
              <a:spcBef>
                <a:spcPts val="1260"/>
              </a:spcBef>
              <a:defRPr>
                <a:solidFill>
                  <a:schemeClr val="bg1"/>
                </a:solidFill>
              </a:defRPr>
            </a:lvl1pPr>
          </a:lstStyle>
          <a:p>
            <a:pPr>
              <a:lnSpc>
                <a:spcPct val="90000"/>
              </a:lnSpc>
              <a:spcBef>
                <a:spcPts val="1600"/>
              </a:spcBef>
            </a:pPr>
            <a:r>
              <a:rPr lang="en-US" sz="945"/>
              <a:t>Lorem ipsum dolor</a:t>
            </a:r>
          </a:p>
        </p:txBody>
      </p:sp>
      <p:sp>
        <p:nvSpPr>
          <p:cNvPr id="42" name="Text Placeholder 3">
            <a:extLst>
              <a:ext uri="{FF2B5EF4-FFF2-40B4-BE49-F238E27FC236}">
                <a16:creationId xmlns:a16="http://schemas.microsoft.com/office/drawing/2014/main" id="{975F3B59-7FB7-F245-A9B3-EB5EE834ED72}"/>
              </a:ext>
            </a:extLst>
          </p:cNvPr>
          <p:cNvSpPr>
            <a:spLocks noGrp="1"/>
          </p:cNvSpPr>
          <p:nvPr>
            <p:ph type="body" sz="quarter" idx="28" hasCustomPrompt="1"/>
          </p:nvPr>
        </p:nvSpPr>
        <p:spPr>
          <a:xfrm>
            <a:off x="2260282" y="4529668"/>
            <a:ext cx="1213485" cy="287868"/>
          </a:xfrm>
          <a:prstGeom prst="rect">
            <a:avLst/>
          </a:prstGeom>
        </p:spPr>
        <p:txBody>
          <a:bodyPr numCol="1"/>
          <a:lstStyle>
            <a:lvl1pPr algn="ctr">
              <a:lnSpc>
                <a:spcPct val="90000"/>
              </a:lnSpc>
              <a:spcBef>
                <a:spcPts val="1260"/>
              </a:spcBef>
              <a:defRPr>
                <a:solidFill>
                  <a:schemeClr val="bg1"/>
                </a:solidFill>
              </a:defRPr>
            </a:lvl1pPr>
          </a:lstStyle>
          <a:p>
            <a:pPr>
              <a:lnSpc>
                <a:spcPct val="90000"/>
              </a:lnSpc>
              <a:spcBef>
                <a:spcPts val="1600"/>
              </a:spcBef>
            </a:pPr>
            <a:r>
              <a:rPr lang="en-US" sz="945"/>
              <a:t>Lorem ipsum dolor</a:t>
            </a:r>
          </a:p>
        </p:txBody>
      </p:sp>
      <p:sp>
        <p:nvSpPr>
          <p:cNvPr id="43" name="Text Placeholder 3">
            <a:extLst>
              <a:ext uri="{FF2B5EF4-FFF2-40B4-BE49-F238E27FC236}">
                <a16:creationId xmlns:a16="http://schemas.microsoft.com/office/drawing/2014/main" id="{FEAF05D3-983D-AC44-8703-A55C31670E57}"/>
              </a:ext>
            </a:extLst>
          </p:cNvPr>
          <p:cNvSpPr>
            <a:spLocks noGrp="1"/>
          </p:cNvSpPr>
          <p:nvPr>
            <p:ph type="body" sz="quarter" idx="29" hasCustomPrompt="1"/>
          </p:nvPr>
        </p:nvSpPr>
        <p:spPr>
          <a:xfrm>
            <a:off x="2260282" y="5427134"/>
            <a:ext cx="1213485" cy="287868"/>
          </a:xfrm>
          <a:prstGeom prst="rect">
            <a:avLst/>
          </a:prstGeom>
        </p:spPr>
        <p:txBody>
          <a:bodyPr numCol="1"/>
          <a:lstStyle>
            <a:lvl1pPr algn="ctr">
              <a:lnSpc>
                <a:spcPct val="90000"/>
              </a:lnSpc>
              <a:spcBef>
                <a:spcPts val="1260"/>
              </a:spcBef>
              <a:defRPr>
                <a:solidFill>
                  <a:schemeClr val="bg1"/>
                </a:solidFill>
              </a:defRPr>
            </a:lvl1pPr>
          </a:lstStyle>
          <a:p>
            <a:pPr>
              <a:lnSpc>
                <a:spcPct val="90000"/>
              </a:lnSpc>
              <a:spcBef>
                <a:spcPts val="1600"/>
              </a:spcBef>
            </a:pPr>
            <a:r>
              <a:rPr lang="en-US" sz="945"/>
              <a:t>Lorem ipsum dolor</a:t>
            </a:r>
          </a:p>
        </p:txBody>
      </p:sp>
      <p:sp>
        <p:nvSpPr>
          <p:cNvPr id="44" name="Title 2">
            <a:extLst>
              <a:ext uri="{FF2B5EF4-FFF2-40B4-BE49-F238E27FC236}">
                <a16:creationId xmlns:a16="http://schemas.microsoft.com/office/drawing/2014/main" id="{2E00E045-D501-D144-B28A-FE38F6FDC9CB}"/>
              </a:ext>
            </a:extLst>
          </p:cNvPr>
          <p:cNvSpPr>
            <a:spLocks noGrp="1"/>
          </p:cNvSpPr>
          <p:nvPr>
            <p:ph type="title" hasCustomPrompt="1"/>
          </p:nvPr>
        </p:nvSpPr>
        <p:spPr>
          <a:xfrm>
            <a:off x="594074" y="590048"/>
            <a:ext cx="6030754" cy="373839"/>
          </a:xfrm>
          <a:prstGeom prst="rect">
            <a:avLst/>
          </a:prstGeom>
        </p:spPr>
        <p:txBody>
          <a:bodyPr>
            <a:noAutofit/>
          </a:bodyPr>
          <a:lstStyle>
            <a:lvl1pPr>
              <a:defRPr sz="2205"/>
            </a:lvl1pPr>
          </a:lstStyle>
          <a:p>
            <a:r>
              <a:rPr lang="en-US"/>
              <a:t>Click to add title</a:t>
            </a:r>
            <a:endParaRPr lang="en-US" sz="1418" spc="0"/>
          </a:p>
        </p:txBody>
      </p:sp>
      <p:sp>
        <p:nvSpPr>
          <p:cNvPr id="25" name="Text Placeholder 2">
            <a:extLst>
              <a:ext uri="{FF2B5EF4-FFF2-40B4-BE49-F238E27FC236}">
                <a16:creationId xmlns:a16="http://schemas.microsoft.com/office/drawing/2014/main" id="{79CF919D-D587-6C46-924F-4B6A09CDED50}"/>
              </a:ext>
            </a:extLst>
          </p:cNvPr>
          <p:cNvSpPr>
            <a:spLocks noGrp="1"/>
          </p:cNvSpPr>
          <p:nvPr>
            <p:ph type="body" sz="quarter" idx="30"/>
          </p:nvPr>
        </p:nvSpPr>
        <p:spPr>
          <a:xfrm>
            <a:off x="5871507" y="2253060"/>
            <a:ext cx="2605916" cy="714722"/>
          </a:xfrm>
          <a:prstGeom prst="rect">
            <a:avLst/>
          </a:prstGeom>
        </p:spPr>
        <p:txBody>
          <a:bodyPr/>
          <a:lstStyle>
            <a:lvl1pPr>
              <a:defRPr sz="1103"/>
            </a:lvl1pPr>
            <a:lvl2pPr marL="316290" indent="-225028">
              <a:buClr>
                <a:schemeClr val="accent2"/>
              </a:buClr>
              <a:buFont typeface="Arial" panose="020B0604020202020204" pitchFamily="34" charset="0"/>
              <a:buChar char="•"/>
              <a:defRPr sz="1103"/>
            </a:lvl2pPr>
          </a:lstStyle>
          <a:p>
            <a:pPr lvl="0"/>
            <a:r>
              <a:rPr lang="en-US"/>
              <a:t>Click to edit Master text styles</a:t>
            </a:r>
          </a:p>
          <a:p>
            <a:pPr lvl="1"/>
            <a:r>
              <a:rPr lang="en-US"/>
              <a:t>Second level</a:t>
            </a:r>
          </a:p>
        </p:txBody>
      </p:sp>
      <p:sp>
        <p:nvSpPr>
          <p:cNvPr id="26" name="Text Placeholder 2">
            <a:extLst>
              <a:ext uri="{FF2B5EF4-FFF2-40B4-BE49-F238E27FC236}">
                <a16:creationId xmlns:a16="http://schemas.microsoft.com/office/drawing/2014/main" id="{73EF5BF4-AD4A-3E47-B916-08AD03CC6BAA}"/>
              </a:ext>
            </a:extLst>
          </p:cNvPr>
          <p:cNvSpPr>
            <a:spLocks noGrp="1"/>
          </p:cNvSpPr>
          <p:nvPr>
            <p:ph type="body" sz="quarter" idx="31"/>
          </p:nvPr>
        </p:nvSpPr>
        <p:spPr>
          <a:xfrm>
            <a:off x="5871507" y="3153040"/>
            <a:ext cx="2605916" cy="714722"/>
          </a:xfrm>
          <a:prstGeom prst="rect">
            <a:avLst/>
          </a:prstGeom>
        </p:spPr>
        <p:txBody>
          <a:bodyPr/>
          <a:lstStyle>
            <a:lvl1pPr>
              <a:defRPr sz="1103"/>
            </a:lvl1pPr>
            <a:lvl2pPr marL="316290" indent="-225028">
              <a:buClr>
                <a:schemeClr val="accent2"/>
              </a:buClr>
              <a:buFont typeface="Arial" panose="020B0604020202020204" pitchFamily="34" charset="0"/>
              <a:buChar char="•"/>
              <a:defRPr sz="1103"/>
            </a:lvl2pPr>
          </a:lstStyle>
          <a:p>
            <a:pPr lvl="0"/>
            <a:r>
              <a:rPr lang="en-US"/>
              <a:t>Click to edit Master text styles</a:t>
            </a:r>
          </a:p>
          <a:p>
            <a:pPr lvl="1"/>
            <a:r>
              <a:rPr lang="en-US"/>
              <a:t>Second level</a:t>
            </a:r>
          </a:p>
        </p:txBody>
      </p:sp>
      <p:sp>
        <p:nvSpPr>
          <p:cNvPr id="27" name="Text Placeholder 2">
            <a:extLst>
              <a:ext uri="{FF2B5EF4-FFF2-40B4-BE49-F238E27FC236}">
                <a16:creationId xmlns:a16="http://schemas.microsoft.com/office/drawing/2014/main" id="{9670D15B-A62A-A34A-A28C-CBF34CAAD45A}"/>
              </a:ext>
            </a:extLst>
          </p:cNvPr>
          <p:cNvSpPr>
            <a:spLocks noGrp="1"/>
          </p:cNvSpPr>
          <p:nvPr>
            <p:ph type="body" sz="quarter" idx="32"/>
          </p:nvPr>
        </p:nvSpPr>
        <p:spPr>
          <a:xfrm>
            <a:off x="5871507" y="4053020"/>
            <a:ext cx="2605916" cy="714722"/>
          </a:xfrm>
          <a:prstGeom prst="rect">
            <a:avLst/>
          </a:prstGeom>
        </p:spPr>
        <p:txBody>
          <a:bodyPr/>
          <a:lstStyle>
            <a:lvl1pPr>
              <a:defRPr sz="1103"/>
            </a:lvl1pPr>
            <a:lvl2pPr marL="316290" indent="-225028">
              <a:buClr>
                <a:schemeClr val="accent2"/>
              </a:buClr>
              <a:buFont typeface="Arial" panose="020B0604020202020204" pitchFamily="34" charset="0"/>
              <a:buChar char="•"/>
              <a:defRPr sz="1103"/>
            </a:lvl2pPr>
          </a:lstStyle>
          <a:p>
            <a:pPr lvl="0"/>
            <a:r>
              <a:rPr lang="en-US"/>
              <a:t>Click to edit Master text styles</a:t>
            </a:r>
          </a:p>
          <a:p>
            <a:pPr lvl="1"/>
            <a:r>
              <a:rPr lang="en-US"/>
              <a:t>Second level</a:t>
            </a:r>
          </a:p>
        </p:txBody>
      </p:sp>
      <p:sp>
        <p:nvSpPr>
          <p:cNvPr id="33" name="Text Placeholder 2">
            <a:extLst>
              <a:ext uri="{FF2B5EF4-FFF2-40B4-BE49-F238E27FC236}">
                <a16:creationId xmlns:a16="http://schemas.microsoft.com/office/drawing/2014/main" id="{941EBBC1-9D7A-0A4E-9BEF-37BBD470E58F}"/>
              </a:ext>
            </a:extLst>
          </p:cNvPr>
          <p:cNvSpPr>
            <a:spLocks noGrp="1"/>
          </p:cNvSpPr>
          <p:nvPr>
            <p:ph type="body" sz="quarter" idx="33"/>
          </p:nvPr>
        </p:nvSpPr>
        <p:spPr>
          <a:xfrm>
            <a:off x="5871507" y="4953000"/>
            <a:ext cx="2605916" cy="714722"/>
          </a:xfrm>
          <a:prstGeom prst="rect">
            <a:avLst/>
          </a:prstGeom>
        </p:spPr>
        <p:txBody>
          <a:bodyPr/>
          <a:lstStyle>
            <a:lvl1pPr>
              <a:defRPr sz="1103"/>
            </a:lvl1pPr>
            <a:lvl2pPr marL="316290" indent="-225028">
              <a:buClr>
                <a:schemeClr val="accent2"/>
              </a:buClr>
              <a:buFont typeface="Arial" panose="020B0604020202020204" pitchFamily="34" charset="0"/>
              <a:buChar char="•"/>
              <a:defRPr sz="1103"/>
            </a:lvl2pPr>
          </a:lstStyle>
          <a:p>
            <a:pPr lvl="0"/>
            <a:r>
              <a:rPr lang="en-US"/>
              <a:t>Click to edit Master text styles</a:t>
            </a:r>
          </a:p>
          <a:p>
            <a:pPr lvl="1"/>
            <a:r>
              <a:rPr lang="en-US"/>
              <a:t>Second level</a:t>
            </a:r>
          </a:p>
        </p:txBody>
      </p:sp>
      <p:sp>
        <p:nvSpPr>
          <p:cNvPr id="29" name="Text Placeholder 3">
            <a:extLst>
              <a:ext uri="{FF2B5EF4-FFF2-40B4-BE49-F238E27FC236}">
                <a16:creationId xmlns:a16="http://schemas.microsoft.com/office/drawing/2014/main" id="{C03B32BF-70A3-6A45-B745-D3D25D7E6257}"/>
              </a:ext>
            </a:extLst>
          </p:cNvPr>
          <p:cNvSpPr>
            <a:spLocks noGrp="1"/>
          </p:cNvSpPr>
          <p:nvPr>
            <p:ph type="body" sz="quarter" idx="13"/>
          </p:nvPr>
        </p:nvSpPr>
        <p:spPr>
          <a:xfrm>
            <a:off x="593282" y="987950"/>
            <a:ext cx="6030753" cy="274431"/>
          </a:xfrm>
          <a:prstGeom prst="rect">
            <a:avLst/>
          </a:prstGeom>
        </p:spPr>
        <p:txBody>
          <a:bodyPr/>
          <a:lstStyle>
            <a:lvl1pPr>
              <a:defRPr sz="1575"/>
            </a:lvl1pPr>
          </a:lstStyle>
          <a:p>
            <a:pPr lvl="0"/>
            <a:r>
              <a:rPr lang="en-US"/>
              <a:t>Click to edit Master text styles</a:t>
            </a:r>
          </a:p>
        </p:txBody>
      </p:sp>
      <p:sp>
        <p:nvSpPr>
          <p:cNvPr id="30" name="Footer Placeholder 6">
            <a:extLst>
              <a:ext uri="{FF2B5EF4-FFF2-40B4-BE49-F238E27FC236}">
                <a16:creationId xmlns:a16="http://schemas.microsoft.com/office/drawing/2014/main" id="{1BAB4E0B-D4F8-4C4B-BFF2-DB07B7EB4D07}"/>
              </a:ext>
            </a:extLst>
          </p:cNvPr>
          <p:cNvSpPr txBox="1">
            <a:spLocks/>
          </p:cNvSpPr>
          <p:nvPr/>
        </p:nvSpPr>
        <p:spPr>
          <a:xfrm>
            <a:off x="965530" y="6660670"/>
            <a:ext cx="1632295" cy="177453"/>
          </a:xfrm>
          <a:prstGeom prst="rect">
            <a:avLst/>
          </a:prstGeom>
        </p:spPr>
        <p:txBody>
          <a:bodyPr vert="horz" lIns="72009" tIns="36005" rIns="72009" bIns="36005"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88"/>
              <a:t>Private &amp; Confidential</a:t>
            </a:r>
          </a:p>
        </p:txBody>
      </p:sp>
    </p:spTree>
    <p:extLst>
      <p:ext uri="{BB962C8B-B14F-4D97-AF65-F5344CB8AC3E}">
        <p14:creationId xmlns:p14="http://schemas.microsoft.com/office/powerpoint/2010/main" val="26240700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083" y="686853"/>
            <a:ext cx="8281035" cy="853190"/>
          </a:xfrm>
        </p:spPr>
        <p:txBody>
          <a:bodyPr>
            <a:normAutofit/>
          </a:bodyPr>
          <a:lstStyle>
            <a:lvl1pPr>
              <a:defRPr sz="2835"/>
            </a:lvl1p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reeform 8">
            <a:extLst>
              <a:ext uri="{FF2B5EF4-FFF2-40B4-BE49-F238E27FC236}">
                <a16:creationId xmlns:a16="http://schemas.microsoft.com/office/drawing/2014/main" id="{746A7B5F-A4A0-4DC9-8FA7-E7A17E73D524}"/>
              </a:ext>
            </a:extLst>
          </p:cNvPr>
          <p:cNvSpPr/>
          <p:nvPr userDrawn="1"/>
        </p:nvSpPr>
        <p:spPr>
          <a:xfrm rot="10800000" flipH="1" flipV="1">
            <a:off x="5495949" y="-14991"/>
            <a:ext cx="4123955"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7" name="Freeform 9">
            <a:extLst>
              <a:ext uri="{FF2B5EF4-FFF2-40B4-BE49-F238E27FC236}">
                <a16:creationId xmlns:a16="http://schemas.microsoft.com/office/drawing/2014/main" id="{731BD11D-F298-4953-A154-73385B9C14CE}"/>
              </a:ext>
            </a:extLst>
          </p:cNvPr>
          <p:cNvSpPr/>
          <p:nvPr userDrawn="1"/>
        </p:nvSpPr>
        <p:spPr>
          <a:xfrm rot="5400000" flipH="1">
            <a:off x="-96116" y="5801800"/>
            <a:ext cx="1164452" cy="9896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pic>
        <p:nvPicPr>
          <p:cNvPr id="8" name="Picture 7" descr="A picture containing text, clipart&#10;&#10;Description automatically generated">
            <a:extLst>
              <a:ext uri="{FF2B5EF4-FFF2-40B4-BE49-F238E27FC236}">
                <a16:creationId xmlns:a16="http://schemas.microsoft.com/office/drawing/2014/main" id="{747143AC-F92D-4047-A729-1E7FE02644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9" name="Slide Number Placeholder 4">
            <a:extLst>
              <a:ext uri="{FF2B5EF4-FFF2-40B4-BE49-F238E27FC236}">
                <a16:creationId xmlns:a16="http://schemas.microsoft.com/office/drawing/2014/main" id="{08E5A367-2AAC-4FCA-B23C-FB2199A2375B}"/>
              </a:ext>
            </a:extLst>
          </p:cNvPr>
          <p:cNvSpPr>
            <a:spLocks noGrp="1"/>
          </p:cNvSpPr>
          <p:nvPr>
            <p:ph type="sldNum" sz="quarter" idx="12"/>
          </p:nvPr>
        </p:nvSpPr>
        <p:spPr>
          <a:xfrm>
            <a:off x="9266158" y="6467920"/>
            <a:ext cx="335043" cy="174625"/>
          </a:xfrm>
          <a:prstGeom prst="rect">
            <a:avLst/>
          </a:prstGeom>
        </p:spPr>
        <p:txBody>
          <a:bodyPr lIns="0" tIns="0" rIns="0" bIns="0" anchor="b" anchorCtr="0"/>
          <a:lstStyle>
            <a:lvl1pPr algn="l">
              <a:defRPr sz="709">
                <a:solidFill>
                  <a:schemeClr val="tx1"/>
                </a:solidFill>
              </a:defRPr>
            </a:lvl1pPr>
          </a:lstStyle>
          <a:p>
            <a:fld id="{CB7FE98A-78B1-495F-8A5C-53E48422F91F}" type="slidenum">
              <a:rPr lang="en-US" smtClean="0"/>
              <a:pPr/>
              <a:t>‹#›</a:t>
            </a:fld>
            <a:endParaRPr lang="en-US" dirty="0"/>
          </a:p>
        </p:txBody>
      </p:sp>
    </p:spTree>
    <p:extLst>
      <p:ext uri="{BB962C8B-B14F-4D97-AF65-F5344CB8AC3E}">
        <p14:creationId xmlns:p14="http://schemas.microsoft.com/office/powerpoint/2010/main" val="35292879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266158" y="6454784"/>
            <a:ext cx="335043" cy="174625"/>
          </a:xfrm>
          <a:prstGeom prst="rect">
            <a:avLst/>
          </a:prstGeom>
        </p:spPr>
        <p:txBody>
          <a:bodyPr lIns="0" tIns="0" rIns="0" bIns="0" anchor="b" anchorCtr="0"/>
          <a:lstStyle>
            <a:lvl1pPr algn="l">
              <a:defRPr sz="709">
                <a:solidFill>
                  <a:schemeClr val="tx1"/>
                </a:solidFill>
              </a:defRPr>
            </a:lvl1pPr>
          </a:lstStyle>
          <a:p>
            <a:fld id="{CB7FE98A-78B1-495F-8A5C-53E48422F91F}" type="slidenum">
              <a:rPr lang="en-US" smtClean="0"/>
              <a:pPr/>
              <a:t>‹#›</a:t>
            </a:fld>
            <a:endParaRPr lang="en-US" dirty="0"/>
          </a:p>
        </p:txBody>
      </p:sp>
      <p:sp>
        <p:nvSpPr>
          <p:cNvPr id="10" name="Text Placeholder 3">
            <a:extLst>
              <a:ext uri="{FF2B5EF4-FFF2-40B4-BE49-F238E27FC236}">
                <a16:creationId xmlns:a16="http://schemas.microsoft.com/office/drawing/2014/main" id="{C2394637-9504-6240-8BAD-4C3FE8F17265}"/>
              </a:ext>
            </a:extLst>
          </p:cNvPr>
          <p:cNvSpPr>
            <a:spLocks noGrp="1"/>
          </p:cNvSpPr>
          <p:nvPr>
            <p:ph type="body" sz="quarter" idx="13" hasCustomPrompt="1"/>
          </p:nvPr>
        </p:nvSpPr>
        <p:spPr>
          <a:xfrm>
            <a:off x="662483" y="1138199"/>
            <a:ext cx="8278635" cy="274431"/>
          </a:xfrm>
          <a:prstGeom prst="rect">
            <a:avLst/>
          </a:prstGeom>
        </p:spPr>
        <p:txBody>
          <a:bodyPr lIns="0">
            <a:noAutofit/>
          </a:bodyPr>
          <a:lstStyle>
            <a:lvl1pPr>
              <a:defRPr sz="1418"/>
            </a:lvl1pPr>
          </a:lstStyle>
          <a:p>
            <a:r>
              <a:rPr lang="en-US" dirty="0"/>
              <a:t>Subhead location</a:t>
            </a:r>
          </a:p>
        </p:txBody>
      </p:sp>
      <p:sp>
        <p:nvSpPr>
          <p:cNvPr id="16" name="Title 2">
            <a:extLst>
              <a:ext uri="{FF2B5EF4-FFF2-40B4-BE49-F238E27FC236}">
                <a16:creationId xmlns:a16="http://schemas.microsoft.com/office/drawing/2014/main" id="{C44F460C-318D-7A40-89AB-0CB815D74841}"/>
              </a:ext>
            </a:extLst>
          </p:cNvPr>
          <p:cNvSpPr>
            <a:spLocks noGrp="1"/>
          </p:cNvSpPr>
          <p:nvPr>
            <p:ph type="title" hasCustomPrompt="1"/>
          </p:nvPr>
        </p:nvSpPr>
        <p:spPr>
          <a:xfrm>
            <a:off x="662487" y="694568"/>
            <a:ext cx="7422489" cy="373839"/>
          </a:xfrm>
          <a:prstGeom prst="rect">
            <a:avLst/>
          </a:prstGeom>
        </p:spPr>
        <p:txBody>
          <a:bodyPr lIns="0">
            <a:noAutofit/>
          </a:bodyPr>
          <a:lstStyle>
            <a:lvl1pPr>
              <a:defRPr sz="2205"/>
            </a:lvl1pPr>
          </a:lstStyle>
          <a:p>
            <a:r>
              <a:rPr lang="en-US" dirty="0"/>
              <a:t>Click to add title</a:t>
            </a:r>
            <a:endParaRPr lang="en-US" sz="1418" spc="0" dirty="0"/>
          </a:p>
        </p:txBody>
      </p:sp>
      <p:sp>
        <p:nvSpPr>
          <p:cNvPr id="17" name="Freeform 16">
            <a:extLst>
              <a:ext uri="{FF2B5EF4-FFF2-40B4-BE49-F238E27FC236}">
                <a16:creationId xmlns:a16="http://schemas.microsoft.com/office/drawing/2014/main" id="{CEDD8CF5-B766-0540-9E25-329C831C97DF}"/>
              </a:ext>
            </a:extLst>
          </p:cNvPr>
          <p:cNvSpPr/>
          <p:nvPr userDrawn="1"/>
        </p:nvSpPr>
        <p:spPr>
          <a:xfrm rot="10800000" flipH="1" flipV="1">
            <a:off x="5505953" y="-14991"/>
            <a:ext cx="4112056"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dirty="0"/>
          </a:p>
        </p:txBody>
      </p:sp>
      <p:sp>
        <p:nvSpPr>
          <p:cNvPr id="18" name="Freeform 17">
            <a:extLst>
              <a:ext uri="{FF2B5EF4-FFF2-40B4-BE49-F238E27FC236}">
                <a16:creationId xmlns:a16="http://schemas.microsoft.com/office/drawing/2014/main" id="{1BE2B9BD-CF20-3943-8CE4-F8A4E19DECBC}"/>
              </a:ext>
            </a:extLst>
          </p:cNvPr>
          <p:cNvSpPr/>
          <p:nvPr userDrawn="1"/>
        </p:nvSpPr>
        <p:spPr>
          <a:xfrm rot="5400000" flipH="1">
            <a:off x="-96040" y="5806253"/>
            <a:ext cx="1151802" cy="9871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dirty="0"/>
          </a:p>
        </p:txBody>
      </p:sp>
      <p:sp>
        <p:nvSpPr>
          <p:cNvPr id="15" name="Footer Placeholder 6">
            <a:extLst>
              <a:ext uri="{FF2B5EF4-FFF2-40B4-BE49-F238E27FC236}">
                <a16:creationId xmlns:a16="http://schemas.microsoft.com/office/drawing/2014/main" id="{005C40D2-3C10-0943-BDC8-D284EC86DE81}"/>
              </a:ext>
            </a:extLst>
          </p:cNvPr>
          <p:cNvSpPr>
            <a:spLocks noGrp="1"/>
          </p:cNvSpPr>
          <p:nvPr>
            <p:ph type="ftr" sz="quarter" idx="3"/>
          </p:nvPr>
        </p:nvSpPr>
        <p:spPr>
          <a:xfrm>
            <a:off x="142929" y="180003"/>
            <a:ext cx="1632295" cy="177453"/>
          </a:xfrm>
          <a:prstGeom prst="rect">
            <a:avLst/>
          </a:prstGeom>
        </p:spPr>
        <p:txBody>
          <a:bodyPr vert="horz" lIns="91440" tIns="45720" rIns="91440" bIns="45720" rtlCol="0" anchor="ctr"/>
          <a:lstStyle>
            <a:lvl1pPr algn="l">
              <a:defRPr sz="630">
                <a:solidFill>
                  <a:schemeClr val="accent1"/>
                </a:solidFill>
              </a:defRPr>
            </a:lvl1pPr>
          </a:lstStyle>
          <a:p>
            <a:endParaRPr lang="en-US" dirty="0"/>
          </a:p>
        </p:txBody>
      </p:sp>
      <p:pic>
        <p:nvPicPr>
          <p:cNvPr id="8" name="Picture 7" descr="A picture containing text, clipart&#10;&#10;Description automatically generated">
            <a:extLst>
              <a:ext uri="{FF2B5EF4-FFF2-40B4-BE49-F238E27FC236}">
                <a16:creationId xmlns:a16="http://schemas.microsoft.com/office/drawing/2014/main" id="{6EDF28F8-2233-4213-ABB6-C185B6B376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Tree>
    <p:extLst>
      <p:ext uri="{BB962C8B-B14F-4D97-AF65-F5344CB8AC3E}">
        <p14:creationId xmlns:p14="http://schemas.microsoft.com/office/powerpoint/2010/main" val="20225376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White Blank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BA5910-07C3-49B5-B51F-14C2F62C8833}"/>
              </a:ext>
            </a:extLst>
          </p:cNvPr>
          <p:cNvSpPr>
            <a:spLocks noGrp="1" noChangeAspect="1"/>
          </p:cNvSpPr>
          <p:nvPr>
            <p:ph type="title" hasCustomPrompt="1"/>
          </p:nvPr>
        </p:nvSpPr>
        <p:spPr>
          <a:xfrm>
            <a:off x="662483" y="694568"/>
            <a:ext cx="7422488" cy="373839"/>
          </a:xfrm>
          <a:prstGeom prst="rect">
            <a:avLst/>
          </a:prstGeom>
        </p:spPr>
        <p:txBody>
          <a:bodyPr vert="horz" lIns="0" tIns="45720" rIns="91440" bIns="45720" rtlCol="0" anchor="ctr">
            <a:noAutofit/>
          </a:bodyPr>
          <a:lstStyle>
            <a:lvl1pPr>
              <a:defRPr lang="en-US" sz="2205"/>
            </a:lvl1pPr>
          </a:lstStyle>
          <a:p>
            <a:pPr lvl="0"/>
            <a:r>
              <a:rPr lang="en-US"/>
              <a:t>Click to add title</a:t>
            </a:r>
            <a:endParaRPr lang="en-US" sz="1418" spc="0"/>
          </a:p>
        </p:txBody>
      </p:sp>
      <p:sp>
        <p:nvSpPr>
          <p:cNvPr id="4" name="Text Placeholder 3">
            <a:extLst>
              <a:ext uri="{FF2B5EF4-FFF2-40B4-BE49-F238E27FC236}">
                <a16:creationId xmlns:a16="http://schemas.microsoft.com/office/drawing/2014/main" id="{C86AEF20-D7EF-44BA-926C-E4D8A9DB28C3}"/>
              </a:ext>
            </a:extLst>
          </p:cNvPr>
          <p:cNvSpPr>
            <a:spLocks noGrp="1" noChangeAspect="1"/>
          </p:cNvSpPr>
          <p:nvPr>
            <p:ph type="body" sz="quarter" idx="13"/>
          </p:nvPr>
        </p:nvSpPr>
        <p:spPr>
          <a:xfrm>
            <a:off x="662481" y="1138191"/>
            <a:ext cx="8278635" cy="274431"/>
          </a:xfrm>
          <a:prstGeom prst="rect">
            <a:avLst/>
          </a:prstGeom>
        </p:spPr>
        <p:txBody>
          <a:bodyPr vert="horz" lIns="0" tIns="45720" rIns="91440" bIns="45720" rtlCol="0">
            <a:noAutofit/>
          </a:bodyPr>
          <a:lstStyle>
            <a:lvl1pPr>
              <a:defRPr lang="en-US" sz="1418"/>
            </a:lvl1pPr>
          </a:lstStyle>
          <a:p>
            <a:pPr lvl="0"/>
            <a:r>
              <a:rPr lang="en-US" dirty="0"/>
              <a:t>Subhead location</a:t>
            </a:r>
          </a:p>
        </p:txBody>
      </p:sp>
      <p:pic>
        <p:nvPicPr>
          <p:cNvPr id="5" name="Picture 4" descr="A picture containing text, clipart&#10;&#10;Description automatically generated">
            <a:extLst>
              <a:ext uri="{FF2B5EF4-FFF2-40B4-BE49-F238E27FC236}">
                <a16:creationId xmlns:a16="http://schemas.microsoft.com/office/drawing/2014/main" id="{094B9FC0-6807-4C74-80CC-5279F344AA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68783" y="6481064"/>
            <a:ext cx="509664" cy="148336"/>
          </a:xfrm>
          <a:prstGeom prst="rect">
            <a:avLst/>
          </a:prstGeom>
        </p:spPr>
      </p:pic>
      <p:sp>
        <p:nvSpPr>
          <p:cNvPr id="6" name="Slide Number Placeholder 4">
            <a:extLst>
              <a:ext uri="{FF2B5EF4-FFF2-40B4-BE49-F238E27FC236}">
                <a16:creationId xmlns:a16="http://schemas.microsoft.com/office/drawing/2014/main" id="{2A9BF8A1-6B07-4DEB-99B2-84120B87F97B}"/>
              </a:ext>
            </a:extLst>
          </p:cNvPr>
          <p:cNvSpPr>
            <a:spLocks noGrp="1"/>
          </p:cNvSpPr>
          <p:nvPr>
            <p:ph type="sldNum" sz="quarter" idx="12"/>
          </p:nvPr>
        </p:nvSpPr>
        <p:spPr>
          <a:xfrm>
            <a:off x="9266158" y="6454776"/>
            <a:ext cx="335042" cy="174625"/>
          </a:xfrm>
          <a:prstGeom prst="rect">
            <a:avLst/>
          </a:prstGeom>
        </p:spPr>
        <p:txBody>
          <a:bodyPr lIns="0" tIns="0" rIns="0" bIns="0" anchor="b" anchorCtr="0"/>
          <a:lstStyle>
            <a:lvl1pPr algn="l">
              <a:defRPr sz="709">
                <a:solidFill>
                  <a:schemeClr val="tx1"/>
                </a:solidFill>
              </a:defRPr>
            </a:lvl1pPr>
          </a:lstStyle>
          <a:p>
            <a:fld id="{CB7FE98A-78B1-495F-8A5C-53E48422F91F}" type="slidenum">
              <a:rPr lang="en-US" smtClean="0"/>
              <a:pPr/>
              <a:t>‹#›</a:t>
            </a:fld>
            <a:endParaRPr lang="en-US"/>
          </a:p>
        </p:txBody>
      </p:sp>
    </p:spTree>
    <p:extLst>
      <p:ext uri="{BB962C8B-B14F-4D97-AF65-F5344CB8AC3E}">
        <p14:creationId xmlns:p14="http://schemas.microsoft.com/office/powerpoint/2010/main" val="14368057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Credential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576652"/>
            <a:ext cx="2370270" cy="331961"/>
          </a:xfrm>
          <a:solidFill>
            <a:srgbClr val="43B049"/>
          </a:solidFill>
        </p:spPr>
        <p:txBody>
          <a:bodyPr anchor="ctr">
            <a:normAutofit/>
          </a:bodyPr>
          <a:lstStyle>
            <a:lvl1pPr algn="l">
              <a:defRPr sz="1235" b="1" baseline="0">
                <a:solidFill>
                  <a:schemeClr val="bg1"/>
                </a:solidFill>
                <a:latin typeface="Nunito Sans" panose="00000500000000000000" pitchFamily="2" charset="0"/>
              </a:defRPr>
            </a:lvl1pPr>
          </a:lstStyle>
          <a:p>
            <a:r>
              <a:rPr lang="en-US" dirty="0"/>
              <a:t>[Name]</a:t>
            </a:r>
          </a:p>
        </p:txBody>
      </p:sp>
      <p:sp>
        <p:nvSpPr>
          <p:cNvPr id="4" name="Content Placeholder 3"/>
          <p:cNvSpPr>
            <a:spLocks noGrp="1"/>
          </p:cNvSpPr>
          <p:nvPr>
            <p:ph sz="half" idx="2" hasCustomPrompt="1"/>
          </p:nvPr>
        </p:nvSpPr>
        <p:spPr>
          <a:xfrm>
            <a:off x="2710014" y="1321105"/>
            <a:ext cx="6499895" cy="4874957"/>
          </a:xfrm>
        </p:spPr>
        <p:txBody>
          <a:bodyPr>
            <a:normAutofit/>
          </a:bodyPr>
          <a:lstStyle>
            <a:lvl1pPr marL="0">
              <a:spcAft>
                <a:spcPts val="555"/>
              </a:spcAft>
              <a:buNone/>
              <a:defRPr sz="882" baseline="0">
                <a:solidFill>
                  <a:srgbClr val="4D4D4F"/>
                </a:solidFill>
                <a:latin typeface="Nunito Sans" panose="00000500000000000000" pitchFamily="2" charset="0"/>
              </a:defRPr>
            </a:lvl1pPr>
            <a:lvl2pPr>
              <a:buNone/>
              <a:defRPr sz="925"/>
            </a:lvl2pPr>
            <a:lvl3pPr>
              <a:buNone/>
              <a:defRPr sz="925"/>
            </a:lvl3pPr>
            <a:lvl4pPr>
              <a:buNone/>
              <a:defRPr sz="925"/>
            </a:lvl4pPr>
            <a:lvl5pPr>
              <a:buNone/>
              <a:defRPr sz="925"/>
            </a:lvl5pPr>
            <a:lvl6pPr>
              <a:defRPr sz="1664"/>
            </a:lvl6pPr>
            <a:lvl7pPr>
              <a:defRPr sz="1664"/>
            </a:lvl7pPr>
            <a:lvl8pPr>
              <a:defRPr sz="1664"/>
            </a:lvl8pPr>
            <a:lvl9pPr>
              <a:defRPr sz="1664"/>
            </a:lvl9pPr>
          </a:lstStyle>
          <a:p>
            <a:pPr lvl="0"/>
            <a:r>
              <a:rPr lang="en-US" dirty="0"/>
              <a:t> [</a:t>
            </a:r>
            <a:r>
              <a:rPr lang="en-US" dirty="0" err="1"/>
              <a:t>ResumeText</a:t>
            </a:r>
            <a:r>
              <a:rPr lang="en-US" dirty="0"/>
              <a:t>]</a:t>
            </a:r>
          </a:p>
        </p:txBody>
      </p:sp>
      <p:sp>
        <p:nvSpPr>
          <p:cNvPr id="11" name="Date Placeholder 10"/>
          <p:cNvSpPr>
            <a:spLocks noGrp="1"/>
          </p:cNvSpPr>
          <p:nvPr>
            <p:ph type="dt" sz="half" idx="10"/>
          </p:nvPr>
        </p:nvSpPr>
        <p:spPr>
          <a:xfrm>
            <a:off x="4506252" y="6576066"/>
            <a:ext cx="3571089" cy="228600"/>
          </a:xfrm>
          <a:prstGeom prst="rect">
            <a:avLst/>
          </a:prstGeom>
        </p:spPr>
        <p:txBody>
          <a:bodyPr vert="horz" lIns="91440" tIns="45720" rIns="91440" bIns="45720" rtlCol="0" anchor="t"/>
          <a:lstStyle>
            <a:lvl1pPr algn="r">
              <a:defRPr sz="739">
                <a:solidFill>
                  <a:srgbClr val="455560"/>
                </a:solidFill>
              </a:defRPr>
            </a:lvl1pPr>
          </a:lstStyle>
          <a:p>
            <a:endParaRPr lang="en-US" dirty="0"/>
          </a:p>
        </p:txBody>
      </p:sp>
      <p:sp>
        <p:nvSpPr>
          <p:cNvPr id="12" name="Picture Placeholder 11"/>
          <p:cNvSpPr>
            <a:spLocks noGrp="1"/>
          </p:cNvSpPr>
          <p:nvPr>
            <p:ph type="pic" sz="quarter" idx="11"/>
          </p:nvPr>
        </p:nvSpPr>
        <p:spPr>
          <a:xfrm>
            <a:off x="494256" y="1086201"/>
            <a:ext cx="1735157" cy="1529664"/>
          </a:xfrm>
          <a:prstGeom prst="ellipse">
            <a:avLst/>
          </a:prstGeom>
          <a:noFill/>
          <a:ln w="28575">
            <a:solidFill>
              <a:srgbClr val="43B049"/>
            </a:solidFill>
          </a:ln>
          <a:effectLst>
            <a:softEdge rad="0"/>
          </a:effectLst>
        </p:spPr>
        <p:txBody>
          <a:bodyPr/>
          <a:lstStyle>
            <a:lvl1pPr>
              <a:buNone/>
              <a:defRPr/>
            </a:lvl1pPr>
          </a:lstStyle>
          <a:p>
            <a:r>
              <a:rPr lang="en-US" dirty="0"/>
              <a:t>Click icon to add picture</a:t>
            </a:r>
          </a:p>
        </p:txBody>
      </p:sp>
      <p:sp>
        <p:nvSpPr>
          <p:cNvPr id="8" name="Text Placeholder 7">
            <a:extLst>
              <a:ext uri="{FF2B5EF4-FFF2-40B4-BE49-F238E27FC236}">
                <a16:creationId xmlns:a16="http://schemas.microsoft.com/office/drawing/2014/main" id="{19015841-411C-4ED0-973F-020424A2C37F}"/>
              </a:ext>
            </a:extLst>
          </p:cNvPr>
          <p:cNvSpPr>
            <a:spLocks noGrp="1"/>
          </p:cNvSpPr>
          <p:nvPr>
            <p:ph type="body" sz="quarter" idx="20" hasCustomPrompt="1"/>
          </p:nvPr>
        </p:nvSpPr>
        <p:spPr>
          <a:xfrm>
            <a:off x="395287" y="2856452"/>
            <a:ext cx="2098186" cy="331961"/>
          </a:xfrm>
        </p:spPr>
        <p:txBody>
          <a:bodyPr>
            <a:normAutofit/>
          </a:bodyPr>
          <a:lstStyle>
            <a:lvl1pPr marL="0" indent="0">
              <a:buNone/>
              <a:defRPr sz="1059" b="1">
                <a:latin typeface="Nunito Sans" panose="00000500000000000000" pitchFamily="2" charset="0"/>
              </a:defRPr>
            </a:lvl1pPr>
          </a:lstStyle>
          <a:p>
            <a:pPr lvl="0"/>
            <a:r>
              <a:rPr lang="en-US" dirty="0"/>
              <a:t>[LBU]</a:t>
            </a:r>
          </a:p>
        </p:txBody>
      </p:sp>
      <p:sp>
        <p:nvSpPr>
          <p:cNvPr id="14" name="Slide Number Placeholder 4">
            <a:extLst>
              <a:ext uri="{FF2B5EF4-FFF2-40B4-BE49-F238E27FC236}">
                <a16:creationId xmlns:a16="http://schemas.microsoft.com/office/drawing/2014/main" id="{82B90484-3665-445D-BA8F-C418C099E981}"/>
              </a:ext>
            </a:extLst>
          </p:cNvPr>
          <p:cNvSpPr txBox="1">
            <a:spLocks/>
          </p:cNvSpPr>
          <p:nvPr userDrawn="1"/>
        </p:nvSpPr>
        <p:spPr>
          <a:xfrm>
            <a:off x="8241029" y="6576066"/>
            <a:ext cx="960120" cy="228600"/>
          </a:xfrm>
          <a:prstGeom prst="rect">
            <a:avLst/>
          </a:prstGeom>
        </p:spPr>
        <p:txBody>
          <a:bodyPr vert="horz" lIns="84524" tIns="42262" rIns="84524" bIns="42262" rtlCol="0" anchor="t"/>
          <a:lstStyle>
            <a:defPPr>
              <a:defRPr lang="en-US"/>
            </a:defPPr>
            <a:lvl1pPr marL="0" algn="r" defTabSz="914400" rtl="0" eaLnBrk="1" latinLnBrk="0" hangingPunct="1">
              <a:defRPr sz="800" kern="1200">
                <a:solidFill>
                  <a:srgbClr val="455560"/>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739" dirty="0">
              <a:latin typeface="Nunito Sans" panose="00000500000000000000" pitchFamily="2" charset="0"/>
            </a:endParaRPr>
          </a:p>
        </p:txBody>
      </p:sp>
      <p:sp>
        <p:nvSpPr>
          <p:cNvPr id="15" name="Slide Number Placeholder 5">
            <a:extLst>
              <a:ext uri="{FF2B5EF4-FFF2-40B4-BE49-F238E27FC236}">
                <a16:creationId xmlns:a16="http://schemas.microsoft.com/office/drawing/2014/main" id="{E56730AE-754D-4429-AEB0-9723B675BB37}"/>
              </a:ext>
            </a:extLst>
          </p:cNvPr>
          <p:cNvSpPr>
            <a:spLocks noGrp="1"/>
          </p:cNvSpPr>
          <p:nvPr>
            <p:ph type="sldNum" sz="quarter" idx="4"/>
          </p:nvPr>
        </p:nvSpPr>
        <p:spPr>
          <a:xfrm>
            <a:off x="8241030" y="6576066"/>
            <a:ext cx="960120" cy="228600"/>
          </a:xfrm>
          <a:prstGeom prst="rect">
            <a:avLst/>
          </a:prstGeom>
        </p:spPr>
        <p:txBody>
          <a:bodyPr vert="horz" lIns="91440" tIns="45720" rIns="91440" bIns="45720" rtlCol="0" anchor="t"/>
          <a:lstStyle>
            <a:lvl1pPr algn="r">
              <a:defRPr sz="739">
                <a:solidFill>
                  <a:srgbClr val="455560"/>
                </a:solidFill>
                <a:latin typeface="Arial" pitchFamily="34" charset="0"/>
                <a:cs typeface="Arial" pitchFamily="34" charset="0"/>
              </a:defRPr>
            </a:lvl1pPr>
          </a:lstStyle>
          <a:p>
            <a:endParaRPr lang="en-US" dirty="0"/>
          </a:p>
        </p:txBody>
      </p:sp>
      <p:cxnSp>
        <p:nvCxnSpPr>
          <p:cNvPr id="16" name="Straight Connector 15">
            <a:extLst>
              <a:ext uri="{FF2B5EF4-FFF2-40B4-BE49-F238E27FC236}">
                <a16:creationId xmlns:a16="http://schemas.microsoft.com/office/drawing/2014/main" id="{25B5A229-A757-4FB4-9EB8-6C75E66E2FB8}"/>
              </a:ext>
            </a:extLst>
          </p:cNvPr>
          <p:cNvCxnSpPr>
            <a:cxnSpLocks/>
          </p:cNvCxnSpPr>
          <p:nvPr userDrawn="1"/>
        </p:nvCxnSpPr>
        <p:spPr>
          <a:xfrm>
            <a:off x="373507" y="3545650"/>
            <a:ext cx="2102181" cy="0"/>
          </a:xfrm>
          <a:prstGeom prst="line">
            <a:avLst/>
          </a:prstGeom>
          <a:ln w="28575">
            <a:solidFill>
              <a:srgbClr val="43B049"/>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C0802F6-9D2B-48C6-91BC-B828D9FF091D}"/>
              </a:ext>
            </a:extLst>
          </p:cNvPr>
          <p:cNvSpPr txBox="1"/>
          <p:nvPr userDrawn="1"/>
        </p:nvSpPr>
        <p:spPr>
          <a:xfrm>
            <a:off x="2657433" y="913754"/>
            <a:ext cx="1664684" cy="391069"/>
          </a:xfrm>
          <a:prstGeom prst="rect">
            <a:avLst/>
          </a:prstGeom>
          <a:noFill/>
        </p:spPr>
        <p:txBody>
          <a:bodyPr wrap="square" rtlCol="0">
            <a:spAutoFit/>
          </a:bodyPr>
          <a:lstStyle/>
          <a:p>
            <a:endParaRPr lang="en-US" sz="1059" b="1" dirty="0"/>
          </a:p>
          <a:p>
            <a:r>
              <a:rPr lang="en-US" sz="882" b="1" dirty="0"/>
              <a:t>Background</a:t>
            </a:r>
          </a:p>
        </p:txBody>
      </p:sp>
      <p:sp>
        <p:nvSpPr>
          <p:cNvPr id="18" name="Text Placeholder 4">
            <a:extLst>
              <a:ext uri="{FF2B5EF4-FFF2-40B4-BE49-F238E27FC236}">
                <a16:creationId xmlns:a16="http://schemas.microsoft.com/office/drawing/2014/main" id="{2ECA98E9-27FA-47BB-B008-7D74A9D2D562}"/>
              </a:ext>
            </a:extLst>
          </p:cNvPr>
          <p:cNvSpPr>
            <a:spLocks noGrp="1"/>
          </p:cNvSpPr>
          <p:nvPr>
            <p:ph type="body" sz="quarter" idx="18" hasCustomPrompt="1"/>
          </p:nvPr>
        </p:nvSpPr>
        <p:spPr>
          <a:xfrm>
            <a:off x="377319" y="4044603"/>
            <a:ext cx="1992952" cy="244500"/>
          </a:xfrm>
        </p:spPr>
        <p:txBody>
          <a:bodyPr>
            <a:normAutofit/>
          </a:bodyPr>
          <a:lstStyle>
            <a:lvl1pPr marL="0" indent="0">
              <a:buNone/>
              <a:defRPr sz="971">
                <a:solidFill>
                  <a:srgbClr val="4D4D4F"/>
                </a:solidFill>
                <a:latin typeface="Nunito Sans" panose="00000500000000000000" pitchFamily="2" charset="0"/>
              </a:defRPr>
            </a:lvl1pPr>
            <a:lvl4pPr marL="1210300" indent="0">
              <a:buNone/>
              <a:defRPr/>
            </a:lvl4pPr>
          </a:lstStyle>
          <a:p>
            <a:pPr lvl="0"/>
            <a:r>
              <a:rPr lang="en-US" dirty="0"/>
              <a:t>[Education]</a:t>
            </a:r>
          </a:p>
        </p:txBody>
      </p:sp>
      <p:sp>
        <p:nvSpPr>
          <p:cNvPr id="20" name="TextBox 19">
            <a:extLst>
              <a:ext uri="{FF2B5EF4-FFF2-40B4-BE49-F238E27FC236}">
                <a16:creationId xmlns:a16="http://schemas.microsoft.com/office/drawing/2014/main" id="{6F74E7A3-762B-4B76-8D7D-40433924C059}"/>
              </a:ext>
            </a:extLst>
          </p:cNvPr>
          <p:cNvSpPr txBox="1"/>
          <p:nvPr userDrawn="1"/>
        </p:nvSpPr>
        <p:spPr>
          <a:xfrm>
            <a:off x="373507" y="3723233"/>
            <a:ext cx="2006627" cy="241733"/>
          </a:xfrm>
          <a:prstGeom prst="rect">
            <a:avLst/>
          </a:prstGeom>
          <a:noFill/>
        </p:spPr>
        <p:txBody>
          <a:bodyPr wrap="square" lIns="0" rIns="0" rtlCol="0">
            <a:spAutoFit/>
          </a:bodyPr>
          <a:lstStyle/>
          <a:p>
            <a:r>
              <a:rPr lang="en-US" sz="971" b="1" dirty="0">
                <a:latin typeface="Nunito Sans" panose="00000500000000000000" pitchFamily="2" charset="0"/>
              </a:rPr>
              <a:t>Qualification</a:t>
            </a:r>
          </a:p>
        </p:txBody>
      </p:sp>
    </p:spTree>
    <p:extLst>
      <p:ext uri="{BB962C8B-B14F-4D97-AF65-F5344CB8AC3E}">
        <p14:creationId xmlns:p14="http://schemas.microsoft.com/office/powerpoint/2010/main" val="3357577702"/>
      </p:ext>
    </p:extLst>
  </p:cSld>
  <p:clrMapOvr>
    <a:masterClrMapping/>
  </p:clrMapOvr>
  <p:extLst>
    <p:ext uri="{DCECCB84-F9BA-43D5-87BE-67443E8EF086}">
      <p15:sldGuideLst xmlns:p15="http://schemas.microsoft.com/office/powerpoint/2012/main">
        <p15:guide id="1" orient="horz" pos="2448">
          <p15:clr>
            <a:srgbClr val="FBAE40"/>
          </p15:clr>
        </p15:guide>
        <p15:guide id="2" pos="3168">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Kroll Title Slide ">
    <p:spTree>
      <p:nvGrpSpPr>
        <p:cNvPr id="1" name=""/>
        <p:cNvGrpSpPr/>
        <p:nvPr/>
      </p:nvGrpSpPr>
      <p:grpSpPr>
        <a:xfrm>
          <a:off x="0" y="0"/>
          <a:ext cx="0" cy="0"/>
          <a:chOff x="0" y="0"/>
          <a:chExt cx="0" cy="0"/>
        </a:xfrm>
      </p:grpSpPr>
      <p:sp>
        <p:nvSpPr>
          <p:cNvPr id="16" name="Picture Placeholder 4">
            <a:extLst>
              <a:ext uri="{FF2B5EF4-FFF2-40B4-BE49-F238E27FC236}">
                <a16:creationId xmlns:a16="http://schemas.microsoft.com/office/drawing/2014/main" id="{151BD18A-8829-4DB2-9414-24AD1BAF8CA4}"/>
              </a:ext>
            </a:extLst>
          </p:cNvPr>
          <p:cNvSpPr>
            <a:spLocks noGrp="1"/>
          </p:cNvSpPr>
          <p:nvPr>
            <p:ph type="pic" sz="quarter" idx="10"/>
          </p:nvPr>
        </p:nvSpPr>
        <p:spPr>
          <a:xfrm>
            <a:off x="5" y="1"/>
            <a:ext cx="9601199" cy="4581535"/>
          </a:xfrm>
          <a:prstGeom prst="rect">
            <a:avLst/>
          </a:prstGeom>
        </p:spPr>
        <p:txBody>
          <a:bodyPr/>
          <a:lstStyle>
            <a:lvl1pPr marL="0" indent="0">
              <a:buNone/>
              <a:defRPr/>
            </a:lvl1pPr>
          </a:lstStyle>
          <a:p>
            <a:r>
              <a:rPr lang="en-US" noProof="0"/>
              <a:t>Click icon to add picture</a:t>
            </a:r>
            <a:endParaRPr lang="en-US" noProof="0" dirty="0"/>
          </a:p>
        </p:txBody>
      </p:sp>
      <p:sp>
        <p:nvSpPr>
          <p:cNvPr id="9" name="Content Placeholder 19">
            <a:extLst>
              <a:ext uri="{FF2B5EF4-FFF2-40B4-BE49-F238E27FC236}">
                <a16:creationId xmlns:a16="http://schemas.microsoft.com/office/drawing/2014/main" id="{7900708E-64F5-4F92-99B6-A7CCA9EA15B8}"/>
              </a:ext>
            </a:extLst>
          </p:cNvPr>
          <p:cNvSpPr>
            <a:spLocks noGrp="1"/>
          </p:cNvSpPr>
          <p:nvPr>
            <p:ph sz="quarter" idx="13" hasCustomPrompt="1"/>
          </p:nvPr>
        </p:nvSpPr>
        <p:spPr bwMode="blackGray">
          <a:xfrm>
            <a:off x="406211" y="5906782"/>
            <a:ext cx="2136775" cy="260051"/>
          </a:xfrm>
          <a:prstGeom prst="rect">
            <a:avLst/>
          </a:prstGeom>
        </p:spPr>
        <p:txBody>
          <a:bodyPr lIns="0" tIns="0" rIns="0" bIns="0" anchor="t" anchorCtr="0">
            <a:normAutofit/>
          </a:bodyPr>
          <a:lstStyle>
            <a:lvl1pPr marL="0" indent="0" algn="l" defTabSz="886221" rtl="0" eaLnBrk="1" latinLnBrk="0" hangingPunct="1">
              <a:spcBef>
                <a:spcPct val="20000"/>
              </a:spcBef>
              <a:spcAft>
                <a:spcPts val="0"/>
              </a:spcAft>
              <a:buNone/>
              <a:defRPr lang="en-GB" sz="969" kern="1200" dirty="0">
                <a:solidFill>
                  <a:schemeClr val="tx1"/>
                </a:solidFill>
                <a:latin typeface="Arial" pitchFamily="34" charset="0"/>
                <a:ea typeface="+mn-ea"/>
                <a:cs typeface="Arial" pitchFamily="34" charset="0"/>
              </a:defRPr>
            </a:lvl1pPr>
          </a:lstStyle>
          <a:p>
            <a:pPr lvl="0"/>
            <a:r>
              <a:rPr lang="en-US" noProof="0" dirty="0"/>
              <a:t>Date </a:t>
            </a:r>
          </a:p>
        </p:txBody>
      </p:sp>
      <p:sp>
        <p:nvSpPr>
          <p:cNvPr id="12" name="Content Placeholder 16">
            <a:extLst>
              <a:ext uri="{FF2B5EF4-FFF2-40B4-BE49-F238E27FC236}">
                <a16:creationId xmlns:a16="http://schemas.microsoft.com/office/drawing/2014/main" id="{25D3BBA8-8CF6-4421-8175-62D4A0894A78}"/>
              </a:ext>
            </a:extLst>
          </p:cNvPr>
          <p:cNvSpPr>
            <a:spLocks noGrp="1"/>
          </p:cNvSpPr>
          <p:nvPr>
            <p:ph sz="quarter" idx="12" hasCustomPrompt="1"/>
          </p:nvPr>
        </p:nvSpPr>
        <p:spPr bwMode="blackGray">
          <a:xfrm>
            <a:off x="406210" y="5296188"/>
            <a:ext cx="6013450" cy="439737"/>
          </a:xfrm>
          <a:prstGeom prst="rect">
            <a:avLst/>
          </a:prstGeom>
        </p:spPr>
        <p:txBody>
          <a:bodyPr lIns="0" tIns="0" rIns="0" bIns="0" anchor="ctr" anchorCtr="0">
            <a:normAutofit/>
          </a:bodyPr>
          <a:lstStyle>
            <a:lvl1pPr marL="0" indent="0" algn="l" defTabSz="886221" rtl="0" eaLnBrk="1" latinLnBrk="0" hangingPunct="1">
              <a:spcBef>
                <a:spcPct val="20000"/>
              </a:spcBef>
              <a:spcAft>
                <a:spcPts val="0"/>
              </a:spcAft>
              <a:buFont typeface="Arial" pitchFamily="34" charset="0"/>
              <a:buNone/>
              <a:defRPr lang="en-GB" sz="2132" kern="1200" dirty="0">
                <a:solidFill>
                  <a:schemeClr val="tx2"/>
                </a:solidFill>
                <a:latin typeface="Arial" pitchFamily="34" charset="0"/>
                <a:ea typeface="+mn-ea"/>
                <a:cs typeface="Arial" pitchFamily="34" charset="0"/>
              </a:defRPr>
            </a:lvl1pPr>
          </a:lstStyle>
          <a:p>
            <a:pPr lvl="0"/>
            <a:r>
              <a:rPr lang="en-US" noProof="0" dirty="0"/>
              <a:t>Company name</a:t>
            </a:r>
          </a:p>
        </p:txBody>
      </p:sp>
      <p:sp>
        <p:nvSpPr>
          <p:cNvPr id="13" name="Content Placeholder 14">
            <a:extLst>
              <a:ext uri="{FF2B5EF4-FFF2-40B4-BE49-F238E27FC236}">
                <a16:creationId xmlns:a16="http://schemas.microsoft.com/office/drawing/2014/main" id="{AA235626-AA9F-4BA2-8698-68ADA5548BAE}"/>
              </a:ext>
            </a:extLst>
          </p:cNvPr>
          <p:cNvSpPr>
            <a:spLocks noGrp="1"/>
          </p:cNvSpPr>
          <p:nvPr>
            <p:ph sz="quarter" idx="11" hasCustomPrompt="1"/>
          </p:nvPr>
        </p:nvSpPr>
        <p:spPr bwMode="blackGray">
          <a:xfrm>
            <a:off x="406206" y="4834098"/>
            <a:ext cx="6014246" cy="419100"/>
          </a:xfrm>
          <a:prstGeom prst="rect">
            <a:avLst/>
          </a:prstGeom>
        </p:spPr>
        <p:txBody>
          <a:bodyPr lIns="0" tIns="0" rIns="0" bIns="0" anchor="ctr" anchorCtr="0"/>
          <a:lstStyle>
            <a:lvl1pPr marL="0" indent="0">
              <a:spcAft>
                <a:spcPts val="0"/>
              </a:spcAft>
              <a:buNone/>
              <a:defRPr lang="en-US" sz="3101" b="1" kern="1200" baseline="0" dirty="0" smtClean="0">
                <a:solidFill>
                  <a:schemeClr val="accent1"/>
                </a:solidFill>
                <a:latin typeface="+mn-lt"/>
                <a:ea typeface="+mj-ea"/>
                <a:cs typeface="Arial" pitchFamily="34" charset="0"/>
              </a:defRPr>
            </a:lvl1pPr>
          </a:lstStyle>
          <a:p>
            <a:pPr lvl="0"/>
            <a:r>
              <a:rPr lang="en-US" noProof="0" dirty="0"/>
              <a:t>TITLE </a:t>
            </a:r>
          </a:p>
        </p:txBody>
      </p:sp>
      <p:sp>
        <p:nvSpPr>
          <p:cNvPr id="14" name="Rectangle 13">
            <a:extLst>
              <a:ext uri="{FF2B5EF4-FFF2-40B4-BE49-F238E27FC236}">
                <a16:creationId xmlns:a16="http://schemas.microsoft.com/office/drawing/2014/main" id="{6E35C7A1-6909-4199-A608-CD5936165CAB}"/>
              </a:ext>
            </a:extLst>
          </p:cNvPr>
          <p:cNvSpPr/>
          <p:nvPr userDrawn="1"/>
        </p:nvSpPr>
        <p:spPr bwMode="blackGray">
          <a:xfrm>
            <a:off x="406205" y="6314518"/>
            <a:ext cx="1311305" cy="156133"/>
          </a:xfrm>
          <a:prstGeom prst="rect">
            <a:avLst/>
          </a:prstGeom>
        </p:spPr>
        <p:txBody>
          <a:bodyPr wrap="none" lIns="0" tIns="0" rIns="0" bIns="0">
            <a:spAutoFit/>
          </a:bodyPr>
          <a:lstStyle/>
          <a:p>
            <a:pPr marL="0" lvl="0" indent="0" algn="l" defTabSz="886221" rtl="0" eaLnBrk="1" latinLnBrk="0" hangingPunct="1">
              <a:lnSpc>
                <a:spcPct val="110000"/>
              </a:lnSpc>
              <a:spcBef>
                <a:spcPct val="20000"/>
              </a:spcBef>
              <a:spcAft>
                <a:spcPts val="0"/>
              </a:spcAft>
              <a:buFont typeface="Arial" pitchFamily="34" charset="0"/>
              <a:buNone/>
            </a:pPr>
            <a:r>
              <a:rPr lang="en-US" sz="969" kern="1200" noProof="0" dirty="0">
                <a:solidFill>
                  <a:schemeClr val="tx1"/>
                </a:solidFill>
                <a:latin typeface="Arial" pitchFamily="34" charset="0"/>
                <a:ea typeface="+mn-ea"/>
                <a:cs typeface="Arial" pitchFamily="34" charset="0"/>
              </a:rPr>
              <a:t>Private and Confidential</a:t>
            </a:r>
          </a:p>
        </p:txBody>
      </p:sp>
      <p:pic>
        <p:nvPicPr>
          <p:cNvPr id="17" name="Picture 16">
            <a:extLst>
              <a:ext uri="{FF2B5EF4-FFF2-40B4-BE49-F238E27FC236}">
                <a16:creationId xmlns:a16="http://schemas.microsoft.com/office/drawing/2014/main" id="{6CA4E89D-91F1-4F81-89E7-2E1B540FF1F8}"/>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504348" y="5888578"/>
            <a:ext cx="1904184" cy="771132"/>
          </a:xfrm>
          <a:prstGeom prst="rect">
            <a:avLst/>
          </a:prstGeom>
        </p:spPr>
      </p:pic>
    </p:spTree>
    <p:extLst>
      <p:ext uri="{BB962C8B-B14F-4D97-AF65-F5344CB8AC3E}">
        <p14:creationId xmlns:p14="http://schemas.microsoft.com/office/powerpoint/2010/main" val="1365751546"/>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D&amp;P Endorsed Title Slide ">
    <p:spTree>
      <p:nvGrpSpPr>
        <p:cNvPr id="1" name=""/>
        <p:cNvGrpSpPr/>
        <p:nvPr/>
      </p:nvGrpSpPr>
      <p:grpSpPr>
        <a:xfrm>
          <a:off x="0" y="0"/>
          <a:ext cx="0" cy="0"/>
          <a:chOff x="0" y="0"/>
          <a:chExt cx="0" cy="0"/>
        </a:xfrm>
      </p:grpSpPr>
      <p:sp>
        <p:nvSpPr>
          <p:cNvPr id="16" name="Picture Placeholder 4">
            <a:extLst>
              <a:ext uri="{FF2B5EF4-FFF2-40B4-BE49-F238E27FC236}">
                <a16:creationId xmlns:a16="http://schemas.microsoft.com/office/drawing/2014/main" id="{151BD18A-8829-4DB2-9414-24AD1BAF8CA4}"/>
              </a:ext>
            </a:extLst>
          </p:cNvPr>
          <p:cNvSpPr>
            <a:spLocks noGrp="1"/>
          </p:cNvSpPr>
          <p:nvPr>
            <p:ph type="pic" sz="quarter" idx="10"/>
          </p:nvPr>
        </p:nvSpPr>
        <p:spPr>
          <a:xfrm>
            <a:off x="5" y="1"/>
            <a:ext cx="9601199" cy="4581535"/>
          </a:xfrm>
          <a:prstGeom prst="rect">
            <a:avLst/>
          </a:prstGeom>
        </p:spPr>
        <p:txBody>
          <a:bodyPr/>
          <a:lstStyle>
            <a:lvl1pPr marL="0" indent="0">
              <a:buNone/>
              <a:defRPr/>
            </a:lvl1pPr>
          </a:lstStyle>
          <a:p>
            <a:r>
              <a:rPr lang="en-US" noProof="0"/>
              <a:t>Click icon to add picture</a:t>
            </a:r>
            <a:endParaRPr lang="en-US" noProof="0" dirty="0"/>
          </a:p>
        </p:txBody>
      </p:sp>
      <p:sp>
        <p:nvSpPr>
          <p:cNvPr id="8" name="Content Placeholder 19">
            <a:extLst>
              <a:ext uri="{FF2B5EF4-FFF2-40B4-BE49-F238E27FC236}">
                <a16:creationId xmlns:a16="http://schemas.microsoft.com/office/drawing/2014/main" id="{D11FC51C-FCF8-441D-99E5-9CC7BAF8BFC2}"/>
              </a:ext>
            </a:extLst>
          </p:cNvPr>
          <p:cNvSpPr>
            <a:spLocks noGrp="1"/>
          </p:cNvSpPr>
          <p:nvPr>
            <p:ph sz="quarter" idx="13" hasCustomPrompt="1"/>
          </p:nvPr>
        </p:nvSpPr>
        <p:spPr bwMode="blackGray">
          <a:xfrm>
            <a:off x="406211" y="5906782"/>
            <a:ext cx="2136775" cy="260051"/>
          </a:xfrm>
          <a:prstGeom prst="rect">
            <a:avLst/>
          </a:prstGeom>
        </p:spPr>
        <p:txBody>
          <a:bodyPr lIns="0" tIns="0" rIns="0" bIns="0" anchor="t" anchorCtr="0">
            <a:normAutofit/>
          </a:bodyPr>
          <a:lstStyle>
            <a:lvl1pPr marL="0" indent="0" algn="l" defTabSz="886221" rtl="0" eaLnBrk="1" latinLnBrk="0" hangingPunct="1">
              <a:spcBef>
                <a:spcPct val="20000"/>
              </a:spcBef>
              <a:spcAft>
                <a:spcPts val="0"/>
              </a:spcAft>
              <a:buNone/>
              <a:defRPr lang="en-GB" sz="969" kern="1200" dirty="0">
                <a:solidFill>
                  <a:schemeClr val="tx1"/>
                </a:solidFill>
                <a:latin typeface="Arial" pitchFamily="34" charset="0"/>
                <a:ea typeface="+mn-ea"/>
                <a:cs typeface="Arial" pitchFamily="34" charset="0"/>
              </a:defRPr>
            </a:lvl1pPr>
          </a:lstStyle>
          <a:p>
            <a:pPr lvl="0"/>
            <a:r>
              <a:rPr lang="en-US" noProof="0" dirty="0"/>
              <a:t>Date </a:t>
            </a:r>
          </a:p>
        </p:txBody>
      </p:sp>
      <p:sp>
        <p:nvSpPr>
          <p:cNvPr id="10" name="Content Placeholder 16">
            <a:extLst>
              <a:ext uri="{FF2B5EF4-FFF2-40B4-BE49-F238E27FC236}">
                <a16:creationId xmlns:a16="http://schemas.microsoft.com/office/drawing/2014/main" id="{63C277C3-67CB-48D6-8526-AB2C3D9E7913}"/>
              </a:ext>
            </a:extLst>
          </p:cNvPr>
          <p:cNvSpPr>
            <a:spLocks noGrp="1"/>
          </p:cNvSpPr>
          <p:nvPr>
            <p:ph sz="quarter" idx="12" hasCustomPrompt="1"/>
          </p:nvPr>
        </p:nvSpPr>
        <p:spPr bwMode="blackGray">
          <a:xfrm>
            <a:off x="406210" y="5296188"/>
            <a:ext cx="6013450" cy="439737"/>
          </a:xfrm>
          <a:prstGeom prst="rect">
            <a:avLst/>
          </a:prstGeom>
        </p:spPr>
        <p:txBody>
          <a:bodyPr lIns="0" tIns="0" rIns="0" bIns="0" anchor="ctr" anchorCtr="0">
            <a:normAutofit/>
          </a:bodyPr>
          <a:lstStyle>
            <a:lvl1pPr marL="0" indent="0" algn="l" defTabSz="886221" rtl="0" eaLnBrk="1" latinLnBrk="0" hangingPunct="1">
              <a:spcBef>
                <a:spcPct val="20000"/>
              </a:spcBef>
              <a:spcAft>
                <a:spcPts val="0"/>
              </a:spcAft>
              <a:buFont typeface="Arial" pitchFamily="34" charset="0"/>
              <a:buNone/>
              <a:defRPr lang="en-GB" sz="2132" kern="1200" dirty="0">
                <a:solidFill>
                  <a:schemeClr val="tx2"/>
                </a:solidFill>
                <a:latin typeface="Arial" pitchFamily="34" charset="0"/>
                <a:ea typeface="+mn-ea"/>
                <a:cs typeface="Arial" pitchFamily="34" charset="0"/>
              </a:defRPr>
            </a:lvl1pPr>
          </a:lstStyle>
          <a:p>
            <a:pPr lvl="0"/>
            <a:r>
              <a:rPr lang="en-US" noProof="0" dirty="0"/>
              <a:t>Company name</a:t>
            </a:r>
          </a:p>
        </p:txBody>
      </p:sp>
      <p:sp>
        <p:nvSpPr>
          <p:cNvPr id="12" name="Content Placeholder 14">
            <a:extLst>
              <a:ext uri="{FF2B5EF4-FFF2-40B4-BE49-F238E27FC236}">
                <a16:creationId xmlns:a16="http://schemas.microsoft.com/office/drawing/2014/main" id="{078D2A9C-18D3-4B31-8A06-7C0A346CBDD4}"/>
              </a:ext>
            </a:extLst>
          </p:cNvPr>
          <p:cNvSpPr>
            <a:spLocks noGrp="1"/>
          </p:cNvSpPr>
          <p:nvPr>
            <p:ph sz="quarter" idx="11" hasCustomPrompt="1"/>
          </p:nvPr>
        </p:nvSpPr>
        <p:spPr bwMode="blackGray">
          <a:xfrm>
            <a:off x="406206" y="4834098"/>
            <a:ext cx="6014246" cy="419100"/>
          </a:xfrm>
          <a:prstGeom prst="rect">
            <a:avLst/>
          </a:prstGeom>
        </p:spPr>
        <p:txBody>
          <a:bodyPr lIns="0" tIns="0" rIns="0" bIns="0" anchor="ctr" anchorCtr="0"/>
          <a:lstStyle>
            <a:lvl1pPr marL="0" indent="0">
              <a:spcAft>
                <a:spcPts val="0"/>
              </a:spcAft>
              <a:buNone/>
              <a:defRPr lang="en-US" sz="3101" b="1" kern="1200" baseline="0" dirty="0" smtClean="0">
                <a:solidFill>
                  <a:schemeClr val="accent1"/>
                </a:solidFill>
                <a:latin typeface="+mn-lt"/>
                <a:ea typeface="+mj-ea"/>
                <a:cs typeface="Arial" pitchFamily="34" charset="0"/>
              </a:defRPr>
            </a:lvl1pPr>
          </a:lstStyle>
          <a:p>
            <a:pPr lvl="0"/>
            <a:r>
              <a:rPr lang="en-US" noProof="0" dirty="0"/>
              <a:t>TITLE </a:t>
            </a:r>
          </a:p>
        </p:txBody>
      </p:sp>
      <p:sp>
        <p:nvSpPr>
          <p:cNvPr id="14" name="Rectangle 13">
            <a:extLst>
              <a:ext uri="{FF2B5EF4-FFF2-40B4-BE49-F238E27FC236}">
                <a16:creationId xmlns:a16="http://schemas.microsoft.com/office/drawing/2014/main" id="{7C37FAF8-580C-4CC1-8E7F-5FC09B18B0C2}"/>
              </a:ext>
            </a:extLst>
          </p:cNvPr>
          <p:cNvSpPr/>
          <p:nvPr userDrawn="1"/>
        </p:nvSpPr>
        <p:spPr bwMode="blackGray">
          <a:xfrm>
            <a:off x="406205" y="6314518"/>
            <a:ext cx="1311305" cy="156133"/>
          </a:xfrm>
          <a:prstGeom prst="rect">
            <a:avLst/>
          </a:prstGeom>
        </p:spPr>
        <p:txBody>
          <a:bodyPr wrap="none" lIns="0" tIns="0" rIns="0" bIns="0">
            <a:spAutoFit/>
          </a:bodyPr>
          <a:lstStyle/>
          <a:p>
            <a:pPr marL="0" lvl="0" indent="0" algn="l" defTabSz="886221" rtl="0" eaLnBrk="1" latinLnBrk="0" hangingPunct="1">
              <a:lnSpc>
                <a:spcPct val="110000"/>
              </a:lnSpc>
              <a:spcBef>
                <a:spcPct val="20000"/>
              </a:spcBef>
              <a:spcAft>
                <a:spcPts val="0"/>
              </a:spcAft>
              <a:buFont typeface="Arial" pitchFamily="34" charset="0"/>
              <a:buNone/>
            </a:pPr>
            <a:r>
              <a:rPr lang="en-US" sz="969" kern="1200" noProof="0" dirty="0">
                <a:solidFill>
                  <a:schemeClr val="tx1"/>
                </a:solidFill>
                <a:latin typeface="Arial" pitchFamily="34" charset="0"/>
                <a:ea typeface="+mn-ea"/>
                <a:cs typeface="Arial" pitchFamily="34" charset="0"/>
              </a:rPr>
              <a:t>Private and Confidential</a:t>
            </a:r>
          </a:p>
        </p:txBody>
      </p:sp>
      <p:pic>
        <p:nvPicPr>
          <p:cNvPr id="17" name="Picture 16" descr="Graphical user interface, text&#10;&#10;Description automatically generated">
            <a:extLst>
              <a:ext uri="{FF2B5EF4-FFF2-40B4-BE49-F238E27FC236}">
                <a16:creationId xmlns:a16="http://schemas.microsoft.com/office/drawing/2014/main" id="{6EE6F0EE-7723-4EEE-B390-37D7A293A0DD}"/>
              </a:ext>
            </a:extLst>
          </p:cNvPr>
          <p:cNvPicPr>
            <a:picLocks noChangeAspect="1"/>
          </p:cNvPicPr>
          <p:nvPr userDrawn="1"/>
        </p:nvPicPr>
        <p:blipFill>
          <a:blip r:embed="rId2"/>
          <a:stretch>
            <a:fillRect/>
          </a:stretch>
        </p:blipFill>
        <p:spPr>
          <a:xfrm>
            <a:off x="6048611" y="5447536"/>
            <a:ext cx="3452580" cy="1302742"/>
          </a:xfrm>
          <a:prstGeom prst="rect">
            <a:avLst/>
          </a:prstGeom>
        </p:spPr>
      </p:pic>
    </p:spTree>
    <p:extLst>
      <p:ext uri="{BB962C8B-B14F-4D97-AF65-F5344CB8AC3E}">
        <p14:creationId xmlns:p14="http://schemas.microsoft.com/office/powerpoint/2010/main" val="37540591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KBS Title Slide ">
    <p:spTree>
      <p:nvGrpSpPr>
        <p:cNvPr id="1" name=""/>
        <p:cNvGrpSpPr/>
        <p:nvPr/>
      </p:nvGrpSpPr>
      <p:grpSpPr>
        <a:xfrm>
          <a:off x="0" y="0"/>
          <a:ext cx="0" cy="0"/>
          <a:chOff x="0" y="0"/>
          <a:chExt cx="0" cy="0"/>
        </a:xfrm>
      </p:grpSpPr>
      <p:sp>
        <p:nvSpPr>
          <p:cNvPr id="16" name="Picture Placeholder 4">
            <a:extLst>
              <a:ext uri="{FF2B5EF4-FFF2-40B4-BE49-F238E27FC236}">
                <a16:creationId xmlns:a16="http://schemas.microsoft.com/office/drawing/2014/main" id="{151BD18A-8829-4DB2-9414-24AD1BAF8CA4}"/>
              </a:ext>
            </a:extLst>
          </p:cNvPr>
          <p:cNvSpPr>
            <a:spLocks noGrp="1"/>
          </p:cNvSpPr>
          <p:nvPr>
            <p:ph type="pic" sz="quarter" idx="10"/>
          </p:nvPr>
        </p:nvSpPr>
        <p:spPr>
          <a:xfrm>
            <a:off x="5" y="1"/>
            <a:ext cx="9601199" cy="4581535"/>
          </a:xfrm>
          <a:prstGeom prst="rect">
            <a:avLst/>
          </a:prstGeom>
        </p:spPr>
        <p:txBody>
          <a:bodyPr/>
          <a:lstStyle>
            <a:lvl1pPr marL="0" indent="0">
              <a:buNone/>
              <a:defRPr/>
            </a:lvl1pPr>
          </a:lstStyle>
          <a:p>
            <a:r>
              <a:rPr lang="en-US" noProof="0"/>
              <a:t>Click icon to add picture</a:t>
            </a:r>
            <a:endParaRPr lang="en-US" noProof="0" dirty="0"/>
          </a:p>
        </p:txBody>
      </p:sp>
      <p:sp>
        <p:nvSpPr>
          <p:cNvPr id="9" name="Content Placeholder 19">
            <a:extLst>
              <a:ext uri="{FF2B5EF4-FFF2-40B4-BE49-F238E27FC236}">
                <a16:creationId xmlns:a16="http://schemas.microsoft.com/office/drawing/2014/main" id="{12AB8235-AC9E-4C94-AC79-5D070EC4584E}"/>
              </a:ext>
            </a:extLst>
          </p:cNvPr>
          <p:cNvSpPr>
            <a:spLocks noGrp="1"/>
          </p:cNvSpPr>
          <p:nvPr>
            <p:ph sz="quarter" idx="13" hasCustomPrompt="1"/>
          </p:nvPr>
        </p:nvSpPr>
        <p:spPr bwMode="blackGray">
          <a:xfrm>
            <a:off x="406211" y="5906782"/>
            <a:ext cx="2136775" cy="260051"/>
          </a:xfrm>
          <a:prstGeom prst="rect">
            <a:avLst/>
          </a:prstGeom>
        </p:spPr>
        <p:txBody>
          <a:bodyPr lIns="0" tIns="0" rIns="0" bIns="0" anchor="t" anchorCtr="0">
            <a:normAutofit/>
          </a:bodyPr>
          <a:lstStyle>
            <a:lvl1pPr marL="0" indent="0" algn="l" defTabSz="886221" rtl="0" eaLnBrk="1" latinLnBrk="0" hangingPunct="1">
              <a:spcBef>
                <a:spcPct val="20000"/>
              </a:spcBef>
              <a:spcAft>
                <a:spcPts val="0"/>
              </a:spcAft>
              <a:buNone/>
              <a:defRPr lang="en-GB" sz="969" kern="1200" dirty="0">
                <a:solidFill>
                  <a:schemeClr val="tx1"/>
                </a:solidFill>
                <a:latin typeface="Arial" pitchFamily="34" charset="0"/>
                <a:ea typeface="+mn-ea"/>
                <a:cs typeface="Arial" pitchFamily="34" charset="0"/>
              </a:defRPr>
            </a:lvl1pPr>
          </a:lstStyle>
          <a:p>
            <a:pPr lvl="0"/>
            <a:r>
              <a:rPr lang="en-US" noProof="0" dirty="0"/>
              <a:t>Date </a:t>
            </a:r>
          </a:p>
        </p:txBody>
      </p:sp>
      <p:sp>
        <p:nvSpPr>
          <p:cNvPr id="11" name="Content Placeholder 16">
            <a:extLst>
              <a:ext uri="{FF2B5EF4-FFF2-40B4-BE49-F238E27FC236}">
                <a16:creationId xmlns:a16="http://schemas.microsoft.com/office/drawing/2014/main" id="{C7512860-A78D-4730-A985-65E302C3ACE3}"/>
              </a:ext>
            </a:extLst>
          </p:cNvPr>
          <p:cNvSpPr>
            <a:spLocks noGrp="1"/>
          </p:cNvSpPr>
          <p:nvPr>
            <p:ph sz="quarter" idx="12" hasCustomPrompt="1"/>
          </p:nvPr>
        </p:nvSpPr>
        <p:spPr bwMode="blackGray">
          <a:xfrm>
            <a:off x="406210" y="5296188"/>
            <a:ext cx="6013450" cy="439737"/>
          </a:xfrm>
          <a:prstGeom prst="rect">
            <a:avLst/>
          </a:prstGeom>
        </p:spPr>
        <p:txBody>
          <a:bodyPr lIns="0" tIns="0" rIns="0" bIns="0" anchor="ctr" anchorCtr="0">
            <a:normAutofit/>
          </a:bodyPr>
          <a:lstStyle>
            <a:lvl1pPr marL="0" indent="0" algn="l" defTabSz="886221" rtl="0" eaLnBrk="1" latinLnBrk="0" hangingPunct="1">
              <a:spcBef>
                <a:spcPct val="20000"/>
              </a:spcBef>
              <a:spcAft>
                <a:spcPts val="0"/>
              </a:spcAft>
              <a:buFont typeface="Arial" pitchFamily="34" charset="0"/>
              <a:buNone/>
              <a:defRPr lang="en-GB" sz="2132" kern="1200" dirty="0">
                <a:solidFill>
                  <a:schemeClr val="tx2"/>
                </a:solidFill>
                <a:latin typeface="Arial" pitchFamily="34" charset="0"/>
                <a:ea typeface="+mn-ea"/>
                <a:cs typeface="Arial" pitchFamily="34" charset="0"/>
              </a:defRPr>
            </a:lvl1pPr>
          </a:lstStyle>
          <a:p>
            <a:pPr lvl="0"/>
            <a:r>
              <a:rPr lang="en-US" noProof="0" dirty="0"/>
              <a:t>Company name</a:t>
            </a:r>
          </a:p>
        </p:txBody>
      </p:sp>
      <p:sp>
        <p:nvSpPr>
          <p:cNvPr id="13" name="Content Placeholder 14">
            <a:extLst>
              <a:ext uri="{FF2B5EF4-FFF2-40B4-BE49-F238E27FC236}">
                <a16:creationId xmlns:a16="http://schemas.microsoft.com/office/drawing/2014/main" id="{8087BC83-5F99-4A42-ABCA-8BA23528B29E}"/>
              </a:ext>
            </a:extLst>
          </p:cNvPr>
          <p:cNvSpPr>
            <a:spLocks noGrp="1"/>
          </p:cNvSpPr>
          <p:nvPr>
            <p:ph sz="quarter" idx="11" hasCustomPrompt="1"/>
          </p:nvPr>
        </p:nvSpPr>
        <p:spPr bwMode="blackGray">
          <a:xfrm>
            <a:off x="406206" y="4834098"/>
            <a:ext cx="6014246" cy="419100"/>
          </a:xfrm>
          <a:prstGeom prst="rect">
            <a:avLst/>
          </a:prstGeom>
        </p:spPr>
        <p:txBody>
          <a:bodyPr lIns="0" tIns="0" rIns="0" bIns="0" anchor="ctr" anchorCtr="0"/>
          <a:lstStyle>
            <a:lvl1pPr marL="0" indent="0">
              <a:spcAft>
                <a:spcPts val="0"/>
              </a:spcAft>
              <a:buNone/>
              <a:defRPr lang="en-US" sz="3101" b="1" kern="1200" baseline="0" dirty="0" smtClean="0">
                <a:solidFill>
                  <a:schemeClr val="accent1"/>
                </a:solidFill>
                <a:latin typeface="+mn-lt"/>
                <a:ea typeface="+mj-ea"/>
                <a:cs typeface="Arial" pitchFamily="34" charset="0"/>
              </a:defRPr>
            </a:lvl1pPr>
          </a:lstStyle>
          <a:p>
            <a:pPr lvl="0"/>
            <a:r>
              <a:rPr lang="en-US" noProof="0" dirty="0"/>
              <a:t>TITLE </a:t>
            </a:r>
          </a:p>
        </p:txBody>
      </p:sp>
      <p:sp>
        <p:nvSpPr>
          <p:cNvPr id="15" name="Rectangle 14">
            <a:extLst>
              <a:ext uri="{FF2B5EF4-FFF2-40B4-BE49-F238E27FC236}">
                <a16:creationId xmlns:a16="http://schemas.microsoft.com/office/drawing/2014/main" id="{D04FDC80-292A-4788-98FD-ABAA9C91C3C4}"/>
              </a:ext>
            </a:extLst>
          </p:cNvPr>
          <p:cNvSpPr/>
          <p:nvPr userDrawn="1"/>
        </p:nvSpPr>
        <p:spPr bwMode="blackGray">
          <a:xfrm>
            <a:off x="406205" y="6314518"/>
            <a:ext cx="1311305" cy="156133"/>
          </a:xfrm>
          <a:prstGeom prst="rect">
            <a:avLst/>
          </a:prstGeom>
        </p:spPr>
        <p:txBody>
          <a:bodyPr wrap="none" lIns="0" tIns="0" rIns="0" bIns="0">
            <a:spAutoFit/>
          </a:bodyPr>
          <a:lstStyle/>
          <a:p>
            <a:pPr marL="0" lvl="0" indent="0" algn="l" defTabSz="886221" rtl="0" eaLnBrk="1" latinLnBrk="0" hangingPunct="1">
              <a:lnSpc>
                <a:spcPct val="110000"/>
              </a:lnSpc>
              <a:spcBef>
                <a:spcPct val="20000"/>
              </a:spcBef>
              <a:spcAft>
                <a:spcPts val="0"/>
              </a:spcAft>
              <a:buFont typeface="Arial" pitchFamily="34" charset="0"/>
              <a:buNone/>
            </a:pPr>
            <a:r>
              <a:rPr lang="en-US" sz="969" kern="1200" noProof="0" dirty="0">
                <a:solidFill>
                  <a:schemeClr val="tx1"/>
                </a:solidFill>
                <a:latin typeface="Arial" pitchFamily="34" charset="0"/>
                <a:ea typeface="+mn-ea"/>
                <a:cs typeface="Arial" pitchFamily="34" charset="0"/>
              </a:rPr>
              <a:t>Private and Confidential</a:t>
            </a:r>
          </a:p>
        </p:txBody>
      </p:sp>
      <p:pic>
        <p:nvPicPr>
          <p:cNvPr id="18" name="Picture 17" descr="Logo&#10;&#10;Description automatically generated">
            <a:extLst>
              <a:ext uri="{FF2B5EF4-FFF2-40B4-BE49-F238E27FC236}">
                <a16:creationId xmlns:a16="http://schemas.microsoft.com/office/drawing/2014/main" id="{F4B45099-E18E-48BD-B140-46E083FF750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950815" y="5664399"/>
            <a:ext cx="2457921" cy="992170"/>
          </a:xfrm>
          <a:prstGeom prst="rect">
            <a:avLst/>
          </a:prstGeom>
        </p:spPr>
      </p:pic>
    </p:spTree>
    <p:extLst>
      <p:ext uri="{BB962C8B-B14F-4D97-AF65-F5344CB8AC3E}">
        <p14:creationId xmlns:p14="http://schemas.microsoft.com/office/powerpoint/2010/main" val="243295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20" name="Picture 19" descr="A picture containing text, clipart&#10;&#10;Description automatically generated">
            <a:extLst>
              <a:ext uri="{FF2B5EF4-FFF2-40B4-BE49-F238E27FC236}">
                <a16:creationId xmlns:a16="http://schemas.microsoft.com/office/drawing/2014/main" id="{CC160156-8D2B-0949-8E08-9B19BDAC8F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68784" y="6481064"/>
            <a:ext cx="509664" cy="148336"/>
          </a:xfrm>
          <a:prstGeom prst="rect">
            <a:avLst/>
          </a:prstGeom>
        </p:spPr>
      </p:pic>
      <p:sp>
        <p:nvSpPr>
          <p:cNvPr id="22" name="Slide Number Placeholder 4">
            <a:extLst>
              <a:ext uri="{FF2B5EF4-FFF2-40B4-BE49-F238E27FC236}">
                <a16:creationId xmlns:a16="http://schemas.microsoft.com/office/drawing/2014/main" id="{A9813B7F-786D-014F-8941-534D39DA221C}"/>
              </a:ext>
            </a:extLst>
          </p:cNvPr>
          <p:cNvSpPr>
            <a:spLocks noGrp="1"/>
          </p:cNvSpPr>
          <p:nvPr>
            <p:ph type="sldNum" sz="quarter" idx="12"/>
          </p:nvPr>
        </p:nvSpPr>
        <p:spPr>
          <a:xfrm>
            <a:off x="9266158" y="6454777"/>
            <a:ext cx="335042" cy="174625"/>
          </a:xfrm>
          <a:prstGeom prst="rect">
            <a:avLst/>
          </a:prstGeom>
        </p:spPr>
        <p:txBody>
          <a:bodyPr lIns="0" tIns="0" rIns="0" bIns="0" anchor="b" anchorCtr="0"/>
          <a:lstStyle>
            <a:lvl1pPr algn="l">
              <a:defRPr sz="708">
                <a:solidFill>
                  <a:schemeClr val="tx1"/>
                </a:solidFill>
              </a:defRPr>
            </a:lvl1pPr>
          </a:lstStyle>
          <a:p>
            <a:fld id="{CB7FE98A-78B1-495F-8A5C-53E48422F91F}" type="slidenum">
              <a:rPr lang="en-US" smtClean="0"/>
              <a:pPr/>
              <a:t>‹#›</a:t>
            </a:fld>
            <a:endParaRPr lang="en-US"/>
          </a:p>
        </p:txBody>
      </p:sp>
      <p:sp>
        <p:nvSpPr>
          <p:cNvPr id="10" name="Title 2">
            <a:extLst>
              <a:ext uri="{FF2B5EF4-FFF2-40B4-BE49-F238E27FC236}">
                <a16:creationId xmlns:a16="http://schemas.microsoft.com/office/drawing/2014/main" id="{03D64774-91E7-CD4D-B623-AC957B79CDA5}"/>
              </a:ext>
            </a:extLst>
          </p:cNvPr>
          <p:cNvSpPr>
            <a:spLocks noGrp="1"/>
          </p:cNvSpPr>
          <p:nvPr>
            <p:ph type="title" hasCustomPrompt="1"/>
          </p:nvPr>
        </p:nvSpPr>
        <p:spPr>
          <a:xfrm>
            <a:off x="594074" y="590049"/>
            <a:ext cx="6030754" cy="373839"/>
          </a:xfrm>
          <a:prstGeom prst="rect">
            <a:avLst/>
          </a:prstGeom>
        </p:spPr>
        <p:txBody>
          <a:bodyPr>
            <a:noAutofit/>
          </a:bodyPr>
          <a:lstStyle>
            <a:lvl1pPr>
              <a:defRPr sz="2205"/>
            </a:lvl1pPr>
          </a:lstStyle>
          <a:p>
            <a:r>
              <a:rPr lang="en-US"/>
              <a:t>Click to add title</a:t>
            </a:r>
            <a:endParaRPr lang="en-US" sz="1418" spc="0"/>
          </a:p>
        </p:txBody>
      </p:sp>
      <p:sp>
        <p:nvSpPr>
          <p:cNvPr id="12" name="Text Placeholder 3">
            <a:extLst>
              <a:ext uri="{FF2B5EF4-FFF2-40B4-BE49-F238E27FC236}">
                <a16:creationId xmlns:a16="http://schemas.microsoft.com/office/drawing/2014/main" id="{B2AA9CFA-9DF3-0E4D-BB0C-C1C12C954FC5}"/>
              </a:ext>
            </a:extLst>
          </p:cNvPr>
          <p:cNvSpPr>
            <a:spLocks noGrp="1"/>
          </p:cNvSpPr>
          <p:nvPr>
            <p:ph type="body" sz="quarter" idx="13"/>
          </p:nvPr>
        </p:nvSpPr>
        <p:spPr>
          <a:xfrm>
            <a:off x="593282" y="1033671"/>
            <a:ext cx="6030753" cy="274431"/>
          </a:xfrm>
          <a:prstGeom prst="rect">
            <a:avLst/>
          </a:prstGeom>
        </p:spPr>
        <p:txBody>
          <a:bodyPr/>
          <a:lstStyle>
            <a:lvl1pPr>
              <a:defRPr sz="1575"/>
            </a:lvl1pPr>
          </a:lstStyle>
          <a:p>
            <a:r>
              <a:rPr lang="en-US"/>
              <a:t>Subhead location</a:t>
            </a:r>
          </a:p>
        </p:txBody>
      </p:sp>
      <p:sp>
        <p:nvSpPr>
          <p:cNvPr id="4" name="Chart Placeholder 3">
            <a:extLst>
              <a:ext uri="{FF2B5EF4-FFF2-40B4-BE49-F238E27FC236}">
                <a16:creationId xmlns:a16="http://schemas.microsoft.com/office/drawing/2014/main" id="{AD9F34B1-E7FD-CF4D-B67C-40C71B42E9AF}"/>
              </a:ext>
            </a:extLst>
          </p:cNvPr>
          <p:cNvSpPr>
            <a:spLocks noGrp="1"/>
          </p:cNvSpPr>
          <p:nvPr>
            <p:ph type="chart" sz="quarter" idx="20"/>
          </p:nvPr>
        </p:nvSpPr>
        <p:spPr>
          <a:xfrm>
            <a:off x="4980623" y="1600200"/>
            <a:ext cx="3960495" cy="4572000"/>
          </a:xfrm>
          <a:prstGeom prst="rect">
            <a:avLst/>
          </a:prstGeom>
        </p:spPr>
        <p:txBody>
          <a:bodyPr/>
          <a:lstStyle/>
          <a:p>
            <a:endParaRPr lang="en-US"/>
          </a:p>
        </p:txBody>
      </p:sp>
      <p:sp>
        <p:nvSpPr>
          <p:cNvPr id="15" name="Freeform 14">
            <a:extLst>
              <a:ext uri="{FF2B5EF4-FFF2-40B4-BE49-F238E27FC236}">
                <a16:creationId xmlns:a16="http://schemas.microsoft.com/office/drawing/2014/main" id="{7FE3AA6E-C9F2-5444-A27F-FAA9257B4688}"/>
              </a:ext>
            </a:extLst>
          </p:cNvPr>
          <p:cNvSpPr/>
          <p:nvPr userDrawn="1"/>
        </p:nvSpPr>
        <p:spPr>
          <a:xfrm rot="10800000" flipH="1" flipV="1">
            <a:off x="5505950" y="-14991"/>
            <a:ext cx="4112057"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6" name="Freeform 15">
            <a:extLst>
              <a:ext uri="{FF2B5EF4-FFF2-40B4-BE49-F238E27FC236}">
                <a16:creationId xmlns:a16="http://schemas.microsoft.com/office/drawing/2014/main" id="{F9303D9F-578B-3E4E-BD1F-867F08DAF06A}"/>
              </a:ext>
            </a:extLst>
          </p:cNvPr>
          <p:cNvSpPr/>
          <p:nvPr userDrawn="1"/>
        </p:nvSpPr>
        <p:spPr>
          <a:xfrm rot="5400000" flipH="1">
            <a:off x="-96041" y="5806249"/>
            <a:ext cx="1151802" cy="9871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7" name="Footer Placeholder 6">
            <a:extLst>
              <a:ext uri="{FF2B5EF4-FFF2-40B4-BE49-F238E27FC236}">
                <a16:creationId xmlns:a16="http://schemas.microsoft.com/office/drawing/2014/main" id="{5E3F2D95-1F91-8643-8D1D-4E808AC639EB}"/>
              </a:ext>
            </a:extLst>
          </p:cNvPr>
          <p:cNvSpPr>
            <a:spLocks noGrp="1"/>
          </p:cNvSpPr>
          <p:nvPr>
            <p:ph type="ftr" sz="quarter" idx="3"/>
          </p:nvPr>
        </p:nvSpPr>
        <p:spPr>
          <a:xfrm>
            <a:off x="142928" y="179996"/>
            <a:ext cx="1632294" cy="177453"/>
          </a:xfrm>
          <a:prstGeom prst="rect">
            <a:avLst/>
          </a:prstGeom>
        </p:spPr>
        <p:txBody>
          <a:bodyPr vert="horz" lIns="91440" tIns="45720" rIns="91440" bIns="45720" rtlCol="0" anchor="ctr"/>
          <a:lstStyle>
            <a:lvl1pPr algn="l">
              <a:defRPr sz="630">
                <a:solidFill>
                  <a:schemeClr val="accent1"/>
                </a:solidFill>
              </a:defRPr>
            </a:lvl1pPr>
          </a:lstStyle>
          <a:p>
            <a:endParaRPr lang="en-US"/>
          </a:p>
        </p:txBody>
      </p:sp>
      <p:sp>
        <p:nvSpPr>
          <p:cNvPr id="19" name="Text Placeholder 2">
            <a:extLst>
              <a:ext uri="{FF2B5EF4-FFF2-40B4-BE49-F238E27FC236}">
                <a16:creationId xmlns:a16="http://schemas.microsoft.com/office/drawing/2014/main" id="{C5E2539E-D9A1-C24C-A5D0-662D6AC0B347}"/>
              </a:ext>
            </a:extLst>
          </p:cNvPr>
          <p:cNvSpPr>
            <a:spLocks noGrp="1"/>
          </p:cNvSpPr>
          <p:nvPr>
            <p:ph type="body" sz="quarter" idx="21"/>
          </p:nvPr>
        </p:nvSpPr>
        <p:spPr>
          <a:xfrm>
            <a:off x="583476" y="1992658"/>
            <a:ext cx="4037101" cy="3909379"/>
          </a:xfrm>
          <a:prstGeom prst="rect">
            <a:avLst/>
          </a:prstGeom>
        </p:spPr>
        <p:txBody>
          <a:bodyPr numCol="1"/>
          <a:lstStyle>
            <a:lvl1pPr marL="135012" indent="-135012">
              <a:lnSpc>
                <a:spcPct val="150000"/>
              </a:lnSpc>
              <a:spcBef>
                <a:spcPts val="315"/>
              </a:spcBef>
              <a:buClr>
                <a:schemeClr val="accent2"/>
              </a:buClr>
              <a:buFont typeface="Arial" panose="020B0604020202020204" pitchFamily="34" charset="0"/>
              <a:buChar char="•"/>
              <a:defRPr sz="1260"/>
            </a:lvl1pPr>
            <a:lvl2pPr marL="226271" indent="-135012">
              <a:buClr>
                <a:schemeClr val="accent2"/>
              </a:buClr>
              <a:buSzPct val="100000"/>
              <a:buFont typeface="System Font Regular"/>
              <a:buChar char="–"/>
              <a:defRPr sz="1260"/>
            </a:lvl2pPr>
            <a:lvl3pPr marL="317529" indent="-135012">
              <a:buClr>
                <a:schemeClr val="accent2"/>
              </a:buClr>
              <a:buSzPct val="75000"/>
              <a:buFont typeface="Courier New" panose="02070309020205020404" pitchFamily="49" charset="0"/>
              <a:buChar char="o"/>
              <a:defRPr/>
            </a:lvl3pPr>
            <a:lvl4pPr marL="410038" indent="-135012">
              <a:buClr>
                <a:schemeClr val="accent2"/>
              </a:buClr>
              <a:buFont typeface="System Font Regular"/>
              <a:buChar char="–"/>
              <a:defRPr/>
            </a:lvl4pPr>
            <a:lvl5pPr marL="501297" indent="-135012">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72854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REAG Title Slide ">
    <p:spTree>
      <p:nvGrpSpPr>
        <p:cNvPr id="1" name=""/>
        <p:cNvGrpSpPr/>
        <p:nvPr/>
      </p:nvGrpSpPr>
      <p:grpSpPr>
        <a:xfrm>
          <a:off x="0" y="0"/>
          <a:ext cx="0" cy="0"/>
          <a:chOff x="0" y="0"/>
          <a:chExt cx="0" cy="0"/>
        </a:xfrm>
      </p:grpSpPr>
      <p:sp>
        <p:nvSpPr>
          <p:cNvPr id="16" name="Picture Placeholder 4">
            <a:extLst>
              <a:ext uri="{FF2B5EF4-FFF2-40B4-BE49-F238E27FC236}">
                <a16:creationId xmlns:a16="http://schemas.microsoft.com/office/drawing/2014/main" id="{151BD18A-8829-4DB2-9414-24AD1BAF8CA4}"/>
              </a:ext>
            </a:extLst>
          </p:cNvPr>
          <p:cNvSpPr>
            <a:spLocks noGrp="1"/>
          </p:cNvSpPr>
          <p:nvPr>
            <p:ph type="pic" sz="quarter" idx="10"/>
          </p:nvPr>
        </p:nvSpPr>
        <p:spPr>
          <a:xfrm>
            <a:off x="5" y="1"/>
            <a:ext cx="9601199" cy="4581535"/>
          </a:xfrm>
          <a:prstGeom prst="rect">
            <a:avLst/>
          </a:prstGeom>
        </p:spPr>
        <p:txBody>
          <a:bodyPr/>
          <a:lstStyle>
            <a:lvl1pPr marL="0" indent="0">
              <a:buNone/>
              <a:defRPr/>
            </a:lvl1pPr>
          </a:lstStyle>
          <a:p>
            <a:r>
              <a:rPr lang="en-US" noProof="0"/>
              <a:t>Click icon to add picture</a:t>
            </a:r>
            <a:endParaRPr lang="en-US" noProof="0" dirty="0"/>
          </a:p>
        </p:txBody>
      </p:sp>
      <p:sp>
        <p:nvSpPr>
          <p:cNvPr id="9" name="Content Placeholder 19">
            <a:extLst>
              <a:ext uri="{FF2B5EF4-FFF2-40B4-BE49-F238E27FC236}">
                <a16:creationId xmlns:a16="http://schemas.microsoft.com/office/drawing/2014/main" id="{1FE92D5F-9E3C-413A-ADBD-63E5BBB132C2}"/>
              </a:ext>
            </a:extLst>
          </p:cNvPr>
          <p:cNvSpPr>
            <a:spLocks noGrp="1"/>
          </p:cNvSpPr>
          <p:nvPr>
            <p:ph sz="quarter" idx="13" hasCustomPrompt="1"/>
          </p:nvPr>
        </p:nvSpPr>
        <p:spPr bwMode="blackGray">
          <a:xfrm>
            <a:off x="406211" y="5906782"/>
            <a:ext cx="2136775" cy="260051"/>
          </a:xfrm>
          <a:prstGeom prst="rect">
            <a:avLst/>
          </a:prstGeom>
        </p:spPr>
        <p:txBody>
          <a:bodyPr lIns="0" tIns="0" rIns="0" bIns="0" anchor="t" anchorCtr="0">
            <a:normAutofit/>
          </a:bodyPr>
          <a:lstStyle>
            <a:lvl1pPr marL="0" indent="0" algn="l" defTabSz="886221" rtl="0" eaLnBrk="1" latinLnBrk="0" hangingPunct="1">
              <a:spcBef>
                <a:spcPct val="20000"/>
              </a:spcBef>
              <a:spcAft>
                <a:spcPts val="0"/>
              </a:spcAft>
              <a:buNone/>
              <a:defRPr lang="en-GB" sz="969" kern="1200" dirty="0">
                <a:solidFill>
                  <a:schemeClr val="tx1"/>
                </a:solidFill>
                <a:latin typeface="Arial" pitchFamily="34" charset="0"/>
                <a:ea typeface="+mn-ea"/>
                <a:cs typeface="Arial" pitchFamily="34" charset="0"/>
              </a:defRPr>
            </a:lvl1pPr>
          </a:lstStyle>
          <a:p>
            <a:pPr lvl="0"/>
            <a:r>
              <a:rPr lang="en-US" noProof="0" dirty="0"/>
              <a:t>Date </a:t>
            </a:r>
          </a:p>
        </p:txBody>
      </p:sp>
      <p:sp>
        <p:nvSpPr>
          <p:cNvPr id="11" name="Content Placeholder 16">
            <a:extLst>
              <a:ext uri="{FF2B5EF4-FFF2-40B4-BE49-F238E27FC236}">
                <a16:creationId xmlns:a16="http://schemas.microsoft.com/office/drawing/2014/main" id="{1C4EF6E0-2FC9-4D22-BE07-2217EBFE8B38}"/>
              </a:ext>
            </a:extLst>
          </p:cNvPr>
          <p:cNvSpPr>
            <a:spLocks noGrp="1"/>
          </p:cNvSpPr>
          <p:nvPr>
            <p:ph sz="quarter" idx="12" hasCustomPrompt="1"/>
          </p:nvPr>
        </p:nvSpPr>
        <p:spPr bwMode="blackGray">
          <a:xfrm>
            <a:off x="406210" y="5296188"/>
            <a:ext cx="6013450" cy="439737"/>
          </a:xfrm>
          <a:prstGeom prst="rect">
            <a:avLst/>
          </a:prstGeom>
        </p:spPr>
        <p:txBody>
          <a:bodyPr lIns="0" tIns="0" rIns="0" bIns="0" anchor="ctr" anchorCtr="0">
            <a:normAutofit/>
          </a:bodyPr>
          <a:lstStyle>
            <a:lvl1pPr marL="0" indent="0" algn="l" defTabSz="886221" rtl="0" eaLnBrk="1" latinLnBrk="0" hangingPunct="1">
              <a:spcBef>
                <a:spcPct val="20000"/>
              </a:spcBef>
              <a:spcAft>
                <a:spcPts val="0"/>
              </a:spcAft>
              <a:buFont typeface="Arial" pitchFamily="34" charset="0"/>
              <a:buNone/>
              <a:defRPr lang="en-GB" sz="2132" kern="1200" dirty="0">
                <a:solidFill>
                  <a:schemeClr val="tx2"/>
                </a:solidFill>
                <a:latin typeface="Arial" pitchFamily="34" charset="0"/>
                <a:ea typeface="+mn-ea"/>
                <a:cs typeface="Arial" pitchFamily="34" charset="0"/>
              </a:defRPr>
            </a:lvl1pPr>
          </a:lstStyle>
          <a:p>
            <a:pPr lvl="0"/>
            <a:r>
              <a:rPr lang="en-US" noProof="0" dirty="0"/>
              <a:t>Company name</a:t>
            </a:r>
          </a:p>
        </p:txBody>
      </p:sp>
      <p:sp>
        <p:nvSpPr>
          <p:cNvPr id="13" name="Content Placeholder 14">
            <a:extLst>
              <a:ext uri="{FF2B5EF4-FFF2-40B4-BE49-F238E27FC236}">
                <a16:creationId xmlns:a16="http://schemas.microsoft.com/office/drawing/2014/main" id="{26AE6D2D-56E4-4B35-9022-69EE72DCFD99}"/>
              </a:ext>
            </a:extLst>
          </p:cNvPr>
          <p:cNvSpPr>
            <a:spLocks noGrp="1"/>
          </p:cNvSpPr>
          <p:nvPr>
            <p:ph sz="quarter" idx="11" hasCustomPrompt="1"/>
          </p:nvPr>
        </p:nvSpPr>
        <p:spPr bwMode="blackGray">
          <a:xfrm>
            <a:off x="406206" y="4834098"/>
            <a:ext cx="6014246" cy="419100"/>
          </a:xfrm>
          <a:prstGeom prst="rect">
            <a:avLst/>
          </a:prstGeom>
        </p:spPr>
        <p:txBody>
          <a:bodyPr lIns="0" tIns="0" rIns="0" bIns="0" anchor="ctr" anchorCtr="0"/>
          <a:lstStyle>
            <a:lvl1pPr marL="0" indent="0">
              <a:spcAft>
                <a:spcPts val="0"/>
              </a:spcAft>
              <a:buNone/>
              <a:defRPr lang="en-US" sz="3101" b="1" kern="1200" baseline="0" dirty="0" smtClean="0">
                <a:solidFill>
                  <a:schemeClr val="accent1"/>
                </a:solidFill>
                <a:latin typeface="+mn-lt"/>
                <a:ea typeface="+mj-ea"/>
                <a:cs typeface="Arial" pitchFamily="34" charset="0"/>
              </a:defRPr>
            </a:lvl1pPr>
          </a:lstStyle>
          <a:p>
            <a:pPr lvl="0"/>
            <a:r>
              <a:rPr lang="en-US" noProof="0" dirty="0"/>
              <a:t>TITLE </a:t>
            </a:r>
          </a:p>
        </p:txBody>
      </p:sp>
      <p:sp>
        <p:nvSpPr>
          <p:cNvPr id="15" name="Rectangle 14">
            <a:extLst>
              <a:ext uri="{FF2B5EF4-FFF2-40B4-BE49-F238E27FC236}">
                <a16:creationId xmlns:a16="http://schemas.microsoft.com/office/drawing/2014/main" id="{BC00103E-4209-4D33-BDB2-876FD9C54E62}"/>
              </a:ext>
            </a:extLst>
          </p:cNvPr>
          <p:cNvSpPr/>
          <p:nvPr userDrawn="1"/>
        </p:nvSpPr>
        <p:spPr bwMode="blackGray">
          <a:xfrm>
            <a:off x="406205" y="6314518"/>
            <a:ext cx="1311305" cy="156133"/>
          </a:xfrm>
          <a:prstGeom prst="rect">
            <a:avLst/>
          </a:prstGeom>
        </p:spPr>
        <p:txBody>
          <a:bodyPr wrap="none" lIns="0" tIns="0" rIns="0" bIns="0">
            <a:spAutoFit/>
          </a:bodyPr>
          <a:lstStyle/>
          <a:p>
            <a:pPr marL="0" lvl="0" indent="0" algn="l" defTabSz="886221" rtl="0" eaLnBrk="1" latinLnBrk="0" hangingPunct="1">
              <a:lnSpc>
                <a:spcPct val="110000"/>
              </a:lnSpc>
              <a:spcBef>
                <a:spcPct val="20000"/>
              </a:spcBef>
              <a:spcAft>
                <a:spcPts val="0"/>
              </a:spcAft>
              <a:buFont typeface="Arial" pitchFamily="34" charset="0"/>
              <a:buNone/>
            </a:pPr>
            <a:r>
              <a:rPr lang="en-US" sz="969" kern="1200" noProof="0" dirty="0">
                <a:solidFill>
                  <a:schemeClr val="tx1"/>
                </a:solidFill>
                <a:latin typeface="Arial" pitchFamily="34" charset="0"/>
                <a:ea typeface="+mn-ea"/>
                <a:cs typeface="Arial" pitchFamily="34" charset="0"/>
              </a:rPr>
              <a:t>Private and Confidential</a:t>
            </a:r>
          </a:p>
        </p:txBody>
      </p:sp>
      <p:pic>
        <p:nvPicPr>
          <p:cNvPr id="18" name="Picture 17">
            <a:extLst>
              <a:ext uri="{FF2B5EF4-FFF2-40B4-BE49-F238E27FC236}">
                <a16:creationId xmlns:a16="http://schemas.microsoft.com/office/drawing/2014/main" id="{FFE25A15-6236-4F26-8AD8-186347C1E4EF}"/>
              </a:ext>
            </a:extLst>
          </p:cNvPr>
          <p:cNvPicPr>
            <a:picLocks noChangeAspect="1"/>
          </p:cNvPicPr>
          <p:nvPr userDrawn="1"/>
        </p:nvPicPr>
        <p:blipFill>
          <a:blip r:embed="rId2"/>
          <a:stretch>
            <a:fillRect/>
          </a:stretch>
        </p:blipFill>
        <p:spPr>
          <a:xfrm>
            <a:off x="5989979" y="5216669"/>
            <a:ext cx="3557371" cy="1570184"/>
          </a:xfrm>
          <a:prstGeom prst="rect">
            <a:avLst/>
          </a:prstGeom>
        </p:spPr>
      </p:pic>
    </p:spTree>
    <p:extLst>
      <p:ext uri="{BB962C8B-B14F-4D97-AF65-F5344CB8AC3E}">
        <p14:creationId xmlns:p14="http://schemas.microsoft.com/office/powerpoint/2010/main" val="29147140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Dark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9F55804-8F9A-4DD1-A66E-09A5220EF51B}"/>
              </a:ext>
            </a:extLst>
          </p:cNvPr>
          <p:cNvSpPr/>
          <p:nvPr userDrawn="1"/>
        </p:nvSpPr>
        <p:spPr bwMode="blackGray">
          <a:xfrm>
            <a:off x="6094608" y="0"/>
            <a:ext cx="35065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noProof="0" dirty="0"/>
          </a:p>
        </p:txBody>
      </p:sp>
      <p:sp>
        <p:nvSpPr>
          <p:cNvPr id="15" name="Picture Placeholder 25">
            <a:extLst>
              <a:ext uri="{FF2B5EF4-FFF2-40B4-BE49-F238E27FC236}">
                <a16:creationId xmlns:a16="http://schemas.microsoft.com/office/drawing/2014/main" id="{9255F7C5-3492-4794-A27E-EF60752426C0}"/>
              </a:ext>
            </a:extLst>
          </p:cNvPr>
          <p:cNvSpPr>
            <a:spLocks noGrp="1"/>
          </p:cNvSpPr>
          <p:nvPr>
            <p:ph type="pic" sz="quarter" idx="17"/>
          </p:nvPr>
        </p:nvSpPr>
        <p:spPr>
          <a:xfrm>
            <a:off x="4" y="0"/>
            <a:ext cx="6094608" cy="6858000"/>
          </a:xfrm>
          <a:prstGeom prst="rect">
            <a:avLst/>
          </a:prstGeom>
        </p:spPr>
        <p:txBody>
          <a:bodyPr/>
          <a:lstStyle/>
          <a:p>
            <a:r>
              <a:rPr lang="en-US" noProof="0"/>
              <a:t>Click icon to add picture</a:t>
            </a:r>
            <a:endParaRPr lang="en-US" noProof="0" dirty="0"/>
          </a:p>
        </p:txBody>
      </p:sp>
      <p:sp>
        <p:nvSpPr>
          <p:cNvPr id="16" name="Text Placeholder 7">
            <a:extLst>
              <a:ext uri="{FF2B5EF4-FFF2-40B4-BE49-F238E27FC236}">
                <a16:creationId xmlns:a16="http://schemas.microsoft.com/office/drawing/2014/main" id="{E21A0D0F-D5FA-42C0-81B3-FD1AC8764276}"/>
              </a:ext>
            </a:extLst>
          </p:cNvPr>
          <p:cNvSpPr>
            <a:spLocks noGrp="1"/>
          </p:cNvSpPr>
          <p:nvPr>
            <p:ph type="body" sz="quarter" idx="12" hasCustomPrompt="1"/>
          </p:nvPr>
        </p:nvSpPr>
        <p:spPr bwMode="white">
          <a:xfrm>
            <a:off x="6329175" y="401711"/>
            <a:ext cx="2750166" cy="1435391"/>
          </a:xfrm>
          <a:prstGeom prst="rect">
            <a:avLst/>
          </a:prstGeom>
        </p:spPr>
        <p:txBody>
          <a:bodyPr>
            <a:noAutofit/>
          </a:bodyPr>
          <a:lstStyle>
            <a:lvl1pPr marL="0" indent="0">
              <a:spcBef>
                <a:spcPts val="0"/>
              </a:spcBef>
              <a:spcAft>
                <a:spcPts val="0"/>
              </a:spcAft>
              <a:buNone/>
              <a:defRPr sz="9692" b="1">
                <a:solidFill>
                  <a:schemeClr val="bg1"/>
                </a:solidFill>
              </a:defRPr>
            </a:lvl1pPr>
          </a:lstStyle>
          <a:p>
            <a:pPr lvl="0"/>
            <a:r>
              <a:rPr lang="en-US" noProof="0" dirty="0"/>
              <a:t>No.</a:t>
            </a:r>
          </a:p>
        </p:txBody>
      </p:sp>
      <p:sp>
        <p:nvSpPr>
          <p:cNvPr id="17" name="Text Placeholder 7">
            <a:extLst>
              <a:ext uri="{FF2B5EF4-FFF2-40B4-BE49-F238E27FC236}">
                <a16:creationId xmlns:a16="http://schemas.microsoft.com/office/drawing/2014/main" id="{C62A319A-4CF3-4A18-A803-6EEA61AEAC69}"/>
              </a:ext>
            </a:extLst>
          </p:cNvPr>
          <p:cNvSpPr>
            <a:spLocks noGrp="1"/>
          </p:cNvSpPr>
          <p:nvPr>
            <p:ph type="body" sz="quarter" idx="13" hasCustomPrompt="1"/>
          </p:nvPr>
        </p:nvSpPr>
        <p:spPr bwMode="white">
          <a:xfrm>
            <a:off x="6329180" y="1975125"/>
            <a:ext cx="2750167" cy="1199405"/>
          </a:xfrm>
          <a:prstGeom prst="rect">
            <a:avLst/>
          </a:prstGeom>
        </p:spPr>
        <p:txBody>
          <a:bodyPr>
            <a:noAutofit/>
          </a:bodyPr>
          <a:lstStyle>
            <a:lvl1pPr marL="0" indent="0">
              <a:spcBef>
                <a:spcPts val="0"/>
              </a:spcBef>
              <a:spcAft>
                <a:spcPts val="0"/>
              </a:spcAft>
              <a:buNone/>
              <a:defRPr sz="2714" b="0">
                <a:solidFill>
                  <a:schemeClr val="bg1"/>
                </a:solidFill>
              </a:defRPr>
            </a:lvl1pPr>
          </a:lstStyle>
          <a:p>
            <a:pPr lvl="0"/>
            <a:r>
              <a:rPr lang="en-US" noProof="0"/>
              <a:t>Click to insert title</a:t>
            </a:r>
          </a:p>
        </p:txBody>
      </p:sp>
      <p:sp>
        <p:nvSpPr>
          <p:cNvPr id="18" name="Text Placeholder 7">
            <a:extLst>
              <a:ext uri="{FF2B5EF4-FFF2-40B4-BE49-F238E27FC236}">
                <a16:creationId xmlns:a16="http://schemas.microsoft.com/office/drawing/2014/main" id="{8E113042-EC5F-4832-828E-66317CF4AB83}"/>
              </a:ext>
            </a:extLst>
          </p:cNvPr>
          <p:cNvSpPr>
            <a:spLocks noGrp="1"/>
          </p:cNvSpPr>
          <p:nvPr>
            <p:ph type="body" sz="quarter" idx="14" hasCustomPrompt="1"/>
          </p:nvPr>
        </p:nvSpPr>
        <p:spPr bwMode="white">
          <a:xfrm>
            <a:off x="6329187" y="3287001"/>
            <a:ext cx="2750167" cy="1199405"/>
          </a:xfrm>
          <a:prstGeom prst="rect">
            <a:avLst/>
          </a:prstGeom>
        </p:spPr>
        <p:txBody>
          <a:bodyPr>
            <a:noAutofit/>
          </a:bodyPr>
          <a:lstStyle>
            <a:lvl1pPr marL="0" indent="0">
              <a:spcBef>
                <a:spcPts val="0"/>
              </a:spcBef>
              <a:spcAft>
                <a:spcPts val="0"/>
              </a:spcAft>
              <a:buNone/>
              <a:defRPr sz="1551" b="0">
                <a:solidFill>
                  <a:schemeClr val="bg1"/>
                </a:solidFill>
              </a:defRPr>
            </a:lvl1pPr>
          </a:lstStyle>
          <a:p>
            <a:pPr lvl="0"/>
            <a:r>
              <a:rPr lang="en-US" noProof="0"/>
              <a:t>Click to insert short key message</a:t>
            </a:r>
          </a:p>
        </p:txBody>
      </p:sp>
    </p:spTree>
    <p:extLst>
      <p:ext uri="{BB962C8B-B14F-4D97-AF65-F5344CB8AC3E}">
        <p14:creationId xmlns:p14="http://schemas.microsoft.com/office/powerpoint/2010/main" val="760663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Gree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9F55804-8F9A-4DD1-A66E-09A5220EF51B}"/>
              </a:ext>
            </a:extLst>
          </p:cNvPr>
          <p:cNvSpPr/>
          <p:nvPr userDrawn="1"/>
        </p:nvSpPr>
        <p:spPr bwMode="blackGray">
          <a:xfrm>
            <a:off x="6094608" y="0"/>
            <a:ext cx="350659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noProof="0" dirty="0"/>
          </a:p>
        </p:txBody>
      </p:sp>
      <p:sp>
        <p:nvSpPr>
          <p:cNvPr id="15" name="Picture Placeholder 25">
            <a:extLst>
              <a:ext uri="{FF2B5EF4-FFF2-40B4-BE49-F238E27FC236}">
                <a16:creationId xmlns:a16="http://schemas.microsoft.com/office/drawing/2014/main" id="{9255F7C5-3492-4794-A27E-EF60752426C0}"/>
              </a:ext>
            </a:extLst>
          </p:cNvPr>
          <p:cNvSpPr>
            <a:spLocks noGrp="1"/>
          </p:cNvSpPr>
          <p:nvPr>
            <p:ph type="pic" sz="quarter" idx="17"/>
          </p:nvPr>
        </p:nvSpPr>
        <p:spPr>
          <a:xfrm>
            <a:off x="4" y="0"/>
            <a:ext cx="6094608" cy="6858000"/>
          </a:xfrm>
          <a:prstGeom prst="rect">
            <a:avLst/>
          </a:prstGeom>
        </p:spPr>
        <p:txBody>
          <a:bodyPr/>
          <a:lstStyle/>
          <a:p>
            <a:r>
              <a:rPr lang="en-US" noProof="0"/>
              <a:t>Click icon to add picture</a:t>
            </a:r>
            <a:endParaRPr lang="en-US" noProof="0" dirty="0"/>
          </a:p>
        </p:txBody>
      </p:sp>
      <p:sp>
        <p:nvSpPr>
          <p:cNvPr id="16" name="Text Placeholder 7">
            <a:extLst>
              <a:ext uri="{FF2B5EF4-FFF2-40B4-BE49-F238E27FC236}">
                <a16:creationId xmlns:a16="http://schemas.microsoft.com/office/drawing/2014/main" id="{E21A0D0F-D5FA-42C0-81B3-FD1AC8764276}"/>
              </a:ext>
            </a:extLst>
          </p:cNvPr>
          <p:cNvSpPr>
            <a:spLocks noGrp="1"/>
          </p:cNvSpPr>
          <p:nvPr>
            <p:ph type="body" sz="quarter" idx="12" hasCustomPrompt="1"/>
          </p:nvPr>
        </p:nvSpPr>
        <p:spPr bwMode="white">
          <a:xfrm>
            <a:off x="6329175" y="401711"/>
            <a:ext cx="2750166" cy="1435391"/>
          </a:xfrm>
          <a:prstGeom prst="rect">
            <a:avLst/>
          </a:prstGeom>
        </p:spPr>
        <p:txBody>
          <a:bodyPr>
            <a:noAutofit/>
          </a:bodyPr>
          <a:lstStyle>
            <a:lvl1pPr marL="0" indent="0">
              <a:spcBef>
                <a:spcPts val="0"/>
              </a:spcBef>
              <a:spcAft>
                <a:spcPts val="0"/>
              </a:spcAft>
              <a:buNone/>
              <a:defRPr sz="9692" b="1">
                <a:solidFill>
                  <a:schemeClr val="bg1"/>
                </a:solidFill>
              </a:defRPr>
            </a:lvl1pPr>
          </a:lstStyle>
          <a:p>
            <a:pPr lvl="0"/>
            <a:r>
              <a:rPr lang="en-US" noProof="0" dirty="0"/>
              <a:t>No.</a:t>
            </a:r>
          </a:p>
        </p:txBody>
      </p:sp>
      <p:sp>
        <p:nvSpPr>
          <p:cNvPr id="17" name="Text Placeholder 7">
            <a:extLst>
              <a:ext uri="{FF2B5EF4-FFF2-40B4-BE49-F238E27FC236}">
                <a16:creationId xmlns:a16="http://schemas.microsoft.com/office/drawing/2014/main" id="{C62A319A-4CF3-4A18-A803-6EEA61AEAC69}"/>
              </a:ext>
            </a:extLst>
          </p:cNvPr>
          <p:cNvSpPr>
            <a:spLocks noGrp="1"/>
          </p:cNvSpPr>
          <p:nvPr>
            <p:ph type="body" sz="quarter" idx="13" hasCustomPrompt="1"/>
          </p:nvPr>
        </p:nvSpPr>
        <p:spPr bwMode="white">
          <a:xfrm>
            <a:off x="6329180" y="1975125"/>
            <a:ext cx="2750167" cy="1199405"/>
          </a:xfrm>
          <a:prstGeom prst="rect">
            <a:avLst/>
          </a:prstGeom>
        </p:spPr>
        <p:txBody>
          <a:bodyPr>
            <a:noAutofit/>
          </a:bodyPr>
          <a:lstStyle>
            <a:lvl1pPr marL="0" indent="0">
              <a:spcBef>
                <a:spcPts val="0"/>
              </a:spcBef>
              <a:spcAft>
                <a:spcPts val="0"/>
              </a:spcAft>
              <a:buNone/>
              <a:defRPr sz="2714" b="0">
                <a:solidFill>
                  <a:schemeClr val="bg1"/>
                </a:solidFill>
              </a:defRPr>
            </a:lvl1pPr>
          </a:lstStyle>
          <a:p>
            <a:pPr lvl="0"/>
            <a:r>
              <a:rPr lang="en-US" noProof="0"/>
              <a:t>Click to insert title</a:t>
            </a:r>
          </a:p>
        </p:txBody>
      </p:sp>
      <p:sp>
        <p:nvSpPr>
          <p:cNvPr id="18" name="Text Placeholder 7">
            <a:extLst>
              <a:ext uri="{FF2B5EF4-FFF2-40B4-BE49-F238E27FC236}">
                <a16:creationId xmlns:a16="http://schemas.microsoft.com/office/drawing/2014/main" id="{8E113042-EC5F-4832-828E-66317CF4AB83}"/>
              </a:ext>
            </a:extLst>
          </p:cNvPr>
          <p:cNvSpPr>
            <a:spLocks noGrp="1"/>
          </p:cNvSpPr>
          <p:nvPr>
            <p:ph type="body" sz="quarter" idx="14" hasCustomPrompt="1"/>
          </p:nvPr>
        </p:nvSpPr>
        <p:spPr bwMode="white">
          <a:xfrm>
            <a:off x="6329187" y="3287001"/>
            <a:ext cx="2750167" cy="1199405"/>
          </a:xfrm>
          <a:prstGeom prst="rect">
            <a:avLst/>
          </a:prstGeom>
        </p:spPr>
        <p:txBody>
          <a:bodyPr>
            <a:noAutofit/>
          </a:bodyPr>
          <a:lstStyle>
            <a:lvl1pPr marL="0" indent="0">
              <a:spcBef>
                <a:spcPts val="0"/>
              </a:spcBef>
              <a:spcAft>
                <a:spcPts val="0"/>
              </a:spcAft>
              <a:buNone/>
              <a:defRPr sz="1551" b="0">
                <a:solidFill>
                  <a:schemeClr val="bg1"/>
                </a:solidFill>
              </a:defRPr>
            </a:lvl1pPr>
          </a:lstStyle>
          <a:p>
            <a:pPr lvl="0"/>
            <a:r>
              <a:rPr lang="en-US" noProof="0"/>
              <a:t>Click to insert short key message</a:t>
            </a:r>
          </a:p>
        </p:txBody>
      </p:sp>
    </p:spTree>
    <p:extLst>
      <p:ext uri="{BB962C8B-B14F-4D97-AF65-F5344CB8AC3E}">
        <p14:creationId xmlns:p14="http://schemas.microsoft.com/office/powerpoint/2010/main" val="41413503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Gre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9F55804-8F9A-4DD1-A66E-09A5220EF51B}"/>
              </a:ext>
            </a:extLst>
          </p:cNvPr>
          <p:cNvSpPr/>
          <p:nvPr userDrawn="1"/>
        </p:nvSpPr>
        <p:spPr bwMode="blackGray">
          <a:xfrm>
            <a:off x="6094608" y="0"/>
            <a:ext cx="350659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noProof="0" dirty="0"/>
          </a:p>
        </p:txBody>
      </p:sp>
      <p:sp>
        <p:nvSpPr>
          <p:cNvPr id="15" name="Picture Placeholder 25">
            <a:extLst>
              <a:ext uri="{FF2B5EF4-FFF2-40B4-BE49-F238E27FC236}">
                <a16:creationId xmlns:a16="http://schemas.microsoft.com/office/drawing/2014/main" id="{9255F7C5-3492-4794-A27E-EF60752426C0}"/>
              </a:ext>
            </a:extLst>
          </p:cNvPr>
          <p:cNvSpPr>
            <a:spLocks noGrp="1"/>
          </p:cNvSpPr>
          <p:nvPr>
            <p:ph type="pic" sz="quarter" idx="17"/>
          </p:nvPr>
        </p:nvSpPr>
        <p:spPr>
          <a:xfrm>
            <a:off x="4" y="0"/>
            <a:ext cx="6094608" cy="6858000"/>
          </a:xfrm>
          <a:prstGeom prst="rect">
            <a:avLst/>
          </a:prstGeom>
        </p:spPr>
        <p:txBody>
          <a:bodyPr/>
          <a:lstStyle/>
          <a:p>
            <a:r>
              <a:rPr lang="en-US" noProof="0"/>
              <a:t>Click icon to add picture</a:t>
            </a:r>
            <a:endParaRPr lang="en-US" noProof="0" dirty="0"/>
          </a:p>
        </p:txBody>
      </p:sp>
      <p:sp>
        <p:nvSpPr>
          <p:cNvPr id="16" name="Text Placeholder 7">
            <a:extLst>
              <a:ext uri="{FF2B5EF4-FFF2-40B4-BE49-F238E27FC236}">
                <a16:creationId xmlns:a16="http://schemas.microsoft.com/office/drawing/2014/main" id="{E21A0D0F-D5FA-42C0-81B3-FD1AC8764276}"/>
              </a:ext>
            </a:extLst>
          </p:cNvPr>
          <p:cNvSpPr>
            <a:spLocks noGrp="1"/>
          </p:cNvSpPr>
          <p:nvPr>
            <p:ph type="body" sz="quarter" idx="12" hasCustomPrompt="1"/>
          </p:nvPr>
        </p:nvSpPr>
        <p:spPr bwMode="white">
          <a:xfrm>
            <a:off x="6329175" y="401711"/>
            <a:ext cx="2750166" cy="1435391"/>
          </a:xfrm>
          <a:prstGeom prst="rect">
            <a:avLst/>
          </a:prstGeom>
        </p:spPr>
        <p:txBody>
          <a:bodyPr>
            <a:noAutofit/>
          </a:bodyPr>
          <a:lstStyle>
            <a:lvl1pPr marL="0" indent="0">
              <a:spcBef>
                <a:spcPts val="0"/>
              </a:spcBef>
              <a:spcAft>
                <a:spcPts val="0"/>
              </a:spcAft>
              <a:buNone/>
              <a:defRPr sz="9692" b="1">
                <a:solidFill>
                  <a:schemeClr val="bg1"/>
                </a:solidFill>
              </a:defRPr>
            </a:lvl1pPr>
          </a:lstStyle>
          <a:p>
            <a:pPr lvl="0"/>
            <a:r>
              <a:rPr lang="en-US" noProof="0" dirty="0"/>
              <a:t>No.</a:t>
            </a:r>
          </a:p>
        </p:txBody>
      </p:sp>
      <p:sp>
        <p:nvSpPr>
          <p:cNvPr id="17" name="Text Placeholder 7">
            <a:extLst>
              <a:ext uri="{FF2B5EF4-FFF2-40B4-BE49-F238E27FC236}">
                <a16:creationId xmlns:a16="http://schemas.microsoft.com/office/drawing/2014/main" id="{C62A319A-4CF3-4A18-A803-6EEA61AEAC69}"/>
              </a:ext>
            </a:extLst>
          </p:cNvPr>
          <p:cNvSpPr>
            <a:spLocks noGrp="1"/>
          </p:cNvSpPr>
          <p:nvPr>
            <p:ph type="body" sz="quarter" idx="13" hasCustomPrompt="1"/>
          </p:nvPr>
        </p:nvSpPr>
        <p:spPr bwMode="white">
          <a:xfrm>
            <a:off x="6329180" y="1975125"/>
            <a:ext cx="2750167" cy="1199405"/>
          </a:xfrm>
          <a:prstGeom prst="rect">
            <a:avLst/>
          </a:prstGeom>
        </p:spPr>
        <p:txBody>
          <a:bodyPr>
            <a:noAutofit/>
          </a:bodyPr>
          <a:lstStyle>
            <a:lvl1pPr marL="0" indent="0">
              <a:spcBef>
                <a:spcPts val="0"/>
              </a:spcBef>
              <a:spcAft>
                <a:spcPts val="0"/>
              </a:spcAft>
              <a:buNone/>
              <a:defRPr sz="2714" b="0">
                <a:solidFill>
                  <a:schemeClr val="bg1"/>
                </a:solidFill>
              </a:defRPr>
            </a:lvl1pPr>
          </a:lstStyle>
          <a:p>
            <a:pPr lvl="0"/>
            <a:r>
              <a:rPr lang="en-US" noProof="0"/>
              <a:t>Click to insert title</a:t>
            </a:r>
          </a:p>
        </p:txBody>
      </p:sp>
      <p:sp>
        <p:nvSpPr>
          <p:cNvPr id="18" name="Text Placeholder 7">
            <a:extLst>
              <a:ext uri="{FF2B5EF4-FFF2-40B4-BE49-F238E27FC236}">
                <a16:creationId xmlns:a16="http://schemas.microsoft.com/office/drawing/2014/main" id="{8E113042-EC5F-4832-828E-66317CF4AB83}"/>
              </a:ext>
            </a:extLst>
          </p:cNvPr>
          <p:cNvSpPr>
            <a:spLocks noGrp="1"/>
          </p:cNvSpPr>
          <p:nvPr>
            <p:ph type="body" sz="quarter" idx="14" hasCustomPrompt="1"/>
          </p:nvPr>
        </p:nvSpPr>
        <p:spPr bwMode="white">
          <a:xfrm>
            <a:off x="6329187" y="3287001"/>
            <a:ext cx="2750167" cy="1199405"/>
          </a:xfrm>
          <a:prstGeom prst="rect">
            <a:avLst/>
          </a:prstGeom>
        </p:spPr>
        <p:txBody>
          <a:bodyPr>
            <a:noAutofit/>
          </a:bodyPr>
          <a:lstStyle>
            <a:lvl1pPr marL="0" indent="0">
              <a:spcBef>
                <a:spcPts val="0"/>
              </a:spcBef>
              <a:spcAft>
                <a:spcPts val="0"/>
              </a:spcAft>
              <a:buNone/>
              <a:defRPr sz="1551" b="0">
                <a:solidFill>
                  <a:schemeClr val="bg1"/>
                </a:solidFill>
              </a:defRPr>
            </a:lvl1pPr>
          </a:lstStyle>
          <a:p>
            <a:pPr lvl="0"/>
            <a:r>
              <a:rPr lang="en-US" noProof="0"/>
              <a:t>Click to insert short key message</a:t>
            </a:r>
          </a:p>
        </p:txBody>
      </p:sp>
    </p:spTree>
    <p:extLst>
      <p:ext uri="{BB962C8B-B14F-4D97-AF65-F5344CB8AC3E}">
        <p14:creationId xmlns:p14="http://schemas.microsoft.com/office/powerpoint/2010/main" val="24086909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Cya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9F55804-8F9A-4DD1-A66E-09A5220EF51B}"/>
              </a:ext>
            </a:extLst>
          </p:cNvPr>
          <p:cNvSpPr/>
          <p:nvPr userDrawn="1"/>
        </p:nvSpPr>
        <p:spPr bwMode="blackGray">
          <a:xfrm>
            <a:off x="6094608" y="0"/>
            <a:ext cx="350659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noProof="0" dirty="0"/>
          </a:p>
        </p:txBody>
      </p:sp>
      <p:sp>
        <p:nvSpPr>
          <p:cNvPr id="15" name="Picture Placeholder 25">
            <a:extLst>
              <a:ext uri="{FF2B5EF4-FFF2-40B4-BE49-F238E27FC236}">
                <a16:creationId xmlns:a16="http://schemas.microsoft.com/office/drawing/2014/main" id="{9255F7C5-3492-4794-A27E-EF60752426C0}"/>
              </a:ext>
            </a:extLst>
          </p:cNvPr>
          <p:cNvSpPr>
            <a:spLocks noGrp="1"/>
          </p:cNvSpPr>
          <p:nvPr>
            <p:ph type="pic" sz="quarter" idx="17"/>
          </p:nvPr>
        </p:nvSpPr>
        <p:spPr>
          <a:xfrm>
            <a:off x="4" y="0"/>
            <a:ext cx="6094608" cy="6858000"/>
          </a:xfrm>
          <a:prstGeom prst="rect">
            <a:avLst/>
          </a:prstGeom>
        </p:spPr>
        <p:txBody>
          <a:bodyPr/>
          <a:lstStyle/>
          <a:p>
            <a:r>
              <a:rPr lang="en-US" noProof="0"/>
              <a:t>Click icon to add picture</a:t>
            </a:r>
            <a:endParaRPr lang="en-US" noProof="0" dirty="0"/>
          </a:p>
        </p:txBody>
      </p:sp>
      <p:sp>
        <p:nvSpPr>
          <p:cNvPr id="16" name="Text Placeholder 7">
            <a:extLst>
              <a:ext uri="{FF2B5EF4-FFF2-40B4-BE49-F238E27FC236}">
                <a16:creationId xmlns:a16="http://schemas.microsoft.com/office/drawing/2014/main" id="{E21A0D0F-D5FA-42C0-81B3-FD1AC8764276}"/>
              </a:ext>
            </a:extLst>
          </p:cNvPr>
          <p:cNvSpPr>
            <a:spLocks noGrp="1"/>
          </p:cNvSpPr>
          <p:nvPr>
            <p:ph type="body" sz="quarter" idx="12" hasCustomPrompt="1"/>
          </p:nvPr>
        </p:nvSpPr>
        <p:spPr bwMode="white">
          <a:xfrm>
            <a:off x="6329175" y="401711"/>
            <a:ext cx="2750166" cy="1435391"/>
          </a:xfrm>
          <a:prstGeom prst="rect">
            <a:avLst/>
          </a:prstGeom>
        </p:spPr>
        <p:txBody>
          <a:bodyPr>
            <a:noAutofit/>
          </a:bodyPr>
          <a:lstStyle>
            <a:lvl1pPr marL="0" indent="0">
              <a:spcBef>
                <a:spcPts val="0"/>
              </a:spcBef>
              <a:spcAft>
                <a:spcPts val="0"/>
              </a:spcAft>
              <a:buNone/>
              <a:defRPr sz="9692" b="1">
                <a:solidFill>
                  <a:schemeClr val="bg1"/>
                </a:solidFill>
              </a:defRPr>
            </a:lvl1pPr>
          </a:lstStyle>
          <a:p>
            <a:pPr lvl="0"/>
            <a:r>
              <a:rPr lang="en-US" noProof="0" dirty="0"/>
              <a:t>No.</a:t>
            </a:r>
          </a:p>
        </p:txBody>
      </p:sp>
      <p:sp>
        <p:nvSpPr>
          <p:cNvPr id="17" name="Text Placeholder 7">
            <a:extLst>
              <a:ext uri="{FF2B5EF4-FFF2-40B4-BE49-F238E27FC236}">
                <a16:creationId xmlns:a16="http://schemas.microsoft.com/office/drawing/2014/main" id="{C62A319A-4CF3-4A18-A803-6EEA61AEAC69}"/>
              </a:ext>
            </a:extLst>
          </p:cNvPr>
          <p:cNvSpPr>
            <a:spLocks noGrp="1"/>
          </p:cNvSpPr>
          <p:nvPr>
            <p:ph type="body" sz="quarter" idx="13" hasCustomPrompt="1"/>
          </p:nvPr>
        </p:nvSpPr>
        <p:spPr bwMode="white">
          <a:xfrm>
            <a:off x="6329180" y="1975125"/>
            <a:ext cx="2750167" cy="1199405"/>
          </a:xfrm>
          <a:prstGeom prst="rect">
            <a:avLst/>
          </a:prstGeom>
        </p:spPr>
        <p:txBody>
          <a:bodyPr>
            <a:noAutofit/>
          </a:bodyPr>
          <a:lstStyle>
            <a:lvl1pPr marL="0" indent="0">
              <a:spcBef>
                <a:spcPts val="0"/>
              </a:spcBef>
              <a:spcAft>
                <a:spcPts val="0"/>
              </a:spcAft>
              <a:buNone/>
              <a:defRPr sz="2714" b="0">
                <a:solidFill>
                  <a:schemeClr val="bg1"/>
                </a:solidFill>
              </a:defRPr>
            </a:lvl1pPr>
          </a:lstStyle>
          <a:p>
            <a:pPr lvl="0"/>
            <a:r>
              <a:rPr lang="en-US" noProof="0"/>
              <a:t>Click to insert title</a:t>
            </a:r>
          </a:p>
        </p:txBody>
      </p:sp>
      <p:sp>
        <p:nvSpPr>
          <p:cNvPr id="18" name="Text Placeholder 7">
            <a:extLst>
              <a:ext uri="{FF2B5EF4-FFF2-40B4-BE49-F238E27FC236}">
                <a16:creationId xmlns:a16="http://schemas.microsoft.com/office/drawing/2014/main" id="{8E113042-EC5F-4832-828E-66317CF4AB83}"/>
              </a:ext>
            </a:extLst>
          </p:cNvPr>
          <p:cNvSpPr>
            <a:spLocks noGrp="1"/>
          </p:cNvSpPr>
          <p:nvPr>
            <p:ph type="body" sz="quarter" idx="14" hasCustomPrompt="1"/>
          </p:nvPr>
        </p:nvSpPr>
        <p:spPr bwMode="white">
          <a:xfrm>
            <a:off x="6329187" y="3287001"/>
            <a:ext cx="2750167" cy="1199405"/>
          </a:xfrm>
          <a:prstGeom prst="rect">
            <a:avLst/>
          </a:prstGeom>
        </p:spPr>
        <p:txBody>
          <a:bodyPr>
            <a:noAutofit/>
          </a:bodyPr>
          <a:lstStyle>
            <a:lvl1pPr marL="0" indent="0">
              <a:spcBef>
                <a:spcPts val="0"/>
              </a:spcBef>
              <a:spcAft>
                <a:spcPts val="0"/>
              </a:spcAft>
              <a:buNone/>
              <a:defRPr sz="1551" b="0">
                <a:solidFill>
                  <a:schemeClr val="bg1"/>
                </a:solidFill>
              </a:defRPr>
            </a:lvl1pPr>
          </a:lstStyle>
          <a:p>
            <a:pPr lvl="0"/>
            <a:r>
              <a:rPr lang="en-US" noProof="0"/>
              <a:t>Click to insert short key message</a:t>
            </a:r>
          </a:p>
        </p:txBody>
      </p:sp>
    </p:spTree>
    <p:extLst>
      <p:ext uri="{BB962C8B-B14F-4D97-AF65-F5344CB8AC3E}">
        <p14:creationId xmlns:p14="http://schemas.microsoft.com/office/powerpoint/2010/main" val="32697343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Viole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9F55804-8F9A-4DD1-A66E-09A5220EF51B}"/>
              </a:ext>
            </a:extLst>
          </p:cNvPr>
          <p:cNvSpPr/>
          <p:nvPr userDrawn="1"/>
        </p:nvSpPr>
        <p:spPr bwMode="blackGray">
          <a:xfrm>
            <a:off x="6094608" y="0"/>
            <a:ext cx="350659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noProof="0" dirty="0"/>
          </a:p>
        </p:txBody>
      </p:sp>
      <p:sp>
        <p:nvSpPr>
          <p:cNvPr id="15" name="Picture Placeholder 25">
            <a:extLst>
              <a:ext uri="{FF2B5EF4-FFF2-40B4-BE49-F238E27FC236}">
                <a16:creationId xmlns:a16="http://schemas.microsoft.com/office/drawing/2014/main" id="{9255F7C5-3492-4794-A27E-EF60752426C0}"/>
              </a:ext>
            </a:extLst>
          </p:cNvPr>
          <p:cNvSpPr>
            <a:spLocks noGrp="1"/>
          </p:cNvSpPr>
          <p:nvPr>
            <p:ph type="pic" sz="quarter" idx="17"/>
          </p:nvPr>
        </p:nvSpPr>
        <p:spPr>
          <a:xfrm>
            <a:off x="4" y="0"/>
            <a:ext cx="6094608" cy="6858000"/>
          </a:xfrm>
          <a:prstGeom prst="rect">
            <a:avLst/>
          </a:prstGeom>
        </p:spPr>
        <p:txBody>
          <a:bodyPr/>
          <a:lstStyle/>
          <a:p>
            <a:r>
              <a:rPr lang="en-US" noProof="0"/>
              <a:t>Click icon to add picture</a:t>
            </a:r>
            <a:endParaRPr lang="en-US" noProof="0" dirty="0"/>
          </a:p>
        </p:txBody>
      </p:sp>
      <p:sp>
        <p:nvSpPr>
          <p:cNvPr id="16" name="Text Placeholder 7">
            <a:extLst>
              <a:ext uri="{FF2B5EF4-FFF2-40B4-BE49-F238E27FC236}">
                <a16:creationId xmlns:a16="http://schemas.microsoft.com/office/drawing/2014/main" id="{E21A0D0F-D5FA-42C0-81B3-FD1AC8764276}"/>
              </a:ext>
            </a:extLst>
          </p:cNvPr>
          <p:cNvSpPr>
            <a:spLocks noGrp="1"/>
          </p:cNvSpPr>
          <p:nvPr>
            <p:ph type="body" sz="quarter" idx="12" hasCustomPrompt="1"/>
          </p:nvPr>
        </p:nvSpPr>
        <p:spPr bwMode="white">
          <a:xfrm>
            <a:off x="6329175" y="401711"/>
            <a:ext cx="2750166" cy="1435391"/>
          </a:xfrm>
          <a:prstGeom prst="rect">
            <a:avLst/>
          </a:prstGeom>
        </p:spPr>
        <p:txBody>
          <a:bodyPr>
            <a:noAutofit/>
          </a:bodyPr>
          <a:lstStyle>
            <a:lvl1pPr marL="0" indent="0">
              <a:spcBef>
                <a:spcPts val="0"/>
              </a:spcBef>
              <a:spcAft>
                <a:spcPts val="0"/>
              </a:spcAft>
              <a:buNone/>
              <a:defRPr sz="9692" b="1">
                <a:solidFill>
                  <a:schemeClr val="bg1"/>
                </a:solidFill>
              </a:defRPr>
            </a:lvl1pPr>
          </a:lstStyle>
          <a:p>
            <a:pPr lvl="0"/>
            <a:r>
              <a:rPr lang="en-US" noProof="0" dirty="0"/>
              <a:t>No.</a:t>
            </a:r>
          </a:p>
        </p:txBody>
      </p:sp>
      <p:sp>
        <p:nvSpPr>
          <p:cNvPr id="17" name="Text Placeholder 7">
            <a:extLst>
              <a:ext uri="{FF2B5EF4-FFF2-40B4-BE49-F238E27FC236}">
                <a16:creationId xmlns:a16="http://schemas.microsoft.com/office/drawing/2014/main" id="{C62A319A-4CF3-4A18-A803-6EEA61AEAC69}"/>
              </a:ext>
            </a:extLst>
          </p:cNvPr>
          <p:cNvSpPr>
            <a:spLocks noGrp="1"/>
          </p:cNvSpPr>
          <p:nvPr>
            <p:ph type="body" sz="quarter" idx="13" hasCustomPrompt="1"/>
          </p:nvPr>
        </p:nvSpPr>
        <p:spPr bwMode="white">
          <a:xfrm>
            <a:off x="6329180" y="1975125"/>
            <a:ext cx="2750167" cy="1199405"/>
          </a:xfrm>
          <a:prstGeom prst="rect">
            <a:avLst/>
          </a:prstGeom>
        </p:spPr>
        <p:txBody>
          <a:bodyPr>
            <a:noAutofit/>
          </a:bodyPr>
          <a:lstStyle>
            <a:lvl1pPr marL="0" indent="0">
              <a:spcBef>
                <a:spcPts val="0"/>
              </a:spcBef>
              <a:spcAft>
                <a:spcPts val="0"/>
              </a:spcAft>
              <a:buNone/>
              <a:defRPr sz="2714" b="0">
                <a:solidFill>
                  <a:schemeClr val="bg1"/>
                </a:solidFill>
              </a:defRPr>
            </a:lvl1pPr>
          </a:lstStyle>
          <a:p>
            <a:pPr lvl="0"/>
            <a:r>
              <a:rPr lang="en-US" noProof="0"/>
              <a:t>Click to insert title</a:t>
            </a:r>
          </a:p>
        </p:txBody>
      </p:sp>
      <p:sp>
        <p:nvSpPr>
          <p:cNvPr id="18" name="Text Placeholder 7">
            <a:extLst>
              <a:ext uri="{FF2B5EF4-FFF2-40B4-BE49-F238E27FC236}">
                <a16:creationId xmlns:a16="http://schemas.microsoft.com/office/drawing/2014/main" id="{8E113042-EC5F-4832-828E-66317CF4AB83}"/>
              </a:ext>
            </a:extLst>
          </p:cNvPr>
          <p:cNvSpPr>
            <a:spLocks noGrp="1"/>
          </p:cNvSpPr>
          <p:nvPr>
            <p:ph type="body" sz="quarter" idx="14" hasCustomPrompt="1"/>
          </p:nvPr>
        </p:nvSpPr>
        <p:spPr bwMode="white">
          <a:xfrm>
            <a:off x="6329187" y="3287001"/>
            <a:ext cx="2750167" cy="1199405"/>
          </a:xfrm>
          <a:prstGeom prst="rect">
            <a:avLst/>
          </a:prstGeom>
        </p:spPr>
        <p:txBody>
          <a:bodyPr>
            <a:noAutofit/>
          </a:bodyPr>
          <a:lstStyle>
            <a:lvl1pPr marL="0" indent="0">
              <a:spcBef>
                <a:spcPts val="0"/>
              </a:spcBef>
              <a:spcAft>
                <a:spcPts val="0"/>
              </a:spcAft>
              <a:buNone/>
              <a:defRPr sz="1551" b="0">
                <a:solidFill>
                  <a:schemeClr val="bg1"/>
                </a:solidFill>
              </a:defRPr>
            </a:lvl1pPr>
          </a:lstStyle>
          <a:p>
            <a:pPr lvl="0"/>
            <a:r>
              <a:rPr lang="en-US" noProof="0"/>
              <a:t>Click to insert short key message</a:t>
            </a:r>
          </a:p>
        </p:txBody>
      </p:sp>
    </p:spTree>
    <p:extLst>
      <p:ext uri="{BB962C8B-B14F-4D97-AF65-F5344CB8AC3E}">
        <p14:creationId xmlns:p14="http://schemas.microsoft.com/office/powerpoint/2010/main" val="39217422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Salm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9F55804-8F9A-4DD1-A66E-09A5220EF51B}"/>
              </a:ext>
            </a:extLst>
          </p:cNvPr>
          <p:cNvSpPr/>
          <p:nvPr userDrawn="1"/>
        </p:nvSpPr>
        <p:spPr bwMode="blackGray">
          <a:xfrm>
            <a:off x="6094608" y="0"/>
            <a:ext cx="35065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noProof="0" dirty="0"/>
          </a:p>
        </p:txBody>
      </p:sp>
      <p:sp>
        <p:nvSpPr>
          <p:cNvPr id="15" name="Picture Placeholder 25">
            <a:extLst>
              <a:ext uri="{FF2B5EF4-FFF2-40B4-BE49-F238E27FC236}">
                <a16:creationId xmlns:a16="http://schemas.microsoft.com/office/drawing/2014/main" id="{9255F7C5-3492-4794-A27E-EF60752426C0}"/>
              </a:ext>
            </a:extLst>
          </p:cNvPr>
          <p:cNvSpPr>
            <a:spLocks noGrp="1"/>
          </p:cNvSpPr>
          <p:nvPr>
            <p:ph type="pic" sz="quarter" idx="17"/>
          </p:nvPr>
        </p:nvSpPr>
        <p:spPr>
          <a:xfrm>
            <a:off x="4" y="0"/>
            <a:ext cx="6094608" cy="6858000"/>
          </a:xfrm>
          <a:prstGeom prst="rect">
            <a:avLst/>
          </a:prstGeom>
        </p:spPr>
        <p:txBody>
          <a:bodyPr/>
          <a:lstStyle/>
          <a:p>
            <a:r>
              <a:rPr lang="en-US" noProof="0"/>
              <a:t>Click icon to add picture</a:t>
            </a:r>
            <a:endParaRPr lang="en-US" noProof="0" dirty="0"/>
          </a:p>
        </p:txBody>
      </p:sp>
      <p:sp>
        <p:nvSpPr>
          <p:cNvPr id="16" name="Text Placeholder 7">
            <a:extLst>
              <a:ext uri="{FF2B5EF4-FFF2-40B4-BE49-F238E27FC236}">
                <a16:creationId xmlns:a16="http://schemas.microsoft.com/office/drawing/2014/main" id="{E21A0D0F-D5FA-42C0-81B3-FD1AC8764276}"/>
              </a:ext>
            </a:extLst>
          </p:cNvPr>
          <p:cNvSpPr>
            <a:spLocks noGrp="1"/>
          </p:cNvSpPr>
          <p:nvPr>
            <p:ph type="body" sz="quarter" idx="12" hasCustomPrompt="1"/>
          </p:nvPr>
        </p:nvSpPr>
        <p:spPr bwMode="white">
          <a:xfrm>
            <a:off x="6329175" y="401711"/>
            <a:ext cx="2750166" cy="1435391"/>
          </a:xfrm>
          <a:prstGeom prst="rect">
            <a:avLst/>
          </a:prstGeom>
        </p:spPr>
        <p:txBody>
          <a:bodyPr>
            <a:noAutofit/>
          </a:bodyPr>
          <a:lstStyle>
            <a:lvl1pPr marL="0" indent="0">
              <a:spcBef>
                <a:spcPts val="0"/>
              </a:spcBef>
              <a:spcAft>
                <a:spcPts val="0"/>
              </a:spcAft>
              <a:buNone/>
              <a:defRPr sz="9692" b="1">
                <a:solidFill>
                  <a:schemeClr val="bg1"/>
                </a:solidFill>
              </a:defRPr>
            </a:lvl1pPr>
          </a:lstStyle>
          <a:p>
            <a:pPr lvl="0"/>
            <a:r>
              <a:rPr lang="en-US" noProof="0" dirty="0"/>
              <a:t>No.</a:t>
            </a:r>
          </a:p>
        </p:txBody>
      </p:sp>
      <p:sp>
        <p:nvSpPr>
          <p:cNvPr id="17" name="Text Placeholder 7">
            <a:extLst>
              <a:ext uri="{FF2B5EF4-FFF2-40B4-BE49-F238E27FC236}">
                <a16:creationId xmlns:a16="http://schemas.microsoft.com/office/drawing/2014/main" id="{C62A319A-4CF3-4A18-A803-6EEA61AEAC69}"/>
              </a:ext>
            </a:extLst>
          </p:cNvPr>
          <p:cNvSpPr>
            <a:spLocks noGrp="1"/>
          </p:cNvSpPr>
          <p:nvPr>
            <p:ph type="body" sz="quarter" idx="13" hasCustomPrompt="1"/>
          </p:nvPr>
        </p:nvSpPr>
        <p:spPr bwMode="white">
          <a:xfrm>
            <a:off x="6329180" y="1975125"/>
            <a:ext cx="2750167" cy="1199405"/>
          </a:xfrm>
          <a:prstGeom prst="rect">
            <a:avLst/>
          </a:prstGeom>
        </p:spPr>
        <p:txBody>
          <a:bodyPr>
            <a:noAutofit/>
          </a:bodyPr>
          <a:lstStyle>
            <a:lvl1pPr marL="0" indent="0">
              <a:spcBef>
                <a:spcPts val="0"/>
              </a:spcBef>
              <a:spcAft>
                <a:spcPts val="0"/>
              </a:spcAft>
              <a:buNone/>
              <a:defRPr sz="2714" b="0">
                <a:solidFill>
                  <a:schemeClr val="bg1"/>
                </a:solidFill>
              </a:defRPr>
            </a:lvl1pPr>
          </a:lstStyle>
          <a:p>
            <a:pPr lvl="0"/>
            <a:r>
              <a:rPr lang="en-US" noProof="0"/>
              <a:t>Click to insert title</a:t>
            </a:r>
          </a:p>
        </p:txBody>
      </p:sp>
      <p:sp>
        <p:nvSpPr>
          <p:cNvPr id="18" name="Text Placeholder 7">
            <a:extLst>
              <a:ext uri="{FF2B5EF4-FFF2-40B4-BE49-F238E27FC236}">
                <a16:creationId xmlns:a16="http://schemas.microsoft.com/office/drawing/2014/main" id="{8E113042-EC5F-4832-828E-66317CF4AB83}"/>
              </a:ext>
            </a:extLst>
          </p:cNvPr>
          <p:cNvSpPr>
            <a:spLocks noGrp="1"/>
          </p:cNvSpPr>
          <p:nvPr>
            <p:ph type="body" sz="quarter" idx="14" hasCustomPrompt="1"/>
          </p:nvPr>
        </p:nvSpPr>
        <p:spPr bwMode="white">
          <a:xfrm>
            <a:off x="6329187" y="3287001"/>
            <a:ext cx="2750167" cy="1199405"/>
          </a:xfrm>
          <a:prstGeom prst="rect">
            <a:avLst/>
          </a:prstGeom>
        </p:spPr>
        <p:txBody>
          <a:bodyPr>
            <a:noAutofit/>
          </a:bodyPr>
          <a:lstStyle>
            <a:lvl1pPr marL="0" indent="0">
              <a:spcBef>
                <a:spcPts val="0"/>
              </a:spcBef>
              <a:spcAft>
                <a:spcPts val="0"/>
              </a:spcAft>
              <a:buNone/>
              <a:defRPr sz="1551" b="0">
                <a:solidFill>
                  <a:schemeClr val="bg1"/>
                </a:solidFill>
              </a:defRPr>
            </a:lvl1pPr>
          </a:lstStyle>
          <a:p>
            <a:pPr lvl="0"/>
            <a:r>
              <a:rPr lang="en-US" noProof="0"/>
              <a:t>Click to insert short key message</a:t>
            </a:r>
          </a:p>
        </p:txBody>
      </p:sp>
    </p:spTree>
    <p:extLst>
      <p:ext uri="{BB962C8B-B14F-4D97-AF65-F5344CB8AC3E}">
        <p14:creationId xmlns:p14="http://schemas.microsoft.com/office/powerpoint/2010/main" val="20994727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Section Divider Dark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A01329-6F84-4125-A057-4EEC2E1257C3}"/>
              </a:ext>
            </a:extLst>
          </p:cNvPr>
          <p:cNvSpPr/>
          <p:nvPr userDrawn="1"/>
        </p:nvSpPr>
        <p:spPr bwMode="blackGray">
          <a:xfrm>
            <a:off x="1" y="0"/>
            <a:ext cx="9601200" cy="6858000"/>
          </a:xfrm>
          <a:prstGeom prst="rect">
            <a:avLst/>
          </a:prstGeom>
          <a:solidFill>
            <a:schemeClr val="accent1"/>
          </a:solidFill>
          <a:ln w="25400" cap="flat" cmpd="sng" algn="ctr">
            <a:noFill/>
            <a:prstDash val="solid"/>
          </a:ln>
          <a:effectLst/>
        </p:spPr>
        <p:txBody>
          <a:bodyPr rtlCol="0" anchor="t" anchorCtr="0"/>
          <a:lstStyle/>
          <a:p>
            <a:pPr marL="0" marR="0" lvl="0" indent="0" algn="ctr" defTabSz="844047" eaLnBrk="1" fontAlgn="auto" latinLnBrk="0" hangingPunct="1">
              <a:lnSpc>
                <a:spcPct val="100000"/>
              </a:lnSpc>
              <a:spcBef>
                <a:spcPts val="0"/>
              </a:spcBef>
              <a:spcAft>
                <a:spcPts val="0"/>
              </a:spcAft>
              <a:buClrTx/>
              <a:buSzTx/>
              <a:buFontTx/>
              <a:buNone/>
              <a:tabLst/>
              <a:defRPr/>
            </a:pPr>
            <a:endParaRPr kumimoji="0" lang="en-US" sz="11077" b="1" i="0" u="none" strike="noStrike" kern="0" cap="none" spc="-140" normalizeH="0" baseline="0" noProof="0" dirty="0">
              <a:ln>
                <a:noFill/>
              </a:ln>
              <a:solidFill>
                <a:schemeClr val="bg1"/>
              </a:solidFill>
              <a:effectLst/>
              <a:uLnTx/>
              <a:uFillTx/>
              <a:latin typeface="Arial"/>
              <a:ea typeface="MS PGothic"/>
              <a:cs typeface="+mn-cs"/>
            </a:endParaRPr>
          </a:p>
        </p:txBody>
      </p:sp>
      <p:sp>
        <p:nvSpPr>
          <p:cNvPr id="7" name="Title 1"/>
          <p:cNvSpPr>
            <a:spLocks noGrp="1"/>
          </p:cNvSpPr>
          <p:nvPr>
            <p:ph type="ctrTitle" hasCustomPrompt="1"/>
          </p:nvPr>
        </p:nvSpPr>
        <p:spPr bwMode="white">
          <a:xfrm>
            <a:off x="2720343" y="2895600"/>
            <a:ext cx="6400800" cy="685800"/>
          </a:xfrm>
          <a:prstGeom prst="rect">
            <a:avLst/>
          </a:prstGeom>
        </p:spPr>
        <p:txBody>
          <a:bodyPr anchor="t">
            <a:normAutofit/>
          </a:bodyPr>
          <a:lstStyle>
            <a:lvl1pPr algn="l">
              <a:defRPr lang="en-US" sz="3323" b="1" kern="1200" baseline="0" dirty="0">
                <a:solidFill>
                  <a:schemeClr val="bg1"/>
                </a:solidFill>
                <a:latin typeface="Arial" pitchFamily="34" charset="0"/>
                <a:ea typeface="+mj-ea"/>
                <a:cs typeface="Arial" pitchFamily="34" charset="0"/>
              </a:defRPr>
            </a:lvl1pPr>
          </a:lstStyle>
          <a:p>
            <a:r>
              <a:rPr lang="en-US" noProof="0"/>
              <a:t>Section Divider Title</a:t>
            </a:r>
          </a:p>
        </p:txBody>
      </p:sp>
      <p:sp>
        <p:nvSpPr>
          <p:cNvPr id="8" name="Subtitle 2"/>
          <p:cNvSpPr>
            <a:spLocks noGrp="1"/>
          </p:cNvSpPr>
          <p:nvPr>
            <p:ph type="subTitle" idx="1" hasCustomPrompt="1"/>
          </p:nvPr>
        </p:nvSpPr>
        <p:spPr bwMode="white">
          <a:xfrm>
            <a:off x="2720343" y="3657602"/>
            <a:ext cx="6400800" cy="609600"/>
          </a:xfrm>
          <a:prstGeom prst="rect">
            <a:avLst/>
          </a:prstGeom>
        </p:spPr>
        <p:txBody>
          <a:bodyPr>
            <a:normAutofit/>
          </a:bodyPr>
          <a:lstStyle>
            <a:lvl1pPr marL="0" indent="0" algn="l">
              <a:buNone/>
              <a:defRPr sz="2217">
                <a:solidFill>
                  <a:schemeClr val="bg1"/>
                </a:solidFill>
                <a:latin typeface="Arial" pitchFamily="34" charset="0"/>
                <a:cs typeface="Arial" pitchFamily="34" charset="0"/>
              </a:defRPr>
            </a:lvl1pPr>
            <a:lvl2pPr marL="422025" indent="0" algn="ctr">
              <a:buNone/>
              <a:defRPr>
                <a:solidFill>
                  <a:schemeClr val="tx1">
                    <a:tint val="75000"/>
                  </a:schemeClr>
                </a:solidFill>
              </a:defRPr>
            </a:lvl2pPr>
            <a:lvl3pPr marL="844047" indent="0" algn="ctr">
              <a:buNone/>
              <a:defRPr>
                <a:solidFill>
                  <a:schemeClr val="tx1">
                    <a:tint val="75000"/>
                  </a:schemeClr>
                </a:solidFill>
              </a:defRPr>
            </a:lvl3pPr>
            <a:lvl4pPr marL="1266071" indent="0" algn="ctr">
              <a:buNone/>
              <a:defRPr>
                <a:solidFill>
                  <a:schemeClr val="tx1">
                    <a:tint val="75000"/>
                  </a:schemeClr>
                </a:solidFill>
              </a:defRPr>
            </a:lvl4pPr>
            <a:lvl5pPr marL="1688095" indent="0" algn="ctr">
              <a:buNone/>
              <a:defRPr>
                <a:solidFill>
                  <a:schemeClr val="tx1">
                    <a:tint val="75000"/>
                  </a:schemeClr>
                </a:solidFill>
              </a:defRPr>
            </a:lvl5pPr>
            <a:lvl6pPr marL="2110116" indent="0" algn="ctr">
              <a:buNone/>
              <a:defRPr>
                <a:solidFill>
                  <a:schemeClr val="tx1">
                    <a:tint val="75000"/>
                  </a:schemeClr>
                </a:solidFill>
              </a:defRPr>
            </a:lvl6pPr>
            <a:lvl7pPr marL="2532142" indent="0" algn="ctr">
              <a:buNone/>
              <a:defRPr>
                <a:solidFill>
                  <a:schemeClr val="tx1">
                    <a:tint val="75000"/>
                  </a:schemeClr>
                </a:solidFill>
              </a:defRPr>
            </a:lvl7pPr>
            <a:lvl8pPr marL="2954165" indent="0" algn="ctr">
              <a:buNone/>
              <a:defRPr>
                <a:solidFill>
                  <a:schemeClr val="tx1">
                    <a:tint val="75000"/>
                  </a:schemeClr>
                </a:solidFill>
              </a:defRPr>
            </a:lvl8pPr>
            <a:lvl9pPr marL="3376190" indent="0" algn="ctr">
              <a:buNone/>
              <a:defRPr>
                <a:solidFill>
                  <a:schemeClr val="tx1">
                    <a:tint val="75000"/>
                  </a:schemeClr>
                </a:solidFill>
              </a:defRPr>
            </a:lvl9pPr>
          </a:lstStyle>
          <a:p>
            <a:r>
              <a:rPr lang="en-US" noProof="0"/>
              <a:t>Section Divider Subtitle</a:t>
            </a:r>
          </a:p>
        </p:txBody>
      </p:sp>
      <p:cxnSp>
        <p:nvCxnSpPr>
          <p:cNvPr id="9" name="Straight Connector 8"/>
          <p:cNvCxnSpPr/>
          <p:nvPr userDrawn="1"/>
        </p:nvCxnSpPr>
        <p:spPr bwMode="white">
          <a:xfrm>
            <a:off x="2720343" y="2743200"/>
            <a:ext cx="64008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bwMode="white">
          <a:xfrm>
            <a:off x="480061" y="2743200"/>
            <a:ext cx="192024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bwMode="white">
          <a:xfrm>
            <a:off x="480060" y="2912616"/>
            <a:ext cx="2240280" cy="668775"/>
          </a:xfrm>
          <a:prstGeom prst="rect">
            <a:avLst/>
          </a:prstGeom>
        </p:spPr>
        <p:txBody>
          <a:bodyPr>
            <a:noAutofit/>
          </a:bodyPr>
          <a:lstStyle>
            <a:lvl1pPr>
              <a:buNone/>
              <a:defRPr sz="3323" b="1" baseline="0">
                <a:solidFill>
                  <a:schemeClr val="bg1"/>
                </a:solidFill>
              </a:defRPr>
            </a:lvl1pPr>
            <a:lvl2pPr>
              <a:buNone/>
              <a:defRPr sz="739"/>
            </a:lvl2pPr>
            <a:lvl3pPr>
              <a:buNone/>
              <a:defRPr sz="739"/>
            </a:lvl3pPr>
            <a:lvl4pPr>
              <a:buNone/>
              <a:defRPr sz="739"/>
            </a:lvl4pPr>
            <a:lvl5pPr>
              <a:buNone/>
              <a:defRPr sz="739"/>
            </a:lvl5pPr>
          </a:lstStyle>
          <a:p>
            <a:pPr lvl="0"/>
            <a:r>
              <a:rPr lang="en-US" noProof="0"/>
              <a:t>Section No.</a:t>
            </a:r>
          </a:p>
        </p:txBody>
      </p:sp>
    </p:spTree>
    <p:extLst>
      <p:ext uri="{BB962C8B-B14F-4D97-AF65-F5344CB8AC3E}">
        <p14:creationId xmlns:p14="http://schemas.microsoft.com/office/powerpoint/2010/main" val="29393281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Section Divider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A01329-6F84-4125-A057-4EEC2E1257C3}"/>
              </a:ext>
            </a:extLst>
          </p:cNvPr>
          <p:cNvSpPr/>
          <p:nvPr userDrawn="1"/>
        </p:nvSpPr>
        <p:spPr bwMode="blackGray">
          <a:xfrm>
            <a:off x="1" y="10048"/>
            <a:ext cx="9601200" cy="6858000"/>
          </a:xfrm>
          <a:prstGeom prst="rect">
            <a:avLst/>
          </a:prstGeom>
          <a:solidFill>
            <a:schemeClr val="tx2"/>
          </a:solidFill>
          <a:ln w="25400" cap="flat" cmpd="sng" algn="ctr">
            <a:noFill/>
            <a:prstDash val="solid"/>
          </a:ln>
          <a:effectLst/>
        </p:spPr>
        <p:txBody>
          <a:bodyPr rtlCol="0" anchor="t" anchorCtr="0"/>
          <a:lstStyle/>
          <a:p>
            <a:pPr marL="0" marR="0" lvl="0" indent="0" algn="ctr" defTabSz="844047" eaLnBrk="1" fontAlgn="auto" latinLnBrk="0" hangingPunct="1">
              <a:lnSpc>
                <a:spcPct val="100000"/>
              </a:lnSpc>
              <a:spcBef>
                <a:spcPts val="0"/>
              </a:spcBef>
              <a:spcAft>
                <a:spcPts val="0"/>
              </a:spcAft>
              <a:buClrTx/>
              <a:buSzTx/>
              <a:buFontTx/>
              <a:buNone/>
              <a:tabLst/>
              <a:defRPr/>
            </a:pPr>
            <a:endParaRPr kumimoji="0" lang="en-US" sz="11077" b="1" i="0" u="none" strike="noStrike" kern="0" cap="none" spc="-140" normalizeH="0" baseline="0" noProof="0" dirty="0">
              <a:ln>
                <a:noFill/>
              </a:ln>
              <a:solidFill>
                <a:schemeClr val="bg1"/>
              </a:solidFill>
              <a:effectLst/>
              <a:uLnTx/>
              <a:uFillTx/>
              <a:latin typeface="Arial"/>
              <a:ea typeface="MS PGothic"/>
              <a:cs typeface="+mn-cs"/>
            </a:endParaRPr>
          </a:p>
        </p:txBody>
      </p:sp>
      <p:sp>
        <p:nvSpPr>
          <p:cNvPr id="7" name="Title 1"/>
          <p:cNvSpPr>
            <a:spLocks noGrp="1"/>
          </p:cNvSpPr>
          <p:nvPr>
            <p:ph type="ctrTitle" hasCustomPrompt="1"/>
          </p:nvPr>
        </p:nvSpPr>
        <p:spPr bwMode="white">
          <a:xfrm>
            <a:off x="2720343" y="2895600"/>
            <a:ext cx="6400800" cy="685800"/>
          </a:xfrm>
          <a:prstGeom prst="rect">
            <a:avLst/>
          </a:prstGeom>
        </p:spPr>
        <p:txBody>
          <a:bodyPr anchor="t">
            <a:normAutofit/>
          </a:bodyPr>
          <a:lstStyle>
            <a:lvl1pPr algn="l">
              <a:defRPr lang="en-US" sz="3323" b="1" kern="1200" baseline="0" dirty="0">
                <a:solidFill>
                  <a:schemeClr val="bg1"/>
                </a:solidFill>
                <a:latin typeface="Arial" pitchFamily="34" charset="0"/>
                <a:ea typeface="+mj-ea"/>
                <a:cs typeface="Arial" pitchFamily="34" charset="0"/>
              </a:defRPr>
            </a:lvl1pPr>
          </a:lstStyle>
          <a:p>
            <a:r>
              <a:rPr lang="en-US" noProof="0"/>
              <a:t>Section Divider Title</a:t>
            </a:r>
          </a:p>
        </p:txBody>
      </p:sp>
      <p:sp>
        <p:nvSpPr>
          <p:cNvPr id="8" name="Subtitle 2"/>
          <p:cNvSpPr>
            <a:spLocks noGrp="1"/>
          </p:cNvSpPr>
          <p:nvPr>
            <p:ph type="subTitle" idx="1" hasCustomPrompt="1"/>
          </p:nvPr>
        </p:nvSpPr>
        <p:spPr bwMode="white">
          <a:xfrm>
            <a:off x="2720343" y="3657602"/>
            <a:ext cx="6400800" cy="609600"/>
          </a:xfrm>
          <a:prstGeom prst="rect">
            <a:avLst/>
          </a:prstGeom>
        </p:spPr>
        <p:txBody>
          <a:bodyPr>
            <a:normAutofit/>
          </a:bodyPr>
          <a:lstStyle>
            <a:lvl1pPr marL="0" indent="0" algn="l">
              <a:buNone/>
              <a:defRPr sz="2217">
                <a:solidFill>
                  <a:schemeClr val="bg1"/>
                </a:solidFill>
                <a:latin typeface="Arial" pitchFamily="34" charset="0"/>
                <a:cs typeface="Arial" pitchFamily="34" charset="0"/>
              </a:defRPr>
            </a:lvl1pPr>
            <a:lvl2pPr marL="422025" indent="0" algn="ctr">
              <a:buNone/>
              <a:defRPr>
                <a:solidFill>
                  <a:schemeClr val="tx1">
                    <a:tint val="75000"/>
                  </a:schemeClr>
                </a:solidFill>
              </a:defRPr>
            </a:lvl2pPr>
            <a:lvl3pPr marL="844047" indent="0" algn="ctr">
              <a:buNone/>
              <a:defRPr>
                <a:solidFill>
                  <a:schemeClr val="tx1">
                    <a:tint val="75000"/>
                  </a:schemeClr>
                </a:solidFill>
              </a:defRPr>
            </a:lvl3pPr>
            <a:lvl4pPr marL="1266071" indent="0" algn="ctr">
              <a:buNone/>
              <a:defRPr>
                <a:solidFill>
                  <a:schemeClr val="tx1">
                    <a:tint val="75000"/>
                  </a:schemeClr>
                </a:solidFill>
              </a:defRPr>
            </a:lvl4pPr>
            <a:lvl5pPr marL="1688095" indent="0" algn="ctr">
              <a:buNone/>
              <a:defRPr>
                <a:solidFill>
                  <a:schemeClr val="tx1">
                    <a:tint val="75000"/>
                  </a:schemeClr>
                </a:solidFill>
              </a:defRPr>
            </a:lvl5pPr>
            <a:lvl6pPr marL="2110116" indent="0" algn="ctr">
              <a:buNone/>
              <a:defRPr>
                <a:solidFill>
                  <a:schemeClr val="tx1">
                    <a:tint val="75000"/>
                  </a:schemeClr>
                </a:solidFill>
              </a:defRPr>
            </a:lvl6pPr>
            <a:lvl7pPr marL="2532142" indent="0" algn="ctr">
              <a:buNone/>
              <a:defRPr>
                <a:solidFill>
                  <a:schemeClr val="tx1">
                    <a:tint val="75000"/>
                  </a:schemeClr>
                </a:solidFill>
              </a:defRPr>
            </a:lvl7pPr>
            <a:lvl8pPr marL="2954165" indent="0" algn="ctr">
              <a:buNone/>
              <a:defRPr>
                <a:solidFill>
                  <a:schemeClr val="tx1">
                    <a:tint val="75000"/>
                  </a:schemeClr>
                </a:solidFill>
              </a:defRPr>
            </a:lvl8pPr>
            <a:lvl9pPr marL="3376190" indent="0" algn="ctr">
              <a:buNone/>
              <a:defRPr>
                <a:solidFill>
                  <a:schemeClr val="tx1">
                    <a:tint val="75000"/>
                  </a:schemeClr>
                </a:solidFill>
              </a:defRPr>
            </a:lvl9pPr>
          </a:lstStyle>
          <a:p>
            <a:r>
              <a:rPr lang="en-US" noProof="0"/>
              <a:t>Section Divider Subtitle</a:t>
            </a:r>
          </a:p>
        </p:txBody>
      </p:sp>
      <p:cxnSp>
        <p:nvCxnSpPr>
          <p:cNvPr id="9" name="Straight Connector 8"/>
          <p:cNvCxnSpPr/>
          <p:nvPr userDrawn="1"/>
        </p:nvCxnSpPr>
        <p:spPr bwMode="white">
          <a:xfrm>
            <a:off x="2720343" y="2743200"/>
            <a:ext cx="64008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bwMode="white">
          <a:xfrm>
            <a:off x="480061" y="2743200"/>
            <a:ext cx="192024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bwMode="white">
          <a:xfrm>
            <a:off x="480060" y="2912616"/>
            <a:ext cx="2240280" cy="668775"/>
          </a:xfrm>
          <a:prstGeom prst="rect">
            <a:avLst/>
          </a:prstGeom>
        </p:spPr>
        <p:txBody>
          <a:bodyPr>
            <a:noAutofit/>
          </a:bodyPr>
          <a:lstStyle>
            <a:lvl1pPr>
              <a:buNone/>
              <a:defRPr sz="3323" b="1" baseline="0">
                <a:solidFill>
                  <a:schemeClr val="bg1"/>
                </a:solidFill>
              </a:defRPr>
            </a:lvl1pPr>
            <a:lvl2pPr>
              <a:buNone/>
              <a:defRPr sz="739"/>
            </a:lvl2pPr>
            <a:lvl3pPr>
              <a:buNone/>
              <a:defRPr sz="739"/>
            </a:lvl3pPr>
            <a:lvl4pPr>
              <a:buNone/>
              <a:defRPr sz="739"/>
            </a:lvl4pPr>
            <a:lvl5pPr>
              <a:buNone/>
              <a:defRPr sz="739"/>
            </a:lvl5pPr>
          </a:lstStyle>
          <a:p>
            <a:pPr lvl="0"/>
            <a:r>
              <a:rPr lang="en-US" noProof="0"/>
              <a:t>Section No.</a:t>
            </a:r>
          </a:p>
        </p:txBody>
      </p:sp>
    </p:spTree>
    <p:extLst>
      <p:ext uri="{BB962C8B-B14F-4D97-AF65-F5344CB8AC3E}">
        <p14:creationId xmlns:p14="http://schemas.microsoft.com/office/powerpoint/2010/main" val="8673360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Section Divider Gre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A01329-6F84-4125-A057-4EEC2E1257C3}"/>
              </a:ext>
            </a:extLst>
          </p:cNvPr>
          <p:cNvSpPr/>
          <p:nvPr userDrawn="1"/>
        </p:nvSpPr>
        <p:spPr bwMode="blackGray">
          <a:xfrm>
            <a:off x="1" y="0"/>
            <a:ext cx="9601200" cy="6858000"/>
          </a:xfrm>
          <a:prstGeom prst="rect">
            <a:avLst/>
          </a:prstGeom>
          <a:solidFill>
            <a:schemeClr val="tx1"/>
          </a:solidFill>
          <a:ln w="25400" cap="flat" cmpd="sng" algn="ctr">
            <a:noFill/>
            <a:prstDash val="solid"/>
          </a:ln>
          <a:effectLst/>
        </p:spPr>
        <p:txBody>
          <a:bodyPr rtlCol="0" anchor="t" anchorCtr="0"/>
          <a:lstStyle/>
          <a:p>
            <a:pPr marL="0" marR="0" lvl="0" indent="0" algn="ctr" defTabSz="844047" eaLnBrk="1" fontAlgn="auto" latinLnBrk="0" hangingPunct="1">
              <a:lnSpc>
                <a:spcPct val="100000"/>
              </a:lnSpc>
              <a:spcBef>
                <a:spcPts val="0"/>
              </a:spcBef>
              <a:spcAft>
                <a:spcPts val="0"/>
              </a:spcAft>
              <a:buClrTx/>
              <a:buSzTx/>
              <a:buFontTx/>
              <a:buNone/>
              <a:tabLst/>
              <a:defRPr/>
            </a:pPr>
            <a:endParaRPr kumimoji="0" lang="en-US" sz="11077" b="1" i="0" u="none" strike="noStrike" kern="0" cap="none" spc="-140" normalizeH="0" baseline="0" noProof="0" dirty="0">
              <a:ln>
                <a:noFill/>
              </a:ln>
              <a:solidFill>
                <a:schemeClr val="bg1"/>
              </a:solidFill>
              <a:effectLst/>
              <a:uLnTx/>
              <a:uFillTx/>
              <a:latin typeface="Arial"/>
              <a:ea typeface="MS PGothic"/>
              <a:cs typeface="+mn-cs"/>
            </a:endParaRPr>
          </a:p>
        </p:txBody>
      </p:sp>
      <p:sp>
        <p:nvSpPr>
          <p:cNvPr id="7" name="Title 1"/>
          <p:cNvSpPr>
            <a:spLocks noGrp="1"/>
          </p:cNvSpPr>
          <p:nvPr>
            <p:ph type="ctrTitle" hasCustomPrompt="1"/>
          </p:nvPr>
        </p:nvSpPr>
        <p:spPr bwMode="white">
          <a:xfrm>
            <a:off x="2720343" y="2895600"/>
            <a:ext cx="6400800" cy="685800"/>
          </a:xfrm>
          <a:prstGeom prst="rect">
            <a:avLst/>
          </a:prstGeom>
        </p:spPr>
        <p:txBody>
          <a:bodyPr anchor="t">
            <a:normAutofit/>
          </a:bodyPr>
          <a:lstStyle>
            <a:lvl1pPr algn="l">
              <a:defRPr lang="en-US" sz="3323" b="1" kern="1200" baseline="0" dirty="0">
                <a:solidFill>
                  <a:schemeClr val="bg1"/>
                </a:solidFill>
                <a:latin typeface="Arial" pitchFamily="34" charset="0"/>
                <a:ea typeface="+mj-ea"/>
                <a:cs typeface="Arial" pitchFamily="34" charset="0"/>
              </a:defRPr>
            </a:lvl1pPr>
          </a:lstStyle>
          <a:p>
            <a:r>
              <a:rPr lang="en-US" noProof="0"/>
              <a:t>Section Divider Title</a:t>
            </a:r>
          </a:p>
        </p:txBody>
      </p:sp>
      <p:sp>
        <p:nvSpPr>
          <p:cNvPr id="8" name="Subtitle 2"/>
          <p:cNvSpPr>
            <a:spLocks noGrp="1"/>
          </p:cNvSpPr>
          <p:nvPr>
            <p:ph type="subTitle" idx="1" hasCustomPrompt="1"/>
          </p:nvPr>
        </p:nvSpPr>
        <p:spPr bwMode="white">
          <a:xfrm>
            <a:off x="2720343" y="3657602"/>
            <a:ext cx="6400800" cy="609600"/>
          </a:xfrm>
          <a:prstGeom prst="rect">
            <a:avLst/>
          </a:prstGeom>
        </p:spPr>
        <p:txBody>
          <a:bodyPr>
            <a:normAutofit/>
          </a:bodyPr>
          <a:lstStyle>
            <a:lvl1pPr marL="0" indent="0" algn="l">
              <a:buNone/>
              <a:defRPr sz="2217">
                <a:solidFill>
                  <a:schemeClr val="bg1"/>
                </a:solidFill>
                <a:latin typeface="Arial" pitchFamily="34" charset="0"/>
                <a:cs typeface="Arial" pitchFamily="34" charset="0"/>
              </a:defRPr>
            </a:lvl1pPr>
            <a:lvl2pPr marL="422025" indent="0" algn="ctr">
              <a:buNone/>
              <a:defRPr>
                <a:solidFill>
                  <a:schemeClr val="tx1">
                    <a:tint val="75000"/>
                  </a:schemeClr>
                </a:solidFill>
              </a:defRPr>
            </a:lvl2pPr>
            <a:lvl3pPr marL="844047" indent="0" algn="ctr">
              <a:buNone/>
              <a:defRPr>
                <a:solidFill>
                  <a:schemeClr val="tx1">
                    <a:tint val="75000"/>
                  </a:schemeClr>
                </a:solidFill>
              </a:defRPr>
            </a:lvl3pPr>
            <a:lvl4pPr marL="1266071" indent="0" algn="ctr">
              <a:buNone/>
              <a:defRPr>
                <a:solidFill>
                  <a:schemeClr val="tx1">
                    <a:tint val="75000"/>
                  </a:schemeClr>
                </a:solidFill>
              </a:defRPr>
            </a:lvl4pPr>
            <a:lvl5pPr marL="1688095" indent="0" algn="ctr">
              <a:buNone/>
              <a:defRPr>
                <a:solidFill>
                  <a:schemeClr val="tx1">
                    <a:tint val="75000"/>
                  </a:schemeClr>
                </a:solidFill>
              </a:defRPr>
            </a:lvl5pPr>
            <a:lvl6pPr marL="2110116" indent="0" algn="ctr">
              <a:buNone/>
              <a:defRPr>
                <a:solidFill>
                  <a:schemeClr val="tx1">
                    <a:tint val="75000"/>
                  </a:schemeClr>
                </a:solidFill>
              </a:defRPr>
            </a:lvl6pPr>
            <a:lvl7pPr marL="2532142" indent="0" algn="ctr">
              <a:buNone/>
              <a:defRPr>
                <a:solidFill>
                  <a:schemeClr val="tx1">
                    <a:tint val="75000"/>
                  </a:schemeClr>
                </a:solidFill>
              </a:defRPr>
            </a:lvl7pPr>
            <a:lvl8pPr marL="2954165" indent="0" algn="ctr">
              <a:buNone/>
              <a:defRPr>
                <a:solidFill>
                  <a:schemeClr val="tx1">
                    <a:tint val="75000"/>
                  </a:schemeClr>
                </a:solidFill>
              </a:defRPr>
            </a:lvl8pPr>
            <a:lvl9pPr marL="3376190" indent="0" algn="ctr">
              <a:buNone/>
              <a:defRPr>
                <a:solidFill>
                  <a:schemeClr val="tx1">
                    <a:tint val="75000"/>
                  </a:schemeClr>
                </a:solidFill>
              </a:defRPr>
            </a:lvl9pPr>
          </a:lstStyle>
          <a:p>
            <a:r>
              <a:rPr lang="en-US" noProof="0"/>
              <a:t>Section Divider Subtitle</a:t>
            </a:r>
          </a:p>
        </p:txBody>
      </p:sp>
      <p:cxnSp>
        <p:nvCxnSpPr>
          <p:cNvPr id="9" name="Straight Connector 8"/>
          <p:cNvCxnSpPr/>
          <p:nvPr userDrawn="1"/>
        </p:nvCxnSpPr>
        <p:spPr bwMode="white">
          <a:xfrm>
            <a:off x="2720343" y="2743200"/>
            <a:ext cx="64008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bwMode="white">
          <a:xfrm>
            <a:off x="480061" y="2743200"/>
            <a:ext cx="192024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bwMode="white">
          <a:xfrm>
            <a:off x="480060" y="2912616"/>
            <a:ext cx="2240280" cy="668775"/>
          </a:xfrm>
          <a:prstGeom prst="rect">
            <a:avLst/>
          </a:prstGeom>
        </p:spPr>
        <p:txBody>
          <a:bodyPr>
            <a:noAutofit/>
          </a:bodyPr>
          <a:lstStyle>
            <a:lvl1pPr>
              <a:buNone/>
              <a:defRPr sz="3323" b="1" baseline="0">
                <a:solidFill>
                  <a:schemeClr val="bg1"/>
                </a:solidFill>
              </a:defRPr>
            </a:lvl1pPr>
            <a:lvl2pPr>
              <a:buNone/>
              <a:defRPr sz="739"/>
            </a:lvl2pPr>
            <a:lvl3pPr>
              <a:buNone/>
              <a:defRPr sz="739"/>
            </a:lvl3pPr>
            <a:lvl4pPr>
              <a:buNone/>
              <a:defRPr sz="739"/>
            </a:lvl4pPr>
            <a:lvl5pPr>
              <a:buNone/>
              <a:defRPr sz="739"/>
            </a:lvl5pPr>
          </a:lstStyle>
          <a:p>
            <a:pPr lvl="0"/>
            <a:r>
              <a:rPr lang="en-US" noProof="0"/>
              <a:t>Section No.</a:t>
            </a:r>
          </a:p>
        </p:txBody>
      </p:sp>
    </p:spTree>
    <p:extLst>
      <p:ext uri="{BB962C8B-B14F-4D97-AF65-F5344CB8AC3E}">
        <p14:creationId xmlns:p14="http://schemas.microsoft.com/office/powerpoint/2010/main" val="918552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p:bg>
      <p:bgRef idx="1001">
        <a:schemeClr val="bg2"/>
      </p:bgRef>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CCC2542A-E258-2D4C-AB14-8DA164E69456}"/>
              </a:ext>
            </a:extLst>
          </p:cNvPr>
          <p:cNvSpPr/>
          <p:nvPr userDrawn="1"/>
        </p:nvSpPr>
        <p:spPr>
          <a:xfrm>
            <a:off x="8319244" y="2390331"/>
            <a:ext cx="1303779" cy="4482419"/>
          </a:xfrm>
          <a:custGeom>
            <a:avLst/>
            <a:gdLst>
              <a:gd name="connsiteX0" fmla="*/ 1120877 w 1130709"/>
              <a:gd name="connsiteY0" fmla="*/ 0 h 2831690"/>
              <a:gd name="connsiteX1" fmla="*/ 0 w 1130709"/>
              <a:gd name="connsiteY1" fmla="*/ 2831690 h 2831690"/>
              <a:gd name="connsiteX2" fmla="*/ 1130709 w 1130709"/>
              <a:gd name="connsiteY2" fmla="*/ 2831690 h 2831690"/>
              <a:gd name="connsiteX3" fmla="*/ 1120877 w 1130709"/>
              <a:gd name="connsiteY3" fmla="*/ 0 h 2831690"/>
              <a:gd name="connsiteX0" fmla="*/ 790787 w 800619"/>
              <a:gd name="connsiteY0" fmla="*/ 0 h 2831690"/>
              <a:gd name="connsiteX1" fmla="*/ 0 w 800619"/>
              <a:gd name="connsiteY1" fmla="*/ 2831690 h 2831690"/>
              <a:gd name="connsiteX2" fmla="*/ 800619 w 800619"/>
              <a:gd name="connsiteY2" fmla="*/ 2831690 h 2831690"/>
              <a:gd name="connsiteX3" fmla="*/ 790787 w 800619"/>
              <a:gd name="connsiteY3" fmla="*/ 0 h 2831690"/>
              <a:gd name="connsiteX0" fmla="*/ 483203 w 493035"/>
              <a:gd name="connsiteY0" fmla="*/ 0 h 2831690"/>
              <a:gd name="connsiteX1" fmla="*/ 0 w 493035"/>
              <a:gd name="connsiteY1" fmla="*/ 2779175 h 2831690"/>
              <a:gd name="connsiteX2" fmla="*/ 493035 w 493035"/>
              <a:gd name="connsiteY2" fmla="*/ 2831690 h 2831690"/>
              <a:gd name="connsiteX3" fmla="*/ 483203 w 493035"/>
              <a:gd name="connsiteY3" fmla="*/ 0 h 2831690"/>
              <a:gd name="connsiteX0" fmla="*/ 775782 w 785614"/>
              <a:gd name="connsiteY0" fmla="*/ 0 h 2831690"/>
              <a:gd name="connsiteX1" fmla="*/ 0 w 785614"/>
              <a:gd name="connsiteY1" fmla="*/ 2831689 h 2831690"/>
              <a:gd name="connsiteX2" fmla="*/ 785614 w 785614"/>
              <a:gd name="connsiteY2" fmla="*/ 2831690 h 2831690"/>
              <a:gd name="connsiteX3" fmla="*/ 775782 w 785614"/>
              <a:gd name="connsiteY3" fmla="*/ 0 h 2831690"/>
              <a:gd name="connsiteX0" fmla="*/ 864035 w 873867"/>
              <a:gd name="connsiteY0" fmla="*/ 0 h 2831690"/>
              <a:gd name="connsiteX1" fmla="*/ 0 w 873867"/>
              <a:gd name="connsiteY1" fmla="*/ 2831689 h 2831690"/>
              <a:gd name="connsiteX2" fmla="*/ 873867 w 873867"/>
              <a:gd name="connsiteY2" fmla="*/ 2831690 h 2831690"/>
              <a:gd name="connsiteX3" fmla="*/ 864035 w 873867"/>
              <a:gd name="connsiteY3" fmla="*/ 0 h 2831690"/>
              <a:gd name="connsiteX0" fmla="*/ 1014075 w 1023907"/>
              <a:gd name="connsiteY0" fmla="*/ 0 h 2839191"/>
              <a:gd name="connsiteX1" fmla="*/ 0 w 1023907"/>
              <a:gd name="connsiteY1" fmla="*/ 2839191 h 2839191"/>
              <a:gd name="connsiteX2" fmla="*/ 1023907 w 1023907"/>
              <a:gd name="connsiteY2" fmla="*/ 2831690 h 2839191"/>
              <a:gd name="connsiteX3" fmla="*/ 1014075 w 1023907"/>
              <a:gd name="connsiteY3" fmla="*/ 0 h 2839191"/>
              <a:gd name="connsiteX0" fmla="*/ 1044083 w 1053915"/>
              <a:gd name="connsiteY0" fmla="*/ 0 h 2846693"/>
              <a:gd name="connsiteX1" fmla="*/ 0 w 1053915"/>
              <a:gd name="connsiteY1" fmla="*/ 2846693 h 2846693"/>
              <a:gd name="connsiteX2" fmla="*/ 1053915 w 1053915"/>
              <a:gd name="connsiteY2" fmla="*/ 2831690 h 2846693"/>
              <a:gd name="connsiteX3" fmla="*/ 1044083 w 1053915"/>
              <a:gd name="connsiteY3" fmla="*/ 0 h 2846693"/>
              <a:gd name="connsiteX0" fmla="*/ 1036060 w 1045892"/>
              <a:gd name="connsiteY0" fmla="*/ 0 h 2831690"/>
              <a:gd name="connsiteX1" fmla="*/ 0 w 1045892"/>
              <a:gd name="connsiteY1" fmla="*/ 2826635 h 2831690"/>
              <a:gd name="connsiteX2" fmla="*/ 1045892 w 1045892"/>
              <a:gd name="connsiteY2" fmla="*/ 2831690 h 2831690"/>
              <a:gd name="connsiteX3" fmla="*/ 1036060 w 1045892"/>
              <a:gd name="connsiteY3" fmla="*/ 0 h 2831690"/>
            </a:gdLst>
            <a:ahLst/>
            <a:cxnLst>
              <a:cxn ang="0">
                <a:pos x="connsiteX0" y="connsiteY0"/>
              </a:cxn>
              <a:cxn ang="0">
                <a:pos x="connsiteX1" y="connsiteY1"/>
              </a:cxn>
              <a:cxn ang="0">
                <a:pos x="connsiteX2" y="connsiteY2"/>
              </a:cxn>
              <a:cxn ang="0">
                <a:pos x="connsiteX3" y="connsiteY3"/>
              </a:cxn>
            </a:cxnLst>
            <a:rect l="l" t="t" r="r" b="b"/>
            <a:pathLst>
              <a:path w="1045892" h="2831690">
                <a:moveTo>
                  <a:pt x="1036060" y="0"/>
                </a:moveTo>
                <a:lnTo>
                  <a:pt x="0" y="2826635"/>
                </a:lnTo>
                <a:lnTo>
                  <a:pt x="1045892" y="2831690"/>
                </a:lnTo>
                <a:cubicBezTo>
                  <a:pt x="1042615" y="1887793"/>
                  <a:pt x="1039337" y="943897"/>
                  <a:pt x="103606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6" name="Freeform 5">
            <a:extLst>
              <a:ext uri="{FF2B5EF4-FFF2-40B4-BE49-F238E27FC236}">
                <a16:creationId xmlns:a16="http://schemas.microsoft.com/office/drawing/2014/main" id="{EC9C1D06-B476-2A48-B1A6-5934458B97DB}"/>
              </a:ext>
            </a:extLst>
          </p:cNvPr>
          <p:cNvSpPr/>
          <p:nvPr userDrawn="1"/>
        </p:nvSpPr>
        <p:spPr>
          <a:xfrm>
            <a:off x="-7742" y="5496234"/>
            <a:ext cx="4529598" cy="1386349"/>
          </a:xfrm>
          <a:custGeom>
            <a:avLst/>
            <a:gdLst>
              <a:gd name="connsiteX0" fmla="*/ 0 w 5751871"/>
              <a:gd name="connsiteY0" fmla="*/ 0 h 1386349"/>
              <a:gd name="connsiteX1" fmla="*/ 5751871 w 5751871"/>
              <a:gd name="connsiteY1" fmla="*/ 1376516 h 1386349"/>
              <a:gd name="connsiteX2" fmla="*/ 0 w 5751871"/>
              <a:gd name="connsiteY2" fmla="*/ 1386349 h 1386349"/>
              <a:gd name="connsiteX3" fmla="*/ 0 w 5751871"/>
              <a:gd name="connsiteY3" fmla="*/ 0 h 1386349"/>
            </a:gdLst>
            <a:ahLst/>
            <a:cxnLst>
              <a:cxn ang="0">
                <a:pos x="connsiteX0" y="connsiteY0"/>
              </a:cxn>
              <a:cxn ang="0">
                <a:pos x="connsiteX1" y="connsiteY1"/>
              </a:cxn>
              <a:cxn ang="0">
                <a:pos x="connsiteX2" y="connsiteY2"/>
              </a:cxn>
              <a:cxn ang="0">
                <a:pos x="connsiteX3" y="connsiteY3"/>
              </a:cxn>
            </a:cxnLst>
            <a:rect l="l" t="t" r="r" b="b"/>
            <a:pathLst>
              <a:path w="5751871" h="1386349">
                <a:moveTo>
                  <a:pt x="0" y="0"/>
                </a:moveTo>
                <a:lnTo>
                  <a:pt x="5751871" y="1376516"/>
                </a:lnTo>
                <a:lnTo>
                  <a:pt x="0" y="138634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pic>
        <p:nvPicPr>
          <p:cNvPr id="10" name="Picture 9" descr="A picture containing text, clipart&#10;&#10;Description automatically generated">
            <a:extLst>
              <a:ext uri="{FF2B5EF4-FFF2-40B4-BE49-F238E27FC236}">
                <a16:creationId xmlns:a16="http://schemas.microsoft.com/office/drawing/2014/main" id="{9CB07090-B79E-B442-A6BB-CFCFB28C25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68784" y="6481064"/>
            <a:ext cx="509664" cy="148336"/>
          </a:xfrm>
          <a:prstGeom prst="rect">
            <a:avLst/>
          </a:prstGeom>
        </p:spPr>
      </p:pic>
      <p:sp>
        <p:nvSpPr>
          <p:cNvPr id="14" name="Slide Number Placeholder 4">
            <a:extLst>
              <a:ext uri="{FF2B5EF4-FFF2-40B4-BE49-F238E27FC236}">
                <a16:creationId xmlns:a16="http://schemas.microsoft.com/office/drawing/2014/main" id="{9AC61ED4-0465-0A4B-9E64-24AD0D72EC68}"/>
              </a:ext>
            </a:extLst>
          </p:cNvPr>
          <p:cNvSpPr>
            <a:spLocks noGrp="1"/>
          </p:cNvSpPr>
          <p:nvPr>
            <p:ph type="sldNum" sz="quarter" idx="12"/>
          </p:nvPr>
        </p:nvSpPr>
        <p:spPr>
          <a:xfrm>
            <a:off x="9266158" y="6454777"/>
            <a:ext cx="335042" cy="174625"/>
          </a:xfrm>
          <a:prstGeom prst="rect">
            <a:avLst/>
          </a:prstGeom>
        </p:spPr>
        <p:txBody>
          <a:bodyPr lIns="0" tIns="0" rIns="0" bIns="0" anchor="b" anchorCtr="0"/>
          <a:lstStyle>
            <a:lvl1pPr algn="l">
              <a:defRPr sz="708">
                <a:solidFill>
                  <a:schemeClr val="bg1"/>
                </a:solidFill>
              </a:defRPr>
            </a:lvl1pPr>
          </a:lstStyle>
          <a:p>
            <a:fld id="{CB7FE98A-78B1-495F-8A5C-53E48422F91F}" type="slidenum">
              <a:rPr lang="en-US" smtClean="0"/>
              <a:pPr/>
              <a:t>‹#›</a:t>
            </a:fld>
            <a:endParaRPr lang="en-US"/>
          </a:p>
        </p:txBody>
      </p:sp>
      <p:sp>
        <p:nvSpPr>
          <p:cNvPr id="11" name="Title 1">
            <a:extLst>
              <a:ext uri="{FF2B5EF4-FFF2-40B4-BE49-F238E27FC236}">
                <a16:creationId xmlns:a16="http://schemas.microsoft.com/office/drawing/2014/main" id="{4D23FF1E-46E3-644A-8112-B2FA500550FC}"/>
              </a:ext>
            </a:extLst>
          </p:cNvPr>
          <p:cNvSpPr>
            <a:spLocks noGrp="1"/>
          </p:cNvSpPr>
          <p:nvPr>
            <p:ph type="title" hasCustomPrompt="1"/>
          </p:nvPr>
        </p:nvSpPr>
        <p:spPr>
          <a:xfrm>
            <a:off x="582158" y="2021370"/>
            <a:ext cx="7048206" cy="846522"/>
          </a:xfrm>
          <a:prstGeom prst="rect">
            <a:avLst/>
          </a:prstGeom>
        </p:spPr>
        <p:txBody>
          <a:bodyPr anchor="t" anchorCtr="0">
            <a:noAutofit/>
          </a:bodyPr>
          <a:lstStyle>
            <a:lvl1pPr>
              <a:lnSpc>
                <a:spcPct val="100000"/>
              </a:lnSpc>
              <a:defRPr sz="4410"/>
            </a:lvl1pPr>
          </a:lstStyle>
          <a:p>
            <a:r>
              <a:rPr lang="en-US"/>
              <a:t>Click to add section title</a:t>
            </a:r>
          </a:p>
        </p:txBody>
      </p:sp>
      <p:sp>
        <p:nvSpPr>
          <p:cNvPr id="8" name="Footer Placeholder 6">
            <a:extLst>
              <a:ext uri="{FF2B5EF4-FFF2-40B4-BE49-F238E27FC236}">
                <a16:creationId xmlns:a16="http://schemas.microsoft.com/office/drawing/2014/main" id="{8DA05516-AAD2-9341-86AF-E79E6AAAC95E}"/>
              </a:ext>
            </a:extLst>
          </p:cNvPr>
          <p:cNvSpPr>
            <a:spLocks noGrp="1"/>
          </p:cNvSpPr>
          <p:nvPr>
            <p:ph type="ftr" sz="quarter" idx="3"/>
          </p:nvPr>
        </p:nvSpPr>
        <p:spPr>
          <a:xfrm>
            <a:off x="142928" y="179996"/>
            <a:ext cx="1632294" cy="177453"/>
          </a:xfrm>
          <a:prstGeom prst="rect">
            <a:avLst/>
          </a:prstGeom>
        </p:spPr>
        <p:txBody>
          <a:bodyPr vert="horz" lIns="91440" tIns="45720" rIns="91440" bIns="45720" rtlCol="0" anchor="ctr"/>
          <a:lstStyle>
            <a:lvl1pPr algn="l">
              <a:defRPr sz="630">
                <a:solidFill>
                  <a:schemeClr val="tx1"/>
                </a:solidFill>
              </a:defRPr>
            </a:lvl1pPr>
          </a:lstStyle>
          <a:p>
            <a:endParaRPr lang="en-US"/>
          </a:p>
        </p:txBody>
      </p:sp>
    </p:spTree>
    <p:extLst>
      <p:ext uri="{BB962C8B-B14F-4D97-AF65-F5344CB8AC3E}">
        <p14:creationId xmlns:p14="http://schemas.microsoft.com/office/powerpoint/2010/main" val="3509375879"/>
      </p:ext>
    </p:extLst>
  </p:cSld>
  <p:clrMapOvr>
    <a:overrideClrMapping bg1="dk1" tx1="lt1" bg2="dk2" tx2="lt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Section Divider Cya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A01329-6F84-4125-A057-4EEC2E1257C3}"/>
              </a:ext>
            </a:extLst>
          </p:cNvPr>
          <p:cNvSpPr/>
          <p:nvPr userDrawn="1"/>
        </p:nvSpPr>
        <p:spPr bwMode="blackGray">
          <a:xfrm>
            <a:off x="0" y="0"/>
            <a:ext cx="9601200" cy="6858000"/>
          </a:xfrm>
          <a:prstGeom prst="rect">
            <a:avLst/>
          </a:prstGeom>
          <a:solidFill>
            <a:schemeClr val="accent4"/>
          </a:solidFill>
          <a:ln w="25400" cap="flat" cmpd="sng" algn="ctr">
            <a:noFill/>
            <a:prstDash val="solid"/>
          </a:ln>
          <a:effectLst/>
        </p:spPr>
        <p:txBody>
          <a:bodyPr rtlCol="0" anchor="t" anchorCtr="0"/>
          <a:lstStyle/>
          <a:p>
            <a:pPr marL="0" marR="0" lvl="0" indent="0" algn="ctr" defTabSz="844047" eaLnBrk="1" fontAlgn="auto" latinLnBrk="0" hangingPunct="1">
              <a:lnSpc>
                <a:spcPct val="100000"/>
              </a:lnSpc>
              <a:spcBef>
                <a:spcPts val="0"/>
              </a:spcBef>
              <a:spcAft>
                <a:spcPts val="0"/>
              </a:spcAft>
              <a:buClrTx/>
              <a:buSzTx/>
              <a:buFontTx/>
              <a:buNone/>
              <a:tabLst/>
              <a:defRPr/>
            </a:pPr>
            <a:endParaRPr kumimoji="0" lang="en-US" sz="11077" b="1" i="0" u="none" strike="noStrike" kern="0" cap="none" spc="-140" normalizeH="0" baseline="0" noProof="0" dirty="0">
              <a:ln>
                <a:noFill/>
              </a:ln>
              <a:solidFill>
                <a:schemeClr val="bg1"/>
              </a:solidFill>
              <a:effectLst/>
              <a:uLnTx/>
              <a:uFillTx/>
              <a:latin typeface="Arial"/>
              <a:ea typeface="MS PGothic"/>
              <a:cs typeface="+mn-cs"/>
            </a:endParaRPr>
          </a:p>
        </p:txBody>
      </p:sp>
      <p:sp>
        <p:nvSpPr>
          <p:cNvPr id="7" name="Title 1"/>
          <p:cNvSpPr>
            <a:spLocks noGrp="1"/>
          </p:cNvSpPr>
          <p:nvPr>
            <p:ph type="ctrTitle" hasCustomPrompt="1"/>
          </p:nvPr>
        </p:nvSpPr>
        <p:spPr bwMode="white">
          <a:xfrm>
            <a:off x="2720343" y="2895600"/>
            <a:ext cx="6400800" cy="685800"/>
          </a:xfrm>
          <a:prstGeom prst="rect">
            <a:avLst/>
          </a:prstGeom>
        </p:spPr>
        <p:txBody>
          <a:bodyPr anchor="t">
            <a:normAutofit/>
          </a:bodyPr>
          <a:lstStyle>
            <a:lvl1pPr algn="l">
              <a:defRPr lang="en-US" sz="3323" b="1" kern="1200" baseline="0" dirty="0">
                <a:solidFill>
                  <a:schemeClr val="bg1"/>
                </a:solidFill>
                <a:latin typeface="Arial" pitchFamily="34" charset="0"/>
                <a:ea typeface="+mj-ea"/>
                <a:cs typeface="Arial" pitchFamily="34" charset="0"/>
              </a:defRPr>
            </a:lvl1pPr>
          </a:lstStyle>
          <a:p>
            <a:r>
              <a:rPr lang="en-US" noProof="0"/>
              <a:t>Section Divider Title</a:t>
            </a:r>
          </a:p>
        </p:txBody>
      </p:sp>
      <p:sp>
        <p:nvSpPr>
          <p:cNvPr id="8" name="Subtitle 2"/>
          <p:cNvSpPr>
            <a:spLocks noGrp="1"/>
          </p:cNvSpPr>
          <p:nvPr>
            <p:ph type="subTitle" idx="1" hasCustomPrompt="1"/>
          </p:nvPr>
        </p:nvSpPr>
        <p:spPr bwMode="white">
          <a:xfrm>
            <a:off x="2720343" y="3657602"/>
            <a:ext cx="6400800" cy="609600"/>
          </a:xfrm>
          <a:prstGeom prst="rect">
            <a:avLst/>
          </a:prstGeom>
        </p:spPr>
        <p:txBody>
          <a:bodyPr>
            <a:normAutofit/>
          </a:bodyPr>
          <a:lstStyle>
            <a:lvl1pPr marL="0" indent="0" algn="l">
              <a:buNone/>
              <a:defRPr sz="2217">
                <a:solidFill>
                  <a:schemeClr val="bg1"/>
                </a:solidFill>
                <a:latin typeface="Arial" pitchFamily="34" charset="0"/>
                <a:cs typeface="Arial" pitchFamily="34" charset="0"/>
              </a:defRPr>
            </a:lvl1pPr>
            <a:lvl2pPr marL="422025" indent="0" algn="ctr">
              <a:buNone/>
              <a:defRPr>
                <a:solidFill>
                  <a:schemeClr val="tx1">
                    <a:tint val="75000"/>
                  </a:schemeClr>
                </a:solidFill>
              </a:defRPr>
            </a:lvl2pPr>
            <a:lvl3pPr marL="844047" indent="0" algn="ctr">
              <a:buNone/>
              <a:defRPr>
                <a:solidFill>
                  <a:schemeClr val="tx1">
                    <a:tint val="75000"/>
                  </a:schemeClr>
                </a:solidFill>
              </a:defRPr>
            </a:lvl3pPr>
            <a:lvl4pPr marL="1266071" indent="0" algn="ctr">
              <a:buNone/>
              <a:defRPr>
                <a:solidFill>
                  <a:schemeClr val="tx1">
                    <a:tint val="75000"/>
                  </a:schemeClr>
                </a:solidFill>
              </a:defRPr>
            </a:lvl4pPr>
            <a:lvl5pPr marL="1688095" indent="0" algn="ctr">
              <a:buNone/>
              <a:defRPr>
                <a:solidFill>
                  <a:schemeClr val="tx1">
                    <a:tint val="75000"/>
                  </a:schemeClr>
                </a:solidFill>
              </a:defRPr>
            </a:lvl5pPr>
            <a:lvl6pPr marL="2110116" indent="0" algn="ctr">
              <a:buNone/>
              <a:defRPr>
                <a:solidFill>
                  <a:schemeClr val="tx1">
                    <a:tint val="75000"/>
                  </a:schemeClr>
                </a:solidFill>
              </a:defRPr>
            </a:lvl6pPr>
            <a:lvl7pPr marL="2532142" indent="0" algn="ctr">
              <a:buNone/>
              <a:defRPr>
                <a:solidFill>
                  <a:schemeClr val="tx1">
                    <a:tint val="75000"/>
                  </a:schemeClr>
                </a:solidFill>
              </a:defRPr>
            </a:lvl7pPr>
            <a:lvl8pPr marL="2954165" indent="0" algn="ctr">
              <a:buNone/>
              <a:defRPr>
                <a:solidFill>
                  <a:schemeClr val="tx1">
                    <a:tint val="75000"/>
                  </a:schemeClr>
                </a:solidFill>
              </a:defRPr>
            </a:lvl8pPr>
            <a:lvl9pPr marL="3376190" indent="0" algn="ctr">
              <a:buNone/>
              <a:defRPr>
                <a:solidFill>
                  <a:schemeClr val="tx1">
                    <a:tint val="75000"/>
                  </a:schemeClr>
                </a:solidFill>
              </a:defRPr>
            </a:lvl9pPr>
          </a:lstStyle>
          <a:p>
            <a:r>
              <a:rPr lang="en-US" noProof="0"/>
              <a:t>Section Divider Subtitle</a:t>
            </a:r>
          </a:p>
        </p:txBody>
      </p:sp>
      <p:cxnSp>
        <p:nvCxnSpPr>
          <p:cNvPr id="9" name="Straight Connector 8"/>
          <p:cNvCxnSpPr/>
          <p:nvPr userDrawn="1"/>
        </p:nvCxnSpPr>
        <p:spPr bwMode="white">
          <a:xfrm>
            <a:off x="2720343" y="2743200"/>
            <a:ext cx="64008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bwMode="white">
          <a:xfrm>
            <a:off x="480061" y="2743200"/>
            <a:ext cx="192024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bwMode="white">
          <a:xfrm>
            <a:off x="480060" y="2912616"/>
            <a:ext cx="2240280" cy="668775"/>
          </a:xfrm>
          <a:prstGeom prst="rect">
            <a:avLst/>
          </a:prstGeom>
        </p:spPr>
        <p:txBody>
          <a:bodyPr>
            <a:noAutofit/>
          </a:bodyPr>
          <a:lstStyle>
            <a:lvl1pPr>
              <a:buNone/>
              <a:defRPr sz="3323" b="1" baseline="0">
                <a:solidFill>
                  <a:schemeClr val="bg1"/>
                </a:solidFill>
              </a:defRPr>
            </a:lvl1pPr>
            <a:lvl2pPr>
              <a:buNone/>
              <a:defRPr sz="739"/>
            </a:lvl2pPr>
            <a:lvl3pPr>
              <a:buNone/>
              <a:defRPr sz="739"/>
            </a:lvl3pPr>
            <a:lvl4pPr>
              <a:buNone/>
              <a:defRPr sz="739"/>
            </a:lvl4pPr>
            <a:lvl5pPr>
              <a:buNone/>
              <a:defRPr sz="739"/>
            </a:lvl5pPr>
          </a:lstStyle>
          <a:p>
            <a:pPr lvl="0"/>
            <a:r>
              <a:rPr lang="en-US" noProof="0"/>
              <a:t>Section No.</a:t>
            </a:r>
          </a:p>
        </p:txBody>
      </p:sp>
    </p:spTree>
    <p:extLst>
      <p:ext uri="{BB962C8B-B14F-4D97-AF65-F5344CB8AC3E}">
        <p14:creationId xmlns:p14="http://schemas.microsoft.com/office/powerpoint/2010/main" val="9051213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Section Divider Viole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A01329-6F84-4125-A057-4EEC2E1257C3}"/>
              </a:ext>
            </a:extLst>
          </p:cNvPr>
          <p:cNvSpPr/>
          <p:nvPr userDrawn="1"/>
        </p:nvSpPr>
        <p:spPr bwMode="blackGray">
          <a:xfrm>
            <a:off x="1" y="0"/>
            <a:ext cx="9601200" cy="6858000"/>
          </a:xfrm>
          <a:prstGeom prst="rect">
            <a:avLst/>
          </a:prstGeom>
          <a:solidFill>
            <a:schemeClr val="accent5"/>
          </a:solidFill>
          <a:ln w="25400" cap="flat" cmpd="sng" algn="ctr">
            <a:noFill/>
            <a:prstDash val="solid"/>
          </a:ln>
          <a:effectLst/>
        </p:spPr>
        <p:txBody>
          <a:bodyPr rtlCol="0" anchor="t" anchorCtr="0"/>
          <a:lstStyle/>
          <a:p>
            <a:pPr marL="0" marR="0" lvl="0" indent="0" algn="ctr" defTabSz="844047" eaLnBrk="1" fontAlgn="auto" latinLnBrk="0" hangingPunct="1">
              <a:lnSpc>
                <a:spcPct val="100000"/>
              </a:lnSpc>
              <a:spcBef>
                <a:spcPts val="0"/>
              </a:spcBef>
              <a:spcAft>
                <a:spcPts val="0"/>
              </a:spcAft>
              <a:buClrTx/>
              <a:buSzTx/>
              <a:buFontTx/>
              <a:buNone/>
              <a:tabLst/>
              <a:defRPr/>
            </a:pPr>
            <a:endParaRPr kumimoji="0" lang="en-US" sz="11077" b="1" i="0" u="none" strike="noStrike" kern="0" cap="none" spc="-140" normalizeH="0" baseline="0" noProof="0" dirty="0">
              <a:ln>
                <a:noFill/>
              </a:ln>
              <a:solidFill>
                <a:schemeClr val="bg1"/>
              </a:solidFill>
              <a:effectLst/>
              <a:uLnTx/>
              <a:uFillTx/>
              <a:latin typeface="Arial"/>
              <a:ea typeface="MS PGothic"/>
              <a:cs typeface="+mn-cs"/>
            </a:endParaRPr>
          </a:p>
        </p:txBody>
      </p:sp>
      <p:sp>
        <p:nvSpPr>
          <p:cNvPr id="7" name="Title 1"/>
          <p:cNvSpPr>
            <a:spLocks noGrp="1"/>
          </p:cNvSpPr>
          <p:nvPr>
            <p:ph type="ctrTitle" hasCustomPrompt="1"/>
          </p:nvPr>
        </p:nvSpPr>
        <p:spPr bwMode="white">
          <a:xfrm>
            <a:off x="2720343" y="2895600"/>
            <a:ext cx="6400800" cy="685800"/>
          </a:xfrm>
          <a:prstGeom prst="rect">
            <a:avLst/>
          </a:prstGeom>
        </p:spPr>
        <p:txBody>
          <a:bodyPr anchor="t">
            <a:normAutofit/>
          </a:bodyPr>
          <a:lstStyle>
            <a:lvl1pPr algn="l">
              <a:defRPr lang="en-US" sz="3323" b="1" kern="1200" baseline="0" dirty="0">
                <a:solidFill>
                  <a:schemeClr val="bg1"/>
                </a:solidFill>
                <a:latin typeface="Arial" pitchFamily="34" charset="0"/>
                <a:ea typeface="+mj-ea"/>
                <a:cs typeface="Arial" pitchFamily="34" charset="0"/>
              </a:defRPr>
            </a:lvl1pPr>
          </a:lstStyle>
          <a:p>
            <a:r>
              <a:rPr lang="en-US" noProof="0"/>
              <a:t>Section Divider Title</a:t>
            </a:r>
          </a:p>
        </p:txBody>
      </p:sp>
      <p:sp>
        <p:nvSpPr>
          <p:cNvPr id="8" name="Subtitle 2"/>
          <p:cNvSpPr>
            <a:spLocks noGrp="1"/>
          </p:cNvSpPr>
          <p:nvPr>
            <p:ph type="subTitle" idx="1" hasCustomPrompt="1"/>
          </p:nvPr>
        </p:nvSpPr>
        <p:spPr bwMode="white">
          <a:xfrm>
            <a:off x="2720343" y="3657602"/>
            <a:ext cx="6400800" cy="609600"/>
          </a:xfrm>
          <a:prstGeom prst="rect">
            <a:avLst/>
          </a:prstGeom>
        </p:spPr>
        <p:txBody>
          <a:bodyPr>
            <a:normAutofit/>
          </a:bodyPr>
          <a:lstStyle>
            <a:lvl1pPr marL="0" indent="0" algn="l">
              <a:buNone/>
              <a:defRPr sz="2217">
                <a:solidFill>
                  <a:schemeClr val="bg1"/>
                </a:solidFill>
                <a:latin typeface="Arial" pitchFamily="34" charset="0"/>
                <a:cs typeface="Arial" pitchFamily="34" charset="0"/>
              </a:defRPr>
            </a:lvl1pPr>
            <a:lvl2pPr marL="422025" indent="0" algn="ctr">
              <a:buNone/>
              <a:defRPr>
                <a:solidFill>
                  <a:schemeClr val="tx1">
                    <a:tint val="75000"/>
                  </a:schemeClr>
                </a:solidFill>
              </a:defRPr>
            </a:lvl2pPr>
            <a:lvl3pPr marL="844047" indent="0" algn="ctr">
              <a:buNone/>
              <a:defRPr>
                <a:solidFill>
                  <a:schemeClr val="tx1">
                    <a:tint val="75000"/>
                  </a:schemeClr>
                </a:solidFill>
              </a:defRPr>
            </a:lvl3pPr>
            <a:lvl4pPr marL="1266071" indent="0" algn="ctr">
              <a:buNone/>
              <a:defRPr>
                <a:solidFill>
                  <a:schemeClr val="tx1">
                    <a:tint val="75000"/>
                  </a:schemeClr>
                </a:solidFill>
              </a:defRPr>
            </a:lvl4pPr>
            <a:lvl5pPr marL="1688095" indent="0" algn="ctr">
              <a:buNone/>
              <a:defRPr>
                <a:solidFill>
                  <a:schemeClr val="tx1">
                    <a:tint val="75000"/>
                  </a:schemeClr>
                </a:solidFill>
              </a:defRPr>
            </a:lvl5pPr>
            <a:lvl6pPr marL="2110116" indent="0" algn="ctr">
              <a:buNone/>
              <a:defRPr>
                <a:solidFill>
                  <a:schemeClr val="tx1">
                    <a:tint val="75000"/>
                  </a:schemeClr>
                </a:solidFill>
              </a:defRPr>
            </a:lvl6pPr>
            <a:lvl7pPr marL="2532142" indent="0" algn="ctr">
              <a:buNone/>
              <a:defRPr>
                <a:solidFill>
                  <a:schemeClr val="tx1">
                    <a:tint val="75000"/>
                  </a:schemeClr>
                </a:solidFill>
              </a:defRPr>
            </a:lvl7pPr>
            <a:lvl8pPr marL="2954165" indent="0" algn="ctr">
              <a:buNone/>
              <a:defRPr>
                <a:solidFill>
                  <a:schemeClr val="tx1">
                    <a:tint val="75000"/>
                  </a:schemeClr>
                </a:solidFill>
              </a:defRPr>
            </a:lvl8pPr>
            <a:lvl9pPr marL="3376190" indent="0" algn="ctr">
              <a:buNone/>
              <a:defRPr>
                <a:solidFill>
                  <a:schemeClr val="tx1">
                    <a:tint val="75000"/>
                  </a:schemeClr>
                </a:solidFill>
              </a:defRPr>
            </a:lvl9pPr>
          </a:lstStyle>
          <a:p>
            <a:r>
              <a:rPr lang="en-US" noProof="0"/>
              <a:t>Section Divider Subtitle</a:t>
            </a:r>
          </a:p>
        </p:txBody>
      </p:sp>
      <p:cxnSp>
        <p:nvCxnSpPr>
          <p:cNvPr id="9" name="Straight Connector 8"/>
          <p:cNvCxnSpPr/>
          <p:nvPr userDrawn="1"/>
        </p:nvCxnSpPr>
        <p:spPr bwMode="white">
          <a:xfrm>
            <a:off x="2720343" y="2743200"/>
            <a:ext cx="64008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bwMode="white">
          <a:xfrm>
            <a:off x="480061" y="2743200"/>
            <a:ext cx="192024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bwMode="white">
          <a:xfrm>
            <a:off x="480060" y="2912616"/>
            <a:ext cx="2240280" cy="668775"/>
          </a:xfrm>
          <a:prstGeom prst="rect">
            <a:avLst/>
          </a:prstGeom>
        </p:spPr>
        <p:txBody>
          <a:bodyPr>
            <a:noAutofit/>
          </a:bodyPr>
          <a:lstStyle>
            <a:lvl1pPr>
              <a:buNone/>
              <a:defRPr sz="3323" b="1" baseline="0">
                <a:solidFill>
                  <a:schemeClr val="bg1"/>
                </a:solidFill>
              </a:defRPr>
            </a:lvl1pPr>
            <a:lvl2pPr>
              <a:buNone/>
              <a:defRPr sz="739"/>
            </a:lvl2pPr>
            <a:lvl3pPr>
              <a:buNone/>
              <a:defRPr sz="739"/>
            </a:lvl3pPr>
            <a:lvl4pPr>
              <a:buNone/>
              <a:defRPr sz="739"/>
            </a:lvl4pPr>
            <a:lvl5pPr>
              <a:buNone/>
              <a:defRPr sz="739"/>
            </a:lvl5pPr>
          </a:lstStyle>
          <a:p>
            <a:pPr lvl="0"/>
            <a:r>
              <a:rPr lang="en-US" noProof="0"/>
              <a:t>Section No.</a:t>
            </a:r>
          </a:p>
        </p:txBody>
      </p:sp>
    </p:spTree>
    <p:extLst>
      <p:ext uri="{BB962C8B-B14F-4D97-AF65-F5344CB8AC3E}">
        <p14:creationId xmlns:p14="http://schemas.microsoft.com/office/powerpoint/2010/main" val="9370757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Section Divider Salm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A01329-6F84-4125-A057-4EEC2E1257C3}"/>
              </a:ext>
            </a:extLst>
          </p:cNvPr>
          <p:cNvSpPr/>
          <p:nvPr userDrawn="1"/>
        </p:nvSpPr>
        <p:spPr bwMode="blackGray">
          <a:xfrm>
            <a:off x="1" y="0"/>
            <a:ext cx="9601200" cy="6858000"/>
          </a:xfrm>
          <a:prstGeom prst="rect">
            <a:avLst/>
          </a:prstGeom>
          <a:solidFill>
            <a:schemeClr val="accent6"/>
          </a:solidFill>
          <a:ln w="25400" cap="flat" cmpd="sng" algn="ctr">
            <a:noFill/>
            <a:prstDash val="solid"/>
          </a:ln>
          <a:effectLst/>
        </p:spPr>
        <p:txBody>
          <a:bodyPr rtlCol="0" anchor="t" anchorCtr="0"/>
          <a:lstStyle/>
          <a:p>
            <a:pPr marL="0" marR="0" lvl="0" indent="0" algn="ctr" defTabSz="844047" eaLnBrk="1" fontAlgn="auto" latinLnBrk="0" hangingPunct="1">
              <a:lnSpc>
                <a:spcPct val="100000"/>
              </a:lnSpc>
              <a:spcBef>
                <a:spcPts val="0"/>
              </a:spcBef>
              <a:spcAft>
                <a:spcPts val="0"/>
              </a:spcAft>
              <a:buClrTx/>
              <a:buSzTx/>
              <a:buFontTx/>
              <a:buNone/>
              <a:tabLst/>
              <a:defRPr/>
            </a:pPr>
            <a:endParaRPr kumimoji="0" lang="en-US" sz="11077" b="1" i="0" u="none" strike="noStrike" kern="0" cap="none" spc="-140" normalizeH="0" baseline="0" noProof="0" dirty="0">
              <a:ln>
                <a:noFill/>
              </a:ln>
              <a:solidFill>
                <a:schemeClr val="bg1"/>
              </a:solidFill>
              <a:effectLst/>
              <a:uLnTx/>
              <a:uFillTx/>
              <a:latin typeface="Arial"/>
              <a:ea typeface="MS PGothic"/>
              <a:cs typeface="+mn-cs"/>
            </a:endParaRPr>
          </a:p>
        </p:txBody>
      </p:sp>
      <p:sp>
        <p:nvSpPr>
          <p:cNvPr id="7" name="Title 1"/>
          <p:cNvSpPr>
            <a:spLocks noGrp="1"/>
          </p:cNvSpPr>
          <p:nvPr>
            <p:ph type="ctrTitle" hasCustomPrompt="1"/>
          </p:nvPr>
        </p:nvSpPr>
        <p:spPr bwMode="white">
          <a:xfrm>
            <a:off x="2720343" y="2895600"/>
            <a:ext cx="6400800" cy="685800"/>
          </a:xfrm>
          <a:prstGeom prst="rect">
            <a:avLst/>
          </a:prstGeom>
        </p:spPr>
        <p:txBody>
          <a:bodyPr anchor="t">
            <a:normAutofit/>
          </a:bodyPr>
          <a:lstStyle>
            <a:lvl1pPr algn="l">
              <a:defRPr lang="en-US" sz="3323" b="1" kern="1200" baseline="0" dirty="0">
                <a:solidFill>
                  <a:schemeClr val="bg1"/>
                </a:solidFill>
                <a:latin typeface="Arial" pitchFamily="34" charset="0"/>
                <a:ea typeface="+mj-ea"/>
                <a:cs typeface="Arial" pitchFamily="34" charset="0"/>
              </a:defRPr>
            </a:lvl1pPr>
          </a:lstStyle>
          <a:p>
            <a:r>
              <a:rPr lang="en-US" noProof="0"/>
              <a:t>Section Divider Title</a:t>
            </a:r>
          </a:p>
        </p:txBody>
      </p:sp>
      <p:sp>
        <p:nvSpPr>
          <p:cNvPr id="8" name="Subtitle 2"/>
          <p:cNvSpPr>
            <a:spLocks noGrp="1"/>
          </p:cNvSpPr>
          <p:nvPr>
            <p:ph type="subTitle" idx="1" hasCustomPrompt="1"/>
          </p:nvPr>
        </p:nvSpPr>
        <p:spPr bwMode="white">
          <a:xfrm>
            <a:off x="2720343" y="3657602"/>
            <a:ext cx="6400800" cy="609600"/>
          </a:xfrm>
          <a:prstGeom prst="rect">
            <a:avLst/>
          </a:prstGeom>
        </p:spPr>
        <p:txBody>
          <a:bodyPr>
            <a:normAutofit/>
          </a:bodyPr>
          <a:lstStyle>
            <a:lvl1pPr marL="0" indent="0" algn="l">
              <a:buNone/>
              <a:defRPr sz="2217">
                <a:solidFill>
                  <a:schemeClr val="bg1"/>
                </a:solidFill>
                <a:latin typeface="Arial" pitchFamily="34" charset="0"/>
                <a:cs typeface="Arial" pitchFamily="34" charset="0"/>
              </a:defRPr>
            </a:lvl1pPr>
            <a:lvl2pPr marL="422025" indent="0" algn="ctr">
              <a:buNone/>
              <a:defRPr>
                <a:solidFill>
                  <a:schemeClr val="tx1">
                    <a:tint val="75000"/>
                  </a:schemeClr>
                </a:solidFill>
              </a:defRPr>
            </a:lvl2pPr>
            <a:lvl3pPr marL="844047" indent="0" algn="ctr">
              <a:buNone/>
              <a:defRPr>
                <a:solidFill>
                  <a:schemeClr val="tx1">
                    <a:tint val="75000"/>
                  </a:schemeClr>
                </a:solidFill>
              </a:defRPr>
            </a:lvl3pPr>
            <a:lvl4pPr marL="1266071" indent="0" algn="ctr">
              <a:buNone/>
              <a:defRPr>
                <a:solidFill>
                  <a:schemeClr val="tx1">
                    <a:tint val="75000"/>
                  </a:schemeClr>
                </a:solidFill>
              </a:defRPr>
            </a:lvl4pPr>
            <a:lvl5pPr marL="1688095" indent="0" algn="ctr">
              <a:buNone/>
              <a:defRPr>
                <a:solidFill>
                  <a:schemeClr val="tx1">
                    <a:tint val="75000"/>
                  </a:schemeClr>
                </a:solidFill>
              </a:defRPr>
            </a:lvl5pPr>
            <a:lvl6pPr marL="2110116" indent="0" algn="ctr">
              <a:buNone/>
              <a:defRPr>
                <a:solidFill>
                  <a:schemeClr val="tx1">
                    <a:tint val="75000"/>
                  </a:schemeClr>
                </a:solidFill>
              </a:defRPr>
            </a:lvl6pPr>
            <a:lvl7pPr marL="2532142" indent="0" algn="ctr">
              <a:buNone/>
              <a:defRPr>
                <a:solidFill>
                  <a:schemeClr val="tx1">
                    <a:tint val="75000"/>
                  </a:schemeClr>
                </a:solidFill>
              </a:defRPr>
            </a:lvl7pPr>
            <a:lvl8pPr marL="2954165" indent="0" algn="ctr">
              <a:buNone/>
              <a:defRPr>
                <a:solidFill>
                  <a:schemeClr val="tx1">
                    <a:tint val="75000"/>
                  </a:schemeClr>
                </a:solidFill>
              </a:defRPr>
            </a:lvl8pPr>
            <a:lvl9pPr marL="3376190" indent="0" algn="ctr">
              <a:buNone/>
              <a:defRPr>
                <a:solidFill>
                  <a:schemeClr val="tx1">
                    <a:tint val="75000"/>
                  </a:schemeClr>
                </a:solidFill>
              </a:defRPr>
            </a:lvl9pPr>
          </a:lstStyle>
          <a:p>
            <a:r>
              <a:rPr lang="en-US" noProof="0"/>
              <a:t>Section Divider Subtitle</a:t>
            </a:r>
          </a:p>
        </p:txBody>
      </p:sp>
      <p:cxnSp>
        <p:nvCxnSpPr>
          <p:cNvPr id="9" name="Straight Connector 8"/>
          <p:cNvCxnSpPr/>
          <p:nvPr userDrawn="1"/>
        </p:nvCxnSpPr>
        <p:spPr bwMode="white">
          <a:xfrm>
            <a:off x="2720343" y="2743200"/>
            <a:ext cx="64008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bwMode="white">
          <a:xfrm>
            <a:off x="480061" y="2743200"/>
            <a:ext cx="192024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bwMode="white">
          <a:xfrm>
            <a:off x="480060" y="2912616"/>
            <a:ext cx="2240280" cy="668775"/>
          </a:xfrm>
          <a:prstGeom prst="rect">
            <a:avLst/>
          </a:prstGeom>
        </p:spPr>
        <p:txBody>
          <a:bodyPr>
            <a:noAutofit/>
          </a:bodyPr>
          <a:lstStyle>
            <a:lvl1pPr>
              <a:buNone/>
              <a:defRPr sz="3323" b="1" baseline="0">
                <a:solidFill>
                  <a:schemeClr val="bg1"/>
                </a:solidFill>
              </a:defRPr>
            </a:lvl1pPr>
            <a:lvl2pPr>
              <a:buNone/>
              <a:defRPr sz="739"/>
            </a:lvl2pPr>
            <a:lvl3pPr>
              <a:buNone/>
              <a:defRPr sz="739"/>
            </a:lvl3pPr>
            <a:lvl4pPr>
              <a:buNone/>
              <a:defRPr sz="739"/>
            </a:lvl4pPr>
            <a:lvl5pPr>
              <a:buNone/>
              <a:defRPr sz="739"/>
            </a:lvl5pPr>
          </a:lstStyle>
          <a:p>
            <a:pPr lvl="0"/>
            <a:r>
              <a:rPr lang="en-US" noProof="0"/>
              <a:t>Section No.</a:t>
            </a:r>
          </a:p>
        </p:txBody>
      </p:sp>
    </p:spTree>
    <p:extLst>
      <p:ext uri="{BB962C8B-B14F-4D97-AF65-F5344CB8AC3E}">
        <p14:creationId xmlns:p14="http://schemas.microsoft.com/office/powerpoint/2010/main" val="20240194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 Letter_Kroll">
    <p:spTree>
      <p:nvGrpSpPr>
        <p:cNvPr id="1" name=""/>
        <p:cNvGrpSpPr/>
        <p:nvPr/>
      </p:nvGrpSpPr>
      <p:grpSpPr>
        <a:xfrm>
          <a:off x="0" y="0"/>
          <a:ext cx="0" cy="0"/>
          <a:chOff x="0" y="0"/>
          <a:chExt cx="0" cy="0"/>
        </a:xfrm>
      </p:grpSpPr>
      <p:sp>
        <p:nvSpPr>
          <p:cNvPr id="13" name="Content Placeholder 13">
            <a:extLst>
              <a:ext uri="{FF2B5EF4-FFF2-40B4-BE49-F238E27FC236}">
                <a16:creationId xmlns:a16="http://schemas.microsoft.com/office/drawing/2014/main" id="{29C2DB9D-BD70-43E4-B847-5E6EF540B8DD}"/>
              </a:ext>
            </a:extLst>
          </p:cNvPr>
          <p:cNvSpPr>
            <a:spLocks noGrp="1"/>
          </p:cNvSpPr>
          <p:nvPr>
            <p:ph sz="quarter" idx="13" hasCustomPrompt="1"/>
          </p:nvPr>
        </p:nvSpPr>
        <p:spPr>
          <a:xfrm>
            <a:off x="399132" y="2354059"/>
            <a:ext cx="7900988" cy="2116148"/>
          </a:xfrm>
          <a:prstGeom prst="rect">
            <a:avLst/>
          </a:prstGeom>
        </p:spPr>
        <p:txBody>
          <a:bodyPr/>
          <a:lstStyle>
            <a:lvl1pPr marL="0" indent="0">
              <a:lnSpc>
                <a:spcPct val="100000"/>
              </a:lnSpc>
              <a:spcBef>
                <a:spcPts val="582"/>
              </a:spcBef>
              <a:spcAft>
                <a:spcPts val="0"/>
              </a:spcAft>
              <a:buNone/>
              <a:defRPr sz="969">
                <a:solidFill>
                  <a:schemeClr val="tx1"/>
                </a:solidFill>
              </a:defRPr>
            </a:lvl1pPr>
            <a:lvl2pPr marL="211011" indent="0">
              <a:lnSpc>
                <a:spcPct val="110000"/>
              </a:lnSpc>
              <a:spcBef>
                <a:spcPts val="582"/>
              </a:spcBef>
              <a:spcAft>
                <a:spcPts val="582"/>
              </a:spcAft>
              <a:buNone/>
              <a:defRPr/>
            </a:lvl2pPr>
            <a:lvl3pPr marL="422025" indent="0">
              <a:lnSpc>
                <a:spcPct val="110000"/>
              </a:lnSpc>
              <a:spcBef>
                <a:spcPts val="582"/>
              </a:spcBef>
              <a:spcAft>
                <a:spcPts val="582"/>
              </a:spcAft>
              <a:buNone/>
              <a:defRPr/>
            </a:lvl3pPr>
            <a:lvl4pPr marL="1266072" indent="0">
              <a:lnSpc>
                <a:spcPct val="110000"/>
              </a:lnSpc>
              <a:spcBef>
                <a:spcPts val="582"/>
              </a:spcBef>
              <a:spcAft>
                <a:spcPts val="582"/>
              </a:spcAft>
              <a:buNone/>
              <a:defRPr/>
            </a:lvl4pPr>
            <a:lvl5pPr marL="1688095" indent="0">
              <a:lnSpc>
                <a:spcPct val="110000"/>
              </a:lnSpc>
              <a:spcBef>
                <a:spcPts val="582"/>
              </a:spcBef>
              <a:spcAft>
                <a:spcPts val="582"/>
              </a:spcAft>
              <a:buNone/>
              <a:defRPr/>
            </a:lvl5pPr>
          </a:lstStyle>
          <a:p>
            <a:pPr lvl="0"/>
            <a:r>
              <a:rPr lang="en-US" noProof="0"/>
              <a:t>Click to add text</a:t>
            </a:r>
          </a:p>
        </p:txBody>
      </p:sp>
      <p:sp>
        <p:nvSpPr>
          <p:cNvPr id="17" name="Picture Placeholder 13">
            <a:extLst>
              <a:ext uri="{FF2B5EF4-FFF2-40B4-BE49-F238E27FC236}">
                <a16:creationId xmlns:a16="http://schemas.microsoft.com/office/drawing/2014/main" id="{B4207757-FB78-466A-AAF6-E93BCD4D4432}"/>
              </a:ext>
            </a:extLst>
          </p:cNvPr>
          <p:cNvSpPr>
            <a:spLocks noGrp="1"/>
          </p:cNvSpPr>
          <p:nvPr>
            <p:ph type="pic" sz="quarter" idx="16" hasCustomPrompt="1"/>
          </p:nvPr>
        </p:nvSpPr>
        <p:spPr>
          <a:xfrm>
            <a:off x="399134" y="4572743"/>
            <a:ext cx="1711383" cy="514667"/>
          </a:xfrm>
          <a:prstGeom prst="rect">
            <a:avLst/>
          </a:prstGeom>
        </p:spPr>
        <p:txBody>
          <a:bodyPr>
            <a:normAutofit/>
          </a:bodyPr>
          <a:lstStyle>
            <a:lvl1pPr marL="0" indent="0">
              <a:lnSpc>
                <a:spcPct val="100000"/>
              </a:lnSpc>
              <a:buNone/>
              <a:defRPr sz="969">
                <a:solidFill>
                  <a:schemeClr val="tx1"/>
                </a:solidFill>
              </a:defRPr>
            </a:lvl1pPr>
          </a:lstStyle>
          <a:p>
            <a:r>
              <a:rPr lang="en-US" noProof="0" dirty="0"/>
              <a:t>Signature</a:t>
            </a:r>
          </a:p>
        </p:txBody>
      </p:sp>
      <p:sp>
        <p:nvSpPr>
          <p:cNvPr id="18" name="Content Placeholder 13">
            <a:extLst>
              <a:ext uri="{FF2B5EF4-FFF2-40B4-BE49-F238E27FC236}">
                <a16:creationId xmlns:a16="http://schemas.microsoft.com/office/drawing/2014/main" id="{41A94F81-8BC3-4F0E-9787-5C659A317C50}"/>
              </a:ext>
            </a:extLst>
          </p:cNvPr>
          <p:cNvSpPr>
            <a:spLocks noGrp="1"/>
          </p:cNvSpPr>
          <p:nvPr>
            <p:ph sz="quarter" idx="17" hasCustomPrompt="1"/>
          </p:nvPr>
        </p:nvSpPr>
        <p:spPr>
          <a:xfrm>
            <a:off x="399133" y="5189499"/>
            <a:ext cx="4057430" cy="1236241"/>
          </a:xfrm>
          <a:prstGeom prst="rect">
            <a:avLst/>
          </a:prstGeom>
        </p:spPr>
        <p:txBody>
          <a:bodyPr/>
          <a:lstStyle>
            <a:lvl1pPr marL="0" indent="0">
              <a:lnSpc>
                <a:spcPct val="100000"/>
              </a:lnSpc>
              <a:spcBef>
                <a:spcPts val="582"/>
              </a:spcBef>
              <a:spcAft>
                <a:spcPts val="0"/>
              </a:spcAft>
              <a:buNone/>
              <a:defRPr sz="969">
                <a:solidFill>
                  <a:schemeClr val="tx1"/>
                </a:solidFill>
              </a:defRPr>
            </a:lvl1pPr>
            <a:lvl2pPr marL="211011" indent="0">
              <a:lnSpc>
                <a:spcPct val="110000"/>
              </a:lnSpc>
              <a:spcBef>
                <a:spcPts val="582"/>
              </a:spcBef>
              <a:spcAft>
                <a:spcPts val="582"/>
              </a:spcAft>
              <a:buNone/>
              <a:defRPr/>
            </a:lvl2pPr>
            <a:lvl3pPr marL="422025" indent="0">
              <a:lnSpc>
                <a:spcPct val="110000"/>
              </a:lnSpc>
              <a:spcBef>
                <a:spcPts val="582"/>
              </a:spcBef>
              <a:spcAft>
                <a:spcPts val="582"/>
              </a:spcAft>
              <a:buNone/>
              <a:defRPr/>
            </a:lvl3pPr>
            <a:lvl4pPr marL="1266072" indent="0">
              <a:lnSpc>
                <a:spcPct val="110000"/>
              </a:lnSpc>
              <a:spcBef>
                <a:spcPts val="582"/>
              </a:spcBef>
              <a:spcAft>
                <a:spcPts val="582"/>
              </a:spcAft>
              <a:buNone/>
              <a:defRPr/>
            </a:lvl4pPr>
            <a:lvl5pPr marL="1688095" indent="0">
              <a:lnSpc>
                <a:spcPct val="110000"/>
              </a:lnSpc>
              <a:spcBef>
                <a:spcPts val="582"/>
              </a:spcBef>
              <a:spcAft>
                <a:spcPts val="582"/>
              </a:spcAft>
              <a:buNone/>
              <a:defRPr/>
            </a:lvl5pPr>
          </a:lstStyle>
          <a:p>
            <a:pPr lvl="0"/>
            <a:r>
              <a:rPr lang="en-US" noProof="0"/>
              <a:t>Click to add signature block</a:t>
            </a:r>
          </a:p>
        </p:txBody>
      </p:sp>
      <p:sp>
        <p:nvSpPr>
          <p:cNvPr id="19" name="Content Placeholder 13">
            <a:extLst>
              <a:ext uri="{FF2B5EF4-FFF2-40B4-BE49-F238E27FC236}">
                <a16:creationId xmlns:a16="http://schemas.microsoft.com/office/drawing/2014/main" id="{5BBAF334-91F6-4948-A280-68B687216D3B}"/>
              </a:ext>
            </a:extLst>
          </p:cNvPr>
          <p:cNvSpPr>
            <a:spLocks noGrp="1"/>
          </p:cNvSpPr>
          <p:nvPr>
            <p:ph sz="quarter" idx="18" hasCustomPrompt="1"/>
          </p:nvPr>
        </p:nvSpPr>
        <p:spPr>
          <a:xfrm>
            <a:off x="399133" y="1090510"/>
            <a:ext cx="4057430" cy="1132930"/>
          </a:xfrm>
          <a:prstGeom prst="rect">
            <a:avLst/>
          </a:prstGeom>
        </p:spPr>
        <p:txBody>
          <a:bodyPr/>
          <a:lstStyle>
            <a:lvl1pPr marL="0" indent="0">
              <a:lnSpc>
                <a:spcPct val="100000"/>
              </a:lnSpc>
              <a:spcBef>
                <a:spcPts val="0"/>
              </a:spcBef>
              <a:spcAft>
                <a:spcPts val="0"/>
              </a:spcAft>
              <a:buNone/>
              <a:defRPr sz="969">
                <a:solidFill>
                  <a:schemeClr val="tx1"/>
                </a:solidFill>
              </a:defRPr>
            </a:lvl1pPr>
            <a:lvl2pPr marL="211011" indent="0">
              <a:lnSpc>
                <a:spcPct val="110000"/>
              </a:lnSpc>
              <a:spcBef>
                <a:spcPts val="582"/>
              </a:spcBef>
              <a:spcAft>
                <a:spcPts val="582"/>
              </a:spcAft>
              <a:buNone/>
              <a:defRPr/>
            </a:lvl2pPr>
            <a:lvl3pPr marL="422025" indent="0">
              <a:lnSpc>
                <a:spcPct val="110000"/>
              </a:lnSpc>
              <a:spcBef>
                <a:spcPts val="582"/>
              </a:spcBef>
              <a:spcAft>
                <a:spcPts val="582"/>
              </a:spcAft>
              <a:buNone/>
              <a:defRPr/>
            </a:lvl3pPr>
            <a:lvl4pPr marL="1266072" indent="0">
              <a:lnSpc>
                <a:spcPct val="110000"/>
              </a:lnSpc>
              <a:spcBef>
                <a:spcPts val="582"/>
              </a:spcBef>
              <a:spcAft>
                <a:spcPts val="582"/>
              </a:spcAft>
              <a:buNone/>
              <a:defRPr/>
            </a:lvl4pPr>
            <a:lvl5pPr marL="1688095" indent="0">
              <a:lnSpc>
                <a:spcPct val="110000"/>
              </a:lnSpc>
              <a:spcBef>
                <a:spcPts val="582"/>
              </a:spcBef>
              <a:spcAft>
                <a:spcPts val="582"/>
              </a:spcAft>
              <a:buNone/>
              <a:defRPr/>
            </a:lvl5pPr>
          </a:lstStyle>
          <a:p>
            <a:pPr lvl="0"/>
            <a:r>
              <a:rPr lang="en-US" noProof="0"/>
              <a:t>Date, address and email</a:t>
            </a:r>
          </a:p>
        </p:txBody>
      </p:sp>
      <p:cxnSp>
        <p:nvCxnSpPr>
          <p:cNvPr id="23" name="Straight Connector 22">
            <a:extLst>
              <a:ext uri="{FF2B5EF4-FFF2-40B4-BE49-F238E27FC236}">
                <a16:creationId xmlns:a16="http://schemas.microsoft.com/office/drawing/2014/main" id="{557CB3AD-F4E9-4644-9BA4-F53307CBC1C6}"/>
              </a:ext>
            </a:extLst>
          </p:cNvPr>
          <p:cNvCxnSpPr/>
          <p:nvPr userDrawn="1"/>
        </p:nvCxnSpPr>
        <p:spPr>
          <a:xfrm>
            <a:off x="400051" y="6560191"/>
            <a:ext cx="8801100" cy="0"/>
          </a:xfrm>
          <a:prstGeom prst="line">
            <a:avLst/>
          </a:prstGeom>
          <a:ln w="3175">
            <a:solidFill>
              <a:srgbClr val="4555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C43AA75-2C5E-4A1F-B166-C1E600149701}"/>
              </a:ext>
            </a:extLst>
          </p:cNvPr>
          <p:cNvCxnSpPr/>
          <p:nvPr userDrawn="1"/>
        </p:nvCxnSpPr>
        <p:spPr>
          <a:xfrm>
            <a:off x="400051" y="6560191"/>
            <a:ext cx="88011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88ADB949-6FBE-4001-8E92-C4ECCFBA9B24}"/>
              </a:ext>
            </a:extLst>
          </p:cNvPr>
          <p:cNvSpPr>
            <a:spLocks noGrp="1"/>
          </p:cNvSpPr>
          <p:nvPr>
            <p:ph type="dt" sz="half" idx="19"/>
          </p:nvPr>
        </p:nvSpPr>
        <p:spPr/>
        <p:txBody>
          <a:bodyPr/>
          <a:lstStyle>
            <a:lvl1pPr>
              <a:defRPr>
                <a:solidFill>
                  <a:schemeClr val="tx1"/>
                </a:solidFill>
              </a:defRPr>
            </a:lvl1pPr>
          </a:lstStyle>
          <a:p>
            <a:endParaRPr lang="en-US" dirty="0"/>
          </a:p>
        </p:txBody>
      </p:sp>
      <p:sp>
        <p:nvSpPr>
          <p:cNvPr id="4" name="Slide Number Placeholder 3">
            <a:extLst>
              <a:ext uri="{FF2B5EF4-FFF2-40B4-BE49-F238E27FC236}">
                <a16:creationId xmlns:a16="http://schemas.microsoft.com/office/drawing/2014/main" id="{35755DD1-DE5D-4AB9-A9D6-F79428065076}"/>
              </a:ext>
            </a:extLst>
          </p:cNvPr>
          <p:cNvSpPr>
            <a:spLocks noGrp="1"/>
          </p:cNvSpPr>
          <p:nvPr>
            <p:ph type="sldNum" sz="quarter" idx="21"/>
          </p:nvPr>
        </p:nvSpPr>
        <p:spPr/>
        <p:txBody>
          <a:bodyPr/>
          <a:lstStyle>
            <a:lvl1pPr>
              <a:defRPr>
                <a:solidFill>
                  <a:schemeClr val="tx1"/>
                </a:solidFill>
              </a:defRPr>
            </a:lvl1pPr>
          </a:lstStyle>
          <a:p>
            <a:fld id="{DB123B72-C350-4D21-AB62-89377322142C}" type="slidenum">
              <a:rPr lang="en-US" smtClean="0"/>
              <a:pPr/>
              <a:t>‹#›</a:t>
            </a:fld>
            <a:endParaRPr lang="en-US" dirty="0"/>
          </a:p>
        </p:txBody>
      </p:sp>
      <p:pic>
        <p:nvPicPr>
          <p:cNvPr id="12" name="Picture 11">
            <a:extLst>
              <a:ext uri="{FF2B5EF4-FFF2-40B4-BE49-F238E27FC236}">
                <a16:creationId xmlns:a16="http://schemas.microsoft.com/office/drawing/2014/main" id="{84C613E3-BB75-4C8A-913B-4F9FCD2128FF}"/>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502711" y="200941"/>
            <a:ext cx="1904184" cy="771132"/>
          </a:xfrm>
          <a:prstGeom prst="rect">
            <a:avLst/>
          </a:prstGeom>
        </p:spPr>
      </p:pic>
      <p:sp>
        <p:nvSpPr>
          <p:cNvPr id="15" name="TextBox 14">
            <a:extLst>
              <a:ext uri="{FF2B5EF4-FFF2-40B4-BE49-F238E27FC236}">
                <a16:creationId xmlns:a16="http://schemas.microsoft.com/office/drawing/2014/main" id="{8B5BB2D5-1A51-4F7F-968C-EAEC74E7C271}"/>
              </a:ext>
            </a:extLst>
          </p:cNvPr>
          <p:cNvSpPr txBox="1"/>
          <p:nvPr userDrawn="1"/>
        </p:nvSpPr>
        <p:spPr bwMode="blackGray">
          <a:xfrm>
            <a:off x="3" y="-7249"/>
            <a:ext cx="9601195" cy="145357"/>
          </a:xfrm>
          <a:prstGeom prst="rect">
            <a:avLst/>
          </a:prstGeom>
          <a:solidFill>
            <a:schemeClr val="accent1"/>
          </a:solidFill>
          <a:ln>
            <a:noFill/>
          </a:ln>
        </p:spPr>
        <p:txBody>
          <a:bodyPr wrap="square" lIns="104677" tIns="139569" rIns="2512246" numCol="1" spcCol="288000" rtlCol="0">
            <a:noAutofit/>
          </a:bodyPr>
          <a:lstStyle>
            <a:defPPr>
              <a:defRPr lang="en-US"/>
            </a:defPPr>
            <a:lvl1pPr marR="0" lvl="0" indent="0" defTabSz="914400" fontAlgn="auto">
              <a:lnSpc>
                <a:spcPct val="120000"/>
              </a:lnSpc>
              <a:spcBef>
                <a:spcPts val="300"/>
              </a:spcBef>
              <a:spcAft>
                <a:spcPts val="300"/>
              </a:spcAft>
              <a:buClrTx/>
              <a:buSzTx/>
              <a:buFontTx/>
              <a:buNone/>
              <a:tabLst/>
              <a:defRPr kumimoji="0" sz="800" b="0" i="0" u="none" strike="noStrike" kern="0" cap="none" spc="0" normalizeH="0" baseline="0">
                <a:ln>
                  <a:noFill/>
                </a:ln>
                <a:solidFill>
                  <a:srgbClr val="415560"/>
                </a:solidFill>
                <a:effectLst/>
                <a:uLnTx/>
                <a:uFillTx/>
              </a:defRPr>
            </a:lvl1pPr>
          </a:lstStyle>
          <a:p>
            <a:pPr lvl="0"/>
            <a:endParaRPr lang="en-US" sz="774" noProof="0" dirty="0"/>
          </a:p>
        </p:txBody>
      </p:sp>
      <p:sp>
        <p:nvSpPr>
          <p:cNvPr id="14" name="Rectangle 13">
            <a:extLst>
              <a:ext uri="{FF2B5EF4-FFF2-40B4-BE49-F238E27FC236}">
                <a16:creationId xmlns:a16="http://schemas.microsoft.com/office/drawing/2014/main" id="{58AD3A15-8F39-42C0-ACFE-F0EB3D8BF1FE}"/>
              </a:ext>
            </a:extLst>
          </p:cNvPr>
          <p:cNvSpPr/>
          <p:nvPr userDrawn="1"/>
        </p:nvSpPr>
        <p:spPr>
          <a:xfrm>
            <a:off x="400051" y="6586759"/>
            <a:ext cx="1139094" cy="211596"/>
          </a:xfrm>
          <a:prstGeom prst="rect">
            <a:avLst/>
          </a:prstGeom>
        </p:spPr>
        <p:txBody>
          <a:bodyPr wrap="none" lIns="0">
            <a:spAutoFit/>
          </a:bodyPr>
          <a:lstStyle/>
          <a:p>
            <a:pPr marL="0" marR="0" lvl="0" indent="0" algn="l" defTabSz="886144" rtl="0" eaLnBrk="1" fontAlgn="auto" latinLnBrk="0" hangingPunct="1">
              <a:lnSpc>
                <a:spcPct val="100000"/>
              </a:lnSpc>
              <a:spcBef>
                <a:spcPts val="0"/>
              </a:spcBef>
              <a:spcAft>
                <a:spcPts val="0"/>
              </a:spcAft>
              <a:buClrTx/>
              <a:buSzTx/>
              <a:buFontTx/>
              <a:buNone/>
              <a:tabLst/>
              <a:defRPr/>
            </a:pPr>
            <a:r>
              <a:rPr lang="en-US" sz="775" kern="1200" noProof="0" dirty="0">
                <a:solidFill>
                  <a:schemeClr val="tx1"/>
                </a:solidFill>
                <a:latin typeface="Arial" pitchFamily="34" charset="0"/>
                <a:ea typeface="+mn-ea"/>
                <a:cs typeface="Arial" pitchFamily="34" charset="0"/>
              </a:rPr>
              <a:t>Private and Confidential</a:t>
            </a:r>
          </a:p>
        </p:txBody>
      </p:sp>
    </p:spTree>
    <p:extLst>
      <p:ext uri="{BB962C8B-B14F-4D97-AF65-F5344CB8AC3E}">
        <p14:creationId xmlns:p14="http://schemas.microsoft.com/office/powerpoint/2010/main" val="40607377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Cover Letter_D&amp;P Endorsed">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22F22ED2-EE26-4DE4-8216-FF0147ED53B4}"/>
              </a:ext>
            </a:extLst>
          </p:cNvPr>
          <p:cNvCxnSpPr/>
          <p:nvPr userDrawn="1"/>
        </p:nvCxnSpPr>
        <p:spPr>
          <a:xfrm>
            <a:off x="400051" y="6560191"/>
            <a:ext cx="8801100" cy="0"/>
          </a:xfrm>
          <a:prstGeom prst="line">
            <a:avLst/>
          </a:prstGeom>
          <a:ln w="3175">
            <a:solidFill>
              <a:srgbClr val="455560"/>
            </a:solidFill>
          </a:ln>
        </p:spPr>
        <p:style>
          <a:lnRef idx="1">
            <a:schemeClr val="accent1"/>
          </a:lnRef>
          <a:fillRef idx="0">
            <a:schemeClr val="accent1"/>
          </a:fillRef>
          <a:effectRef idx="0">
            <a:schemeClr val="accent1"/>
          </a:effectRef>
          <a:fontRef idx="minor">
            <a:schemeClr val="tx1"/>
          </a:fontRef>
        </p:style>
      </p:cxnSp>
      <p:sp>
        <p:nvSpPr>
          <p:cNvPr id="28" name="Content Placeholder 13">
            <a:extLst>
              <a:ext uri="{FF2B5EF4-FFF2-40B4-BE49-F238E27FC236}">
                <a16:creationId xmlns:a16="http://schemas.microsoft.com/office/drawing/2014/main" id="{8B040B76-3A06-42C9-88A5-423DA4095D1A}"/>
              </a:ext>
            </a:extLst>
          </p:cNvPr>
          <p:cNvSpPr>
            <a:spLocks noGrp="1"/>
          </p:cNvSpPr>
          <p:nvPr>
            <p:ph sz="quarter" idx="13" hasCustomPrompt="1"/>
          </p:nvPr>
        </p:nvSpPr>
        <p:spPr>
          <a:xfrm>
            <a:off x="399132" y="2354059"/>
            <a:ext cx="7900988" cy="2116148"/>
          </a:xfrm>
          <a:prstGeom prst="rect">
            <a:avLst/>
          </a:prstGeom>
        </p:spPr>
        <p:txBody>
          <a:bodyPr/>
          <a:lstStyle>
            <a:lvl1pPr marL="0" indent="0">
              <a:lnSpc>
                <a:spcPct val="100000"/>
              </a:lnSpc>
              <a:spcBef>
                <a:spcPts val="582"/>
              </a:spcBef>
              <a:spcAft>
                <a:spcPts val="0"/>
              </a:spcAft>
              <a:buNone/>
              <a:defRPr sz="969">
                <a:solidFill>
                  <a:schemeClr val="tx1"/>
                </a:solidFill>
              </a:defRPr>
            </a:lvl1pPr>
            <a:lvl2pPr marL="211011" indent="0">
              <a:lnSpc>
                <a:spcPct val="110000"/>
              </a:lnSpc>
              <a:spcBef>
                <a:spcPts val="582"/>
              </a:spcBef>
              <a:spcAft>
                <a:spcPts val="582"/>
              </a:spcAft>
              <a:buNone/>
              <a:defRPr/>
            </a:lvl2pPr>
            <a:lvl3pPr marL="422025" indent="0">
              <a:lnSpc>
                <a:spcPct val="110000"/>
              </a:lnSpc>
              <a:spcBef>
                <a:spcPts val="582"/>
              </a:spcBef>
              <a:spcAft>
                <a:spcPts val="582"/>
              </a:spcAft>
              <a:buNone/>
              <a:defRPr/>
            </a:lvl3pPr>
            <a:lvl4pPr marL="1266072" indent="0">
              <a:lnSpc>
                <a:spcPct val="110000"/>
              </a:lnSpc>
              <a:spcBef>
                <a:spcPts val="582"/>
              </a:spcBef>
              <a:spcAft>
                <a:spcPts val="582"/>
              </a:spcAft>
              <a:buNone/>
              <a:defRPr/>
            </a:lvl4pPr>
            <a:lvl5pPr marL="1688095" indent="0">
              <a:lnSpc>
                <a:spcPct val="110000"/>
              </a:lnSpc>
              <a:spcBef>
                <a:spcPts val="582"/>
              </a:spcBef>
              <a:spcAft>
                <a:spcPts val="582"/>
              </a:spcAft>
              <a:buNone/>
              <a:defRPr/>
            </a:lvl5pPr>
          </a:lstStyle>
          <a:p>
            <a:pPr lvl="0"/>
            <a:r>
              <a:rPr lang="en-US" noProof="0"/>
              <a:t>Click to add text</a:t>
            </a:r>
          </a:p>
        </p:txBody>
      </p:sp>
      <p:sp>
        <p:nvSpPr>
          <p:cNvPr id="29" name="Picture Placeholder 13">
            <a:extLst>
              <a:ext uri="{FF2B5EF4-FFF2-40B4-BE49-F238E27FC236}">
                <a16:creationId xmlns:a16="http://schemas.microsoft.com/office/drawing/2014/main" id="{867900A4-6113-4745-8E0E-9D0FA7A13B88}"/>
              </a:ext>
            </a:extLst>
          </p:cNvPr>
          <p:cNvSpPr>
            <a:spLocks noGrp="1"/>
          </p:cNvSpPr>
          <p:nvPr>
            <p:ph type="pic" sz="quarter" idx="16" hasCustomPrompt="1"/>
          </p:nvPr>
        </p:nvSpPr>
        <p:spPr>
          <a:xfrm>
            <a:off x="399134" y="4572743"/>
            <a:ext cx="1711383" cy="514667"/>
          </a:xfrm>
          <a:prstGeom prst="rect">
            <a:avLst/>
          </a:prstGeom>
        </p:spPr>
        <p:txBody>
          <a:bodyPr>
            <a:normAutofit/>
          </a:bodyPr>
          <a:lstStyle>
            <a:lvl1pPr marL="0" indent="0">
              <a:buNone/>
              <a:defRPr sz="969">
                <a:solidFill>
                  <a:schemeClr val="tx1"/>
                </a:solidFill>
              </a:defRPr>
            </a:lvl1pPr>
          </a:lstStyle>
          <a:p>
            <a:r>
              <a:rPr lang="en-US" noProof="0" dirty="0"/>
              <a:t>Signature</a:t>
            </a:r>
          </a:p>
        </p:txBody>
      </p:sp>
      <p:sp>
        <p:nvSpPr>
          <p:cNvPr id="30" name="Content Placeholder 13">
            <a:extLst>
              <a:ext uri="{FF2B5EF4-FFF2-40B4-BE49-F238E27FC236}">
                <a16:creationId xmlns:a16="http://schemas.microsoft.com/office/drawing/2014/main" id="{7C2CA823-B4A6-4C38-B01F-30AE6BC6ABDD}"/>
              </a:ext>
            </a:extLst>
          </p:cNvPr>
          <p:cNvSpPr>
            <a:spLocks noGrp="1"/>
          </p:cNvSpPr>
          <p:nvPr>
            <p:ph sz="quarter" idx="17" hasCustomPrompt="1"/>
          </p:nvPr>
        </p:nvSpPr>
        <p:spPr>
          <a:xfrm>
            <a:off x="399133" y="5189499"/>
            <a:ext cx="4057430" cy="1236241"/>
          </a:xfrm>
          <a:prstGeom prst="rect">
            <a:avLst/>
          </a:prstGeom>
        </p:spPr>
        <p:txBody>
          <a:bodyPr/>
          <a:lstStyle>
            <a:lvl1pPr marL="0" indent="0">
              <a:lnSpc>
                <a:spcPct val="100000"/>
              </a:lnSpc>
              <a:spcBef>
                <a:spcPts val="582"/>
              </a:spcBef>
              <a:spcAft>
                <a:spcPts val="0"/>
              </a:spcAft>
              <a:buNone/>
              <a:defRPr sz="969">
                <a:solidFill>
                  <a:schemeClr val="tx1"/>
                </a:solidFill>
              </a:defRPr>
            </a:lvl1pPr>
            <a:lvl2pPr marL="211011" indent="0">
              <a:lnSpc>
                <a:spcPct val="110000"/>
              </a:lnSpc>
              <a:spcBef>
                <a:spcPts val="582"/>
              </a:spcBef>
              <a:spcAft>
                <a:spcPts val="582"/>
              </a:spcAft>
              <a:buNone/>
              <a:defRPr/>
            </a:lvl2pPr>
            <a:lvl3pPr marL="422025" indent="0">
              <a:lnSpc>
                <a:spcPct val="110000"/>
              </a:lnSpc>
              <a:spcBef>
                <a:spcPts val="582"/>
              </a:spcBef>
              <a:spcAft>
                <a:spcPts val="582"/>
              </a:spcAft>
              <a:buNone/>
              <a:defRPr/>
            </a:lvl3pPr>
            <a:lvl4pPr marL="1266072" indent="0">
              <a:lnSpc>
                <a:spcPct val="110000"/>
              </a:lnSpc>
              <a:spcBef>
                <a:spcPts val="582"/>
              </a:spcBef>
              <a:spcAft>
                <a:spcPts val="582"/>
              </a:spcAft>
              <a:buNone/>
              <a:defRPr/>
            </a:lvl4pPr>
            <a:lvl5pPr marL="1688095" indent="0">
              <a:lnSpc>
                <a:spcPct val="110000"/>
              </a:lnSpc>
              <a:spcBef>
                <a:spcPts val="582"/>
              </a:spcBef>
              <a:spcAft>
                <a:spcPts val="582"/>
              </a:spcAft>
              <a:buNone/>
              <a:defRPr/>
            </a:lvl5pPr>
          </a:lstStyle>
          <a:p>
            <a:pPr lvl="0"/>
            <a:r>
              <a:rPr lang="en-US" noProof="0"/>
              <a:t>Click to add signature block</a:t>
            </a:r>
          </a:p>
        </p:txBody>
      </p:sp>
      <p:sp>
        <p:nvSpPr>
          <p:cNvPr id="31" name="Content Placeholder 13">
            <a:extLst>
              <a:ext uri="{FF2B5EF4-FFF2-40B4-BE49-F238E27FC236}">
                <a16:creationId xmlns:a16="http://schemas.microsoft.com/office/drawing/2014/main" id="{46027915-D141-4909-A3C1-04427BB2FECB}"/>
              </a:ext>
            </a:extLst>
          </p:cNvPr>
          <p:cNvSpPr>
            <a:spLocks noGrp="1"/>
          </p:cNvSpPr>
          <p:nvPr>
            <p:ph sz="quarter" idx="18" hasCustomPrompt="1"/>
          </p:nvPr>
        </p:nvSpPr>
        <p:spPr>
          <a:xfrm>
            <a:off x="399133" y="1090510"/>
            <a:ext cx="4057430" cy="1132930"/>
          </a:xfrm>
          <a:prstGeom prst="rect">
            <a:avLst/>
          </a:prstGeom>
        </p:spPr>
        <p:txBody>
          <a:bodyPr/>
          <a:lstStyle>
            <a:lvl1pPr marL="0" indent="0">
              <a:lnSpc>
                <a:spcPct val="100000"/>
              </a:lnSpc>
              <a:spcBef>
                <a:spcPts val="0"/>
              </a:spcBef>
              <a:spcAft>
                <a:spcPts val="0"/>
              </a:spcAft>
              <a:buNone/>
              <a:defRPr sz="969">
                <a:solidFill>
                  <a:schemeClr val="tx1"/>
                </a:solidFill>
              </a:defRPr>
            </a:lvl1pPr>
            <a:lvl2pPr marL="211011" indent="0">
              <a:lnSpc>
                <a:spcPct val="110000"/>
              </a:lnSpc>
              <a:spcBef>
                <a:spcPts val="582"/>
              </a:spcBef>
              <a:spcAft>
                <a:spcPts val="582"/>
              </a:spcAft>
              <a:buNone/>
              <a:defRPr/>
            </a:lvl2pPr>
            <a:lvl3pPr marL="422025" indent="0">
              <a:lnSpc>
                <a:spcPct val="110000"/>
              </a:lnSpc>
              <a:spcBef>
                <a:spcPts val="582"/>
              </a:spcBef>
              <a:spcAft>
                <a:spcPts val="582"/>
              </a:spcAft>
              <a:buNone/>
              <a:defRPr/>
            </a:lvl3pPr>
            <a:lvl4pPr marL="1266072" indent="0">
              <a:lnSpc>
                <a:spcPct val="110000"/>
              </a:lnSpc>
              <a:spcBef>
                <a:spcPts val="582"/>
              </a:spcBef>
              <a:spcAft>
                <a:spcPts val="582"/>
              </a:spcAft>
              <a:buNone/>
              <a:defRPr/>
            </a:lvl4pPr>
            <a:lvl5pPr marL="1688095" indent="0">
              <a:lnSpc>
                <a:spcPct val="110000"/>
              </a:lnSpc>
              <a:spcBef>
                <a:spcPts val="582"/>
              </a:spcBef>
              <a:spcAft>
                <a:spcPts val="582"/>
              </a:spcAft>
              <a:buNone/>
              <a:defRPr/>
            </a:lvl5pPr>
          </a:lstStyle>
          <a:p>
            <a:pPr lvl="0"/>
            <a:r>
              <a:rPr lang="en-US" noProof="0"/>
              <a:t>Date, address and email</a:t>
            </a:r>
          </a:p>
        </p:txBody>
      </p:sp>
      <p:cxnSp>
        <p:nvCxnSpPr>
          <p:cNvPr id="16" name="Straight Connector 15">
            <a:extLst>
              <a:ext uri="{FF2B5EF4-FFF2-40B4-BE49-F238E27FC236}">
                <a16:creationId xmlns:a16="http://schemas.microsoft.com/office/drawing/2014/main" id="{869F90B8-80D2-42A0-A206-A97268AEF11B}"/>
              </a:ext>
            </a:extLst>
          </p:cNvPr>
          <p:cNvCxnSpPr/>
          <p:nvPr userDrawn="1"/>
        </p:nvCxnSpPr>
        <p:spPr>
          <a:xfrm>
            <a:off x="400051" y="6560191"/>
            <a:ext cx="88011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E6418875-AF63-4B2C-BE3E-142F9858471F}"/>
              </a:ext>
            </a:extLst>
          </p:cNvPr>
          <p:cNvSpPr>
            <a:spLocks noGrp="1"/>
          </p:cNvSpPr>
          <p:nvPr>
            <p:ph type="dt" sz="half" idx="19"/>
          </p:nvPr>
        </p:nvSpPr>
        <p:spPr/>
        <p:txBody>
          <a:bodyPr/>
          <a:lstStyle>
            <a:lvl1pPr>
              <a:defRPr>
                <a:solidFill>
                  <a:schemeClr val="tx1"/>
                </a:solidFill>
              </a:defRPr>
            </a:lvl1pPr>
          </a:lstStyle>
          <a:p>
            <a:endParaRPr lang="en-US" dirty="0"/>
          </a:p>
        </p:txBody>
      </p:sp>
      <p:sp>
        <p:nvSpPr>
          <p:cNvPr id="4" name="Slide Number Placeholder 3">
            <a:extLst>
              <a:ext uri="{FF2B5EF4-FFF2-40B4-BE49-F238E27FC236}">
                <a16:creationId xmlns:a16="http://schemas.microsoft.com/office/drawing/2014/main" id="{D2323703-7E9B-43A5-93A1-CC7D2A27DFEF}"/>
              </a:ext>
            </a:extLst>
          </p:cNvPr>
          <p:cNvSpPr>
            <a:spLocks noGrp="1"/>
          </p:cNvSpPr>
          <p:nvPr>
            <p:ph type="sldNum" sz="quarter" idx="21"/>
          </p:nvPr>
        </p:nvSpPr>
        <p:spPr/>
        <p:txBody>
          <a:bodyPr/>
          <a:lstStyle>
            <a:lvl1pPr>
              <a:defRPr>
                <a:solidFill>
                  <a:schemeClr val="tx1"/>
                </a:solidFill>
              </a:defRPr>
            </a:lvl1pPr>
          </a:lstStyle>
          <a:p>
            <a:fld id="{DB123B72-C350-4D21-AB62-89377322142C}" type="slidenum">
              <a:rPr lang="en-US" smtClean="0"/>
              <a:pPr/>
              <a:t>‹#›</a:t>
            </a:fld>
            <a:endParaRPr lang="en-US" dirty="0"/>
          </a:p>
        </p:txBody>
      </p:sp>
      <p:pic>
        <p:nvPicPr>
          <p:cNvPr id="13" name="Picture 12" descr="Graphical user interface, text&#10;&#10;Description automatically generated">
            <a:extLst>
              <a:ext uri="{FF2B5EF4-FFF2-40B4-BE49-F238E27FC236}">
                <a16:creationId xmlns:a16="http://schemas.microsoft.com/office/drawing/2014/main" id="{7E23F7E4-E26B-40FB-BD72-8964E840B528}"/>
              </a:ext>
            </a:extLst>
          </p:cNvPr>
          <p:cNvPicPr>
            <a:picLocks noChangeAspect="1"/>
          </p:cNvPicPr>
          <p:nvPr userDrawn="1"/>
        </p:nvPicPr>
        <p:blipFill>
          <a:blip r:embed="rId2"/>
          <a:stretch>
            <a:fillRect/>
          </a:stretch>
        </p:blipFill>
        <p:spPr>
          <a:xfrm>
            <a:off x="6052305" y="107681"/>
            <a:ext cx="3452580" cy="1302742"/>
          </a:xfrm>
          <a:prstGeom prst="rect">
            <a:avLst/>
          </a:prstGeom>
        </p:spPr>
      </p:pic>
      <p:sp>
        <p:nvSpPr>
          <p:cNvPr id="15" name="TextBox 14">
            <a:extLst>
              <a:ext uri="{FF2B5EF4-FFF2-40B4-BE49-F238E27FC236}">
                <a16:creationId xmlns:a16="http://schemas.microsoft.com/office/drawing/2014/main" id="{EFEE2473-2470-4029-800F-26FBA4667EA0}"/>
              </a:ext>
            </a:extLst>
          </p:cNvPr>
          <p:cNvSpPr txBox="1"/>
          <p:nvPr userDrawn="1"/>
        </p:nvSpPr>
        <p:spPr bwMode="blackGray">
          <a:xfrm>
            <a:off x="3" y="-7249"/>
            <a:ext cx="9601195" cy="145357"/>
          </a:xfrm>
          <a:prstGeom prst="rect">
            <a:avLst/>
          </a:prstGeom>
          <a:solidFill>
            <a:schemeClr val="accent1"/>
          </a:solidFill>
          <a:ln>
            <a:noFill/>
          </a:ln>
        </p:spPr>
        <p:txBody>
          <a:bodyPr wrap="square" lIns="104677" tIns="139569" rIns="2512246" numCol="1" spcCol="288000" rtlCol="0">
            <a:noAutofit/>
          </a:bodyPr>
          <a:lstStyle>
            <a:defPPr>
              <a:defRPr lang="en-US"/>
            </a:defPPr>
            <a:lvl1pPr marR="0" lvl="0" indent="0" defTabSz="914400" fontAlgn="auto">
              <a:lnSpc>
                <a:spcPct val="120000"/>
              </a:lnSpc>
              <a:spcBef>
                <a:spcPts val="300"/>
              </a:spcBef>
              <a:spcAft>
                <a:spcPts val="300"/>
              </a:spcAft>
              <a:buClrTx/>
              <a:buSzTx/>
              <a:buFontTx/>
              <a:buNone/>
              <a:tabLst/>
              <a:defRPr kumimoji="0" sz="800" b="0" i="0" u="none" strike="noStrike" kern="0" cap="none" spc="0" normalizeH="0" baseline="0">
                <a:ln>
                  <a:noFill/>
                </a:ln>
                <a:solidFill>
                  <a:srgbClr val="415560"/>
                </a:solidFill>
                <a:effectLst/>
                <a:uLnTx/>
                <a:uFillTx/>
              </a:defRPr>
            </a:lvl1pPr>
          </a:lstStyle>
          <a:p>
            <a:pPr lvl="0"/>
            <a:endParaRPr lang="en-US" sz="774" noProof="0" dirty="0"/>
          </a:p>
        </p:txBody>
      </p:sp>
      <p:sp>
        <p:nvSpPr>
          <p:cNvPr id="17" name="Rectangle 16">
            <a:extLst>
              <a:ext uri="{FF2B5EF4-FFF2-40B4-BE49-F238E27FC236}">
                <a16:creationId xmlns:a16="http://schemas.microsoft.com/office/drawing/2014/main" id="{B0FD148A-3145-4F50-891E-F4282325C2F6}"/>
              </a:ext>
            </a:extLst>
          </p:cNvPr>
          <p:cNvSpPr/>
          <p:nvPr userDrawn="1"/>
        </p:nvSpPr>
        <p:spPr>
          <a:xfrm>
            <a:off x="400051" y="6586759"/>
            <a:ext cx="1139094" cy="211596"/>
          </a:xfrm>
          <a:prstGeom prst="rect">
            <a:avLst/>
          </a:prstGeom>
        </p:spPr>
        <p:txBody>
          <a:bodyPr wrap="none" lIns="0">
            <a:spAutoFit/>
          </a:bodyPr>
          <a:lstStyle/>
          <a:p>
            <a:pPr marL="0" marR="0" lvl="0" indent="0" algn="l" defTabSz="886144" rtl="0" eaLnBrk="1" fontAlgn="auto" latinLnBrk="0" hangingPunct="1">
              <a:lnSpc>
                <a:spcPct val="100000"/>
              </a:lnSpc>
              <a:spcBef>
                <a:spcPts val="0"/>
              </a:spcBef>
              <a:spcAft>
                <a:spcPts val="0"/>
              </a:spcAft>
              <a:buClrTx/>
              <a:buSzTx/>
              <a:buFontTx/>
              <a:buNone/>
              <a:tabLst/>
              <a:defRPr/>
            </a:pPr>
            <a:r>
              <a:rPr lang="en-US" sz="775" kern="1200" noProof="0" dirty="0">
                <a:solidFill>
                  <a:schemeClr val="tx1"/>
                </a:solidFill>
                <a:latin typeface="Arial" pitchFamily="34" charset="0"/>
                <a:ea typeface="+mn-ea"/>
                <a:cs typeface="Arial" pitchFamily="34" charset="0"/>
              </a:rPr>
              <a:t>Private and Confidential</a:t>
            </a:r>
          </a:p>
        </p:txBody>
      </p:sp>
    </p:spTree>
    <p:extLst>
      <p:ext uri="{BB962C8B-B14F-4D97-AF65-F5344CB8AC3E}">
        <p14:creationId xmlns:p14="http://schemas.microsoft.com/office/powerpoint/2010/main" val="23995056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 Letter_KBS">
    <p:spTree>
      <p:nvGrpSpPr>
        <p:cNvPr id="1" name=""/>
        <p:cNvGrpSpPr/>
        <p:nvPr/>
      </p:nvGrpSpPr>
      <p:grpSpPr>
        <a:xfrm>
          <a:off x="0" y="0"/>
          <a:ext cx="0" cy="0"/>
          <a:chOff x="0" y="0"/>
          <a:chExt cx="0" cy="0"/>
        </a:xfrm>
      </p:grpSpPr>
      <p:sp>
        <p:nvSpPr>
          <p:cNvPr id="13" name="Content Placeholder 13">
            <a:extLst>
              <a:ext uri="{FF2B5EF4-FFF2-40B4-BE49-F238E27FC236}">
                <a16:creationId xmlns:a16="http://schemas.microsoft.com/office/drawing/2014/main" id="{29C2DB9D-BD70-43E4-B847-5E6EF540B8DD}"/>
              </a:ext>
            </a:extLst>
          </p:cNvPr>
          <p:cNvSpPr>
            <a:spLocks noGrp="1"/>
          </p:cNvSpPr>
          <p:nvPr>
            <p:ph sz="quarter" idx="13" hasCustomPrompt="1"/>
          </p:nvPr>
        </p:nvSpPr>
        <p:spPr>
          <a:xfrm>
            <a:off x="399132" y="2354059"/>
            <a:ext cx="7900988" cy="2116148"/>
          </a:xfrm>
          <a:prstGeom prst="rect">
            <a:avLst/>
          </a:prstGeom>
        </p:spPr>
        <p:txBody>
          <a:bodyPr/>
          <a:lstStyle>
            <a:lvl1pPr marL="0" indent="0">
              <a:lnSpc>
                <a:spcPct val="100000"/>
              </a:lnSpc>
              <a:spcBef>
                <a:spcPts val="582"/>
              </a:spcBef>
              <a:spcAft>
                <a:spcPts val="0"/>
              </a:spcAft>
              <a:buNone/>
              <a:defRPr sz="969">
                <a:solidFill>
                  <a:schemeClr val="tx1"/>
                </a:solidFill>
              </a:defRPr>
            </a:lvl1pPr>
            <a:lvl2pPr marL="211011" indent="0">
              <a:lnSpc>
                <a:spcPct val="110000"/>
              </a:lnSpc>
              <a:spcBef>
                <a:spcPts val="582"/>
              </a:spcBef>
              <a:spcAft>
                <a:spcPts val="582"/>
              </a:spcAft>
              <a:buNone/>
              <a:defRPr/>
            </a:lvl2pPr>
            <a:lvl3pPr marL="422025" indent="0">
              <a:lnSpc>
                <a:spcPct val="110000"/>
              </a:lnSpc>
              <a:spcBef>
                <a:spcPts val="582"/>
              </a:spcBef>
              <a:spcAft>
                <a:spcPts val="582"/>
              </a:spcAft>
              <a:buNone/>
              <a:defRPr/>
            </a:lvl3pPr>
            <a:lvl4pPr marL="1266072" indent="0">
              <a:lnSpc>
                <a:spcPct val="110000"/>
              </a:lnSpc>
              <a:spcBef>
                <a:spcPts val="582"/>
              </a:spcBef>
              <a:spcAft>
                <a:spcPts val="582"/>
              </a:spcAft>
              <a:buNone/>
              <a:defRPr/>
            </a:lvl4pPr>
            <a:lvl5pPr marL="1688095" indent="0">
              <a:lnSpc>
                <a:spcPct val="110000"/>
              </a:lnSpc>
              <a:spcBef>
                <a:spcPts val="582"/>
              </a:spcBef>
              <a:spcAft>
                <a:spcPts val="582"/>
              </a:spcAft>
              <a:buNone/>
              <a:defRPr/>
            </a:lvl5pPr>
          </a:lstStyle>
          <a:p>
            <a:pPr lvl="0"/>
            <a:r>
              <a:rPr lang="en-US" noProof="0"/>
              <a:t>Click to add text</a:t>
            </a:r>
          </a:p>
        </p:txBody>
      </p:sp>
      <p:sp>
        <p:nvSpPr>
          <p:cNvPr id="17" name="Picture Placeholder 13">
            <a:extLst>
              <a:ext uri="{FF2B5EF4-FFF2-40B4-BE49-F238E27FC236}">
                <a16:creationId xmlns:a16="http://schemas.microsoft.com/office/drawing/2014/main" id="{B4207757-FB78-466A-AAF6-E93BCD4D4432}"/>
              </a:ext>
            </a:extLst>
          </p:cNvPr>
          <p:cNvSpPr>
            <a:spLocks noGrp="1"/>
          </p:cNvSpPr>
          <p:nvPr>
            <p:ph type="pic" sz="quarter" idx="16" hasCustomPrompt="1"/>
          </p:nvPr>
        </p:nvSpPr>
        <p:spPr>
          <a:xfrm>
            <a:off x="399134" y="4572743"/>
            <a:ext cx="1711383" cy="514667"/>
          </a:xfrm>
          <a:prstGeom prst="rect">
            <a:avLst/>
          </a:prstGeom>
        </p:spPr>
        <p:txBody>
          <a:bodyPr>
            <a:normAutofit/>
          </a:bodyPr>
          <a:lstStyle>
            <a:lvl1pPr marL="0" indent="0">
              <a:lnSpc>
                <a:spcPct val="100000"/>
              </a:lnSpc>
              <a:buNone/>
              <a:defRPr sz="969">
                <a:solidFill>
                  <a:schemeClr val="tx1"/>
                </a:solidFill>
              </a:defRPr>
            </a:lvl1pPr>
          </a:lstStyle>
          <a:p>
            <a:r>
              <a:rPr lang="en-US" noProof="0" dirty="0"/>
              <a:t>Signature</a:t>
            </a:r>
          </a:p>
        </p:txBody>
      </p:sp>
      <p:sp>
        <p:nvSpPr>
          <p:cNvPr id="18" name="Content Placeholder 13">
            <a:extLst>
              <a:ext uri="{FF2B5EF4-FFF2-40B4-BE49-F238E27FC236}">
                <a16:creationId xmlns:a16="http://schemas.microsoft.com/office/drawing/2014/main" id="{41A94F81-8BC3-4F0E-9787-5C659A317C50}"/>
              </a:ext>
            </a:extLst>
          </p:cNvPr>
          <p:cNvSpPr>
            <a:spLocks noGrp="1"/>
          </p:cNvSpPr>
          <p:nvPr>
            <p:ph sz="quarter" idx="17" hasCustomPrompt="1"/>
          </p:nvPr>
        </p:nvSpPr>
        <p:spPr>
          <a:xfrm>
            <a:off x="399133" y="5189499"/>
            <a:ext cx="4057430" cy="1236241"/>
          </a:xfrm>
          <a:prstGeom prst="rect">
            <a:avLst/>
          </a:prstGeom>
        </p:spPr>
        <p:txBody>
          <a:bodyPr/>
          <a:lstStyle>
            <a:lvl1pPr marL="0" indent="0">
              <a:lnSpc>
                <a:spcPct val="100000"/>
              </a:lnSpc>
              <a:spcBef>
                <a:spcPts val="582"/>
              </a:spcBef>
              <a:spcAft>
                <a:spcPts val="0"/>
              </a:spcAft>
              <a:buNone/>
              <a:defRPr sz="969">
                <a:solidFill>
                  <a:schemeClr val="tx1"/>
                </a:solidFill>
              </a:defRPr>
            </a:lvl1pPr>
            <a:lvl2pPr marL="211011" indent="0">
              <a:lnSpc>
                <a:spcPct val="110000"/>
              </a:lnSpc>
              <a:spcBef>
                <a:spcPts val="582"/>
              </a:spcBef>
              <a:spcAft>
                <a:spcPts val="582"/>
              </a:spcAft>
              <a:buNone/>
              <a:defRPr/>
            </a:lvl2pPr>
            <a:lvl3pPr marL="422025" indent="0">
              <a:lnSpc>
                <a:spcPct val="110000"/>
              </a:lnSpc>
              <a:spcBef>
                <a:spcPts val="582"/>
              </a:spcBef>
              <a:spcAft>
                <a:spcPts val="582"/>
              </a:spcAft>
              <a:buNone/>
              <a:defRPr/>
            </a:lvl3pPr>
            <a:lvl4pPr marL="1266072" indent="0">
              <a:lnSpc>
                <a:spcPct val="110000"/>
              </a:lnSpc>
              <a:spcBef>
                <a:spcPts val="582"/>
              </a:spcBef>
              <a:spcAft>
                <a:spcPts val="582"/>
              </a:spcAft>
              <a:buNone/>
              <a:defRPr/>
            </a:lvl4pPr>
            <a:lvl5pPr marL="1688095" indent="0">
              <a:lnSpc>
                <a:spcPct val="110000"/>
              </a:lnSpc>
              <a:spcBef>
                <a:spcPts val="582"/>
              </a:spcBef>
              <a:spcAft>
                <a:spcPts val="582"/>
              </a:spcAft>
              <a:buNone/>
              <a:defRPr/>
            </a:lvl5pPr>
          </a:lstStyle>
          <a:p>
            <a:pPr lvl="0"/>
            <a:r>
              <a:rPr lang="en-US" noProof="0"/>
              <a:t>Click to add signature block</a:t>
            </a:r>
          </a:p>
        </p:txBody>
      </p:sp>
      <p:sp>
        <p:nvSpPr>
          <p:cNvPr id="19" name="Content Placeholder 13">
            <a:extLst>
              <a:ext uri="{FF2B5EF4-FFF2-40B4-BE49-F238E27FC236}">
                <a16:creationId xmlns:a16="http://schemas.microsoft.com/office/drawing/2014/main" id="{5BBAF334-91F6-4948-A280-68B687216D3B}"/>
              </a:ext>
            </a:extLst>
          </p:cNvPr>
          <p:cNvSpPr>
            <a:spLocks noGrp="1"/>
          </p:cNvSpPr>
          <p:nvPr>
            <p:ph sz="quarter" idx="18" hasCustomPrompt="1"/>
          </p:nvPr>
        </p:nvSpPr>
        <p:spPr>
          <a:xfrm>
            <a:off x="399133" y="1090510"/>
            <a:ext cx="4057430" cy="1132930"/>
          </a:xfrm>
          <a:prstGeom prst="rect">
            <a:avLst/>
          </a:prstGeom>
        </p:spPr>
        <p:txBody>
          <a:bodyPr/>
          <a:lstStyle>
            <a:lvl1pPr marL="0" indent="0">
              <a:lnSpc>
                <a:spcPct val="100000"/>
              </a:lnSpc>
              <a:spcBef>
                <a:spcPts val="0"/>
              </a:spcBef>
              <a:spcAft>
                <a:spcPts val="0"/>
              </a:spcAft>
              <a:buNone/>
              <a:defRPr sz="969">
                <a:solidFill>
                  <a:schemeClr val="tx1"/>
                </a:solidFill>
              </a:defRPr>
            </a:lvl1pPr>
            <a:lvl2pPr marL="211011" indent="0">
              <a:lnSpc>
                <a:spcPct val="110000"/>
              </a:lnSpc>
              <a:spcBef>
                <a:spcPts val="582"/>
              </a:spcBef>
              <a:spcAft>
                <a:spcPts val="582"/>
              </a:spcAft>
              <a:buNone/>
              <a:defRPr/>
            </a:lvl2pPr>
            <a:lvl3pPr marL="422025" indent="0">
              <a:lnSpc>
                <a:spcPct val="110000"/>
              </a:lnSpc>
              <a:spcBef>
                <a:spcPts val="582"/>
              </a:spcBef>
              <a:spcAft>
                <a:spcPts val="582"/>
              </a:spcAft>
              <a:buNone/>
              <a:defRPr/>
            </a:lvl3pPr>
            <a:lvl4pPr marL="1266072" indent="0">
              <a:lnSpc>
                <a:spcPct val="110000"/>
              </a:lnSpc>
              <a:spcBef>
                <a:spcPts val="582"/>
              </a:spcBef>
              <a:spcAft>
                <a:spcPts val="582"/>
              </a:spcAft>
              <a:buNone/>
              <a:defRPr/>
            </a:lvl4pPr>
            <a:lvl5pPr marL="1688095" indent="0">
              <a:lnSpc>
                <a:spcPct val="110000"/>
              </a:lnSpc>
              <a:spcBef>
                <a:spcPts val="582"/>
              </a:spcBef>
              <a:spcAft>
                <a:spcPts val="582"/>
              </a:spcAft>
              <a:buNone/>
              <a:defRPr/>
            </a:lvl5pPr>
          </a:lstStyle>
          <a:p>
            <a:pPr lvl="0"/>
            <a:r>
              <a:rPr lang="en-US" noProof="0"/>
              <a:t>Date, address and email</a:t>
            </a:r>
          </a:p>
        </p:txBody>
      </p:sp>
      <p:cxnSp>
        <p:nvCxnSpPr>
          <p:cNvPr id="23" name="Straight Connector 22">
            <a:extLst>
              <a:ext uri="{FF2B5EF4-FFF2-40B4-BE49-F238E27FC236}">
                <a16:creationId xmlns:a16="http://schemas.microsoft.com/office/drawing/2014/main" id="{557CB3AD-F4E9-4644-9BA4-F53307CBC1C6}"/>
              </a:ext>
            </a:extLst>
          </p:cNvPr>
          <p:cNvCxnSpPr/>
          <p:nvPr userDrawn="1"/>
        </p:nvCxnSpPr>
        <p:spPr>
          <a:xfrm>
            <a:off x="400051" y="6560191"/>
            <a:ext cx="8801100" cy="0"/>
          </a:xfrm>
          <a:prstGeom prst="line">
            <a:avLst/>
          </a:prstGeom>
          <a:ln w="3175">
            <a:solidFill>
              <a:srgbClr val="4555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C43AA75-2C5E-4A1F-B166-C1E600149701}"/>
              </a:ext>
            </a:extLst>
          </p:cNvPr>
          <p:cNvCxnSpPr/>
          <p:nvPr userDrawn="1"/>
        </p:nvCxnSpPr>
        <p:spPr>
          <a:xfrm>
            <a:off x="400051" y="6560191"/>
            <a:ext cx="88011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88ADB949-6FBE-4001-8E92-C4ECCFBA9B24}"/>
              </a:ext>
            </a:extLst>
          </p:cNvPr>
          <p:cNvSpPr>
            <a:spLocks noGrp="1"/>
          </p:cNvSpPr>
          <p:nvPr>
            <p:ph type="dt" sz="half" idx="19"/>
          </p:nvPr>
        </p:nvSpPr>
        <p:spPr/>
        <p:txBody>
          <a:bodyPr/>
          <a:lstStyle>
            <a:lvl1pPr>
              <a:defRPr>
                <a:solidFill>
                  <a:schemeClr val="tx1"/>
                </a:solidFill>
              </a:defRPr>
            </a:lvl1pPr>
          </a:lstStyle>
          <a:p>
            <a:endParaRPr lang="en-US" dirty="0"/>
          </a:p>
        </p:txBody>
      </p:sp>
      <p:sp>
        <p:nvSpPr>
          <p:cNvPr id="4" name="Slide Number Placeholder 3">
            <a:extLst>
              <a:ext uri="{FF2B5EF4-FFF2-40B4-BE49-F238E27FC236}">
                <a16:creationId xmlns:a16="http://schemas.microsoft.com/office/drawing/2014/main" id="{35755DD1-DE5D-4AB9-A9D6-F79428065076}"/>
              </a:ext>
            </a:extLst>
          </p:cNvPr>
          <p:cNvSpPr>
            <a:spLocks noGrp="1"/>
          </p:cNvSpPr>
          <p:nvPr>
            <p:ph type="sldNum" sz="quarter" idx="21"/>
          </p:nvPr>
        </p:nvSpPr>
        <p:spPr/>
        <p:txBody>
          <a:bodyPr/>
          <a:lstStyle>
            <a:lvl1pPr>
              <a:defRPr>
                <a:solidFill>
                  <a:schemeClr val="tx1"/>
                </a:solidFill>
              </a:defRPr>
            </a:lvl1pPr>
          </a:lstStyle>
          <a:p>
            <a:fld id="{DB123B72-C350-4D21-AB62-89377322142C}" type="slidenum">
              <a:rPr lang="en-US" smtClean="0"/>
              <a:pPr/>
              <a:t>‹#›</a:t>
            </a:fld>
            <a:endParaRPr lang="en-US" dirty="0"/>
          </a:p>
        </p:txBody>
      </p:sp>
      <p:pic>
        <p:nvPicPr>
          <p:cNvPr id="12" name="Picture 11" descr="Logo&#10;&#10;Description automatically generated">
            <a:extLst>
              <a:ext uri="{FF2B5EF4-FFF2-40B4-BE49-F238E27FC236}">
                <a16:creationId xmlns:a16="http://schemas.microsoft.com/office/drawing/2014/main" id="{AAF4C093-927A-4453-A5D3-583C89A0C81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950815" y="201606"/>
            <a:ext cx="2457921" cy="992170"/>
          </a:xfrm>
          <a:prstGeom prst="rect">
            <a:avLst/>
          </a:prstGeom>
        </p:spPr>
      </p:pic>
      <p:sp>
        <p:nvSpPr>
          <p:cNvPr id="15" name="TextBox 14">
            <a:extLst>
              <a:ext uri="{FF2B5EF4-FFF2-40B4-BE49-F238E27FC236}">
                <a16:creationId xmlns:a16="http://schemas.microsoft.com/office/drawing/2014/main" id="{8C5A13E6-158C-4DBF-9BCF-3A9E78197F44}"/>
              </a:ext>
            </a:extLst>
          </p:cNvPr>
          <p:cNvSpPr txBox="1"/>
          <p:nvPr userDrawn="1"/>
        </p:nvSpPr>
        <p:spPr bwMode="blackGray">
          <a:xfrm>
            <a:off x="3" y="-7249"/>
            <a:ext cx="9601195" cy="145357"/>
          </a:xfrm>
          <a:prstGeom prst="rect">
            <a:avLst/>
          </a:prstGeom>
          <a:solidFill>
            <a:schemeClr val="accent1"/>
          </a:solidFill>
          <a:ln>
            <a:noFill/>
          </a:ln>
        </p:spPr>
        <p:txBody>
          <a:bodyPr wrap="square" lIns="104677" tIns="139569" rIns="2512246" numCol="1" spcCol="288000" rtlCol="0">
            <a:noAutofit/>
          </a:bodyPr>
          <a:lstStyle>
            <a:defPPr>
              <a:defRPr lang="en-US"/>
            </a:defPPr>
            <a:lvl1pPr marR="0" lvl="0" indent="0" defTabSz="914400" fontAlgn="auto">
              <a:lnSpc>
                <a:spcPct val="120000"/>
              </a:lnSpc>
              <a:spcBef>
                <a:spcPts val="300"/>
              </a:spcBef>
              <a:spcAft>
                <a:spcPts val="300"/>
              </a:spcAft>
              <a:buClrTx/>
              <a:buSzTx/>
              <a:buFontTx/>
              <a:buNone/>
              <a:tabLst/>
              <a:defRPr kumimoji="0" sz="800" b="0" i="0" u="none" strike="noStrike" kern="0" cap="none" spc="0" normalizeH="0" baseline="0">
                <a:ln>
                  <a:noFill/>
                </a:ln>
                <a:solidFill>
                  <a:srgbClr val="415560"/>
                </a:solidFill>
                <a:effectLst/>
                <a:uLnTx/>
                <a:uFillTx/>
              </a:defRPr>
            </a:lvl1pPr>
          </a:lstStyle>
          <a:p>
            <a:pPr lvl="0"/>
            <a:endParaRPr lang="en-US" sz="774" noProof="0" dirty="0"/>
          </a:p>
        </p:txBody>
      </p:sp>
      <p:sp>
        <p:nvSpPr>
          <p:cNvPr id="14" name="Rectangle 13">
            <a:extLst>
              <a:ext uri="{FF2B5EF4-FFF2-40B4-BE49-F238E27FC236}">
                <a16:creationId xmlns:a16="http://schemas.microsoft.com/office/drawing/2014/main" id="{BDEE6A91-2CB9-43F0-90A4-C953F68D6CCA}"/>
              </a:ext>
            </a:extLst>
          </p:cNvPr>
          <p:cNvSpPr/>
          <p:nvPr userDrawn="1"/>
        </p:nvSpPr>
        <p:spPr>
          <a:xfrm>
            <a:off x="400051" y="6586759"/>
            <a:ext cx="1139094" cy="211596"/>
          </a:xfrm>
          <a:prstGeom prst="rect">
            <a:avLst/>
          </a:prstGeom>
        </p:spPr>
        <p:txBody>
          <a:bodyPr wrap="none" lIns="0">
            <a:spAutoFit/>
          </a:bodyPr>
          <a:lstStyle/>
          <a:p>
            <a:pPr marL="0" marR="0" lvl="0" indent="0" algn="l" defTabSz="886144" rtl="0" eaLnBrk="1" fontAlgn="auto" latinLnBrk="0" hangingPunct="1">
              <a:lnSpc>
                <a:spcPct val="100000"/>
              </a:lnSpc>
              <a:spcBef>
                <a:spcPts val="0"/>
              </a:spcBef>
              <a:spcAft>
                <a:spcPts val="0"/>
              </a:spcAft>
              <a:buClrTx/>
              <a:buSzTx/>
              <a:buFontTx/>
              <a:buNone/>
              <a:tabLst/>
              <a:defRPr/>
            </a:pPr>
            <a:r>
              <a:rPr lang="en-US" sz="775" kern="1200" noProof="0" dirty="0">
                <a:solidFill>
                  <a:schemeClr val="tx1"/>
                </a:solidFill>
                <a:latin typeface="Arial" pitchFamily="34" charset="0"/>
                <a:ea typeface="+mn-ea"/>
                <a:cs typeface="Arial" pitchFamily="34" charset="0"/>
              </a:rPr>
              <a:t>Private and Confidential</a:t>
            </a:r>
          </a:p>
        </p:txBody>
      </p:sp>
    </p:spTree>
    <p:extLst>
      <p:ext uri="{BB962C8B-B14F-4D97-AF65-F5344CB8AC3E}">
        <p14:creationId xmlns:p14="http://schemas.microsoft.com/office/powerpoint/2010/main" val="38933416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ntro Column Left and Diagram">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AFDD845-9A9F-4F43-AF95-5B924F5CE663}"/>
              </a:ext>
            </a:extLst>
          </p:cNvPr>
          <p:cNvSpPr>
            <a:spLocks noGrp="1"/>
          </p:cNvSpPr>
          <p:nvPr>
            <p:ph type="dt" sz="half" idx="10"/>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7F77201A-3AB9-4239-AD66-DFD21B1E932A}"/>
              </a:ext>
            </a:extLst>
          </p:cNvPr>
          <p:cNvSpPr>
            <a:spLocks noGrp="1"/>
          </p:cNvSpPr>
          <p:nvPr>
            <p:ph type="sldNum" sz="quarter" idx="12"/>
          </p:nvPr>
        </p:nvSpPr>
        <p:spPr/>
        <p:txBody>
          <a:bodyPr/>
          <a:lstStyle>
            <a:lvl1pPr>
              <a:defRPr>
                <a:solidFill>
                  <a:schemeClr val="tx1"/>
                </a:solidFill>
              </a:defRPr>
            </a:lvl1pPr>
          </a:lstStyle>
          <a:p>
            <a:fld id="{DB123B72-C350-4D21-AB62-89377322142C}" type="slidenum">
              <a:rPr lang="en-US" smtClean="0"/>
              <a:pPr/>
              <a:t>‹#›</a:t>
            </a:fld>
            <a:endParaRPr lang="en-US" dirty="0"/>
          </a:p>
        </p:txBody>
      </p:sp>
      <p:sp>
        <p:nvSpPr>
          <p:cNvPr id="10" name="Grey Background">
            <a:extLst>
              <a:ext uri="{FF2B5EF4-FFF2-40B4-BE49-F238E27FC236}">
                <a16:creationId xmlns:a16="http://schemas.microsoft.com/office/drawing/2014/main" id="{D7DD57F7-CCA2-4119-9283-2AA7223513E0}"/>
              </a:ext>
            </a:extLst>
          </p:cNvPr>
          <p:cNvSpPr/>
          <p:nvPr userDrawn="1"/>
        </p:nvSpPr>
        <p:spPr bwMode="blackGray">
          <a:xfrm>
            <a:off x="5" y="1557338"/>
            <a:ext cx="3185535" cy="47302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noProof="0" dirty="0"/>
          </a:p>
        </p:txBody>
      </p:sp>
      <p:sp>
        <p:nvSpPr>
          <p:cNvPr id="12" name="Text Placeholder 11">
            <a:extLst>
              <a:ext uri="{FF2B5EF4-FFF2-40B4-BE49-F238E27FC236}">
                <a16:creationId xmlns:a16="http://schemas.microsoft.com/office/drawing/2014/main" id="{052CB759-0F2B-46A4-9192-BDB5F781AF77}"/>
              </a:ext>
            </a:extLst>
          </p:cNvPr>
          <p:cNvSpPr>
            <a:spLocks noGrp="1"/>
          </p:cNvSpPr>
          <p:nvPr>
            <p:ph type="body" sz="quarter" idx="15" hasCustomPrompt="1"/>
          </p:nvPr>
        </p:nvSpPr>
        <p:spPr>
          <a:xfrm>
            <a:off x="400050" y="1679575"/>
            <a:ext cx="2585520" cy="4464000"/>
          </a:xfrm>
          <a:prstGeom prst="rect">
            <a:avLst/>
          </a:prstGeom>
        </p:spPr>
        <p:txBody>
          <a:bodyPr vert="horz" lIns="0" tIns="0" rIns="0" bIns="0" spcCol="324000" rtlCol="0">
            <a:normAutofit/>
          </a:bodyPr>
          <a:lstStyle>
            <a:lvl1pPr marL="0" indent="0">
              <a:buNone/>
              <a:defRPr lang="en-US" sz="1551" i="0" dirty="0" smtClean="0">
                <a:solidFill>
                  <a:schemeClr val="tx1"/>
                </a:solidFill>
              </a:defRPr>
            </a:lvl1pPr>
          </a:lstStyle>
          <a:p>
            <a:pPr marL="223300" lvl="0" indent="-223300"/>
            <a:r>
              <a:rPr lang="en-US" noProof="0"/>
              <a:t>Click to add introduction text</a:t>
            </a:r>
          </a:p>
          <a:p>
            <a:pPr marL="223300" lvl="0" indent="-223300"/>
            <a:endParaRPr lang="en-US" noProof="0"/>
          </a:p>
        </p:txBody>
      </p:sp>
      <p:sp>
        <p:nvSpPr>
          <p:cNvPr id="8" name="Text Placeholder 6">
            <a:extLst>
              <a:ext uri="{FF2B5EF4-FFF2-40B4-BE49-F238E27FC236}">
                <a16:creationId xmlns:a16="http://schemas.microsoft.com/office/drawing/2014/main" id="{0C2AC48B-40AF-44A1-BC3A-959C79D98668}"/>
              </a:ext>
            </a:extLst>
          </p:cNvPr>
          <p:cNvSpPr>
            <a:spLocks noGrp="1"/>
          </p:cNvSpPr>
          <p:nvPr>
            <p:ph type="body" sz="quarter" idx="13" hasCustomPrompt="1"/>
          </p:nvPr>
        </p:nvSpPr>
        <p:spPr>
          <a:xfrm>
            <a:off x="400050" y="190501"/>
            <a:ext cx="7676308" cy="358775"/>
          </a:xfrm>
          <a:prstGeom prst="rect">
            <a:avLst/>
          </a:prstGeom>
          <a:noFill/>
          <a:ln>
            <a:noFill/>
          </a:ln>
        </p:spPr>
        <p:txBody>
          <a:bodyPr vert="horz" lIns="0" tIns="0" rIns="0" bIns="0" spcCol="324000" rtlCol="0" anchor="ctr" anchorCtr="0">
            <a:noAutofit/>
          </a:bodyPr>
          <a:lstStyle>
            <a:lvl1pPr marL="0" indent="0">
              <a:buNone/>
              <a:defRPr lang="en-US" sz="2326" b="1" spc="0" dirty="0" smtClean="0">
                <a:solidFill>
                  <a:schemeClr val="bg1"/>
                </a:solidFill>
              </a:defRPr>
            </a:lvl1pPr>
          </a:lstStyle>
          <a:p>
            <a:pPr marL="223300" lvl="0" indent="-223300"/>
            <a:r>
              <a:rPr lang="en-US" noProof="0" dirty="0"/>
              <a:t>CLICK TO ADD HEADING 1</a:t>
            </a:r>
          </a:p>
        </p:txBody>
      </p:sp>
      <p:sp>
        <p:nvSpPr>
          <p:cNvPr id="11" name="Text Placeholder 8">
            <a:extLst>
              <a:ext uri="{FF2B5EF4-FFF2-40B4-BE49-F238E27FC236}">
                <a16:creationId xmlns:a16="http://schemas.microsoft.com/office/drawing/2014/main" id="{F5228BCB-5B5E-442D-866B-27F556D62DEC}"/>
              </a:ext>
            </a:extLst>
          </p:cNvPr>
          <p:cNvSpPr>
            <a:spLocks noGrp="1"/>
          </p:cNvSpPr>
          <p:nvPr>
            <p:ph type="body" sz="quarter" idx="14" hasCustomPrompt="1"/>
          </p:nvPr>
        </p:nvSpPr>
        <p:spPr>
          <a:xfrm>
            <a:off x="400050" y="570455"/>
            <a:ext cx="7676308" cy="306000"/>
          </a:xfrm>
          <a:prstGeom prst="rect">
            <a:avLst/>
          </a:prstGeom>
          <a:noFill/>
          <a:ln>
            <a:noFill/>
          </a:ln>
        </p:spPr>
        <p:txBody>
          <a:bodyPr vert="horz" lIns="0" tIns="0" rIns="0" bIns="0" spcCol="324000" rtlCol="0" anchor="ctr" anchorCtr="0">
            <a:noAutofit/>
          </a:bodyPr>
          <a:lstStyle>
            <a:lvl1pPr marL="0" indent="0">
              <a:buNone/>
              <a:defRPr lang="en-US" sz="1551" b="0" spc="0" dirty="0" smtClean="0">
                <a:solidFill>
                  <a:schemeClr val="bg1"/>
                </a:solidFill>
              </a:defRPr>
            </a:lvl1pPr>
          </a:lstStyle>
          <a:p>
            <a:pPr marL="223300" lvl="0" indent="-223300"/>
            <a:r>
              <a:rPr lang="en-US" noProof="0" dirty="0"/>
              <a:t>Click to add Heading 2</a:t>
            </a:r>
          </a:p>
        </p:txBody>
      </p:sp>
    </p:spTree>
    <p:extLst>
      <p:ext uri="{BB962C8B-B14F-4D97-AF65-F5344CB8AC3E}">
        <p14:creationId xmlns:p14="http://schemas.microsoft.com/office/powerpoint/2010/main" val="1353308970"/>
      </p:ext>
    </p:extLst>
  </p:cSld>
  <p:clrMapOvr>
    <a:masterClrMapping/>
  </p:clrMapOvr>
  <p:extLst>
    <p:ext uri="{DCECCB84-F9BA-43D5-87BE-67443E8EF086}">
      <p15:sldGuideLst xmlns:p15="http://schemas.microsoft.com/office/powerpoint/2012/main">
        <p15:guide id="1" orient="horz" pos="640">
          <p15:clr>
            <a:srgbClr val="FBAE40"/>
          </p15:clr>
        </p15:guide>
        <p15:guide id="2" pos="262">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ntro Column Left and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AFDD845-9A9F-4F43-AF95-5B924F5CE663}"/>
              </a:ext>
            </a:extLst>
          </p:cNvPr>
          <p:cNvSpPr>
            <a:spLocks noGrp="1"/>
          </p:cNvSpPr>
          <p:nvPr>
            <p:ph type="dt" sz="half" idx="10"/>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7F77201A-3AB9-4239-AD66-DFD21B1E932A}"/>
              </a:ext>
            </a:extLst>
          </p:cNvPr>
          <p:cNvSpPr>
            <a:spLocks noGrp="1"/>
          </p:cNvSpPr>
          <p:nvPr>
            <p:ph type="sldNum" sz="quarter" idx="12"/>
          </p:nvPr>
        </p:nvSpPr>
        <p:spPr/>
        <p:txBody>
          <a:bodyPr/>
          <a:lstStyle>
            <a:lvl1pPr>
              <a:defRPr>
                <a:solidFill>
                  <a:schemeClr val="tx1"/>
                </a:solidFill>
              </a:defRPr>
            </a:lvl1pPr>
          </a:lstStyle>
          <a:p>
            <a:fld id="{DB123B72-C350-4D21-AB62-89377322142C}" type="slidenum">
              <a:rPr lang="en-US" smtClean="0"/>
              <a:pPr/>
              <a:t>‹#›</a:t>
            </a:fld>
            <a:endParaRPr lang="en-US" dirty="0"/>
          </a:p>
        </p:txBody>
      </p:sp>
      <p:sp>
        <p:nvSpPr>
          <p:cNvPr id="10" name="Grey Background">
            <a:extLst>
              <a:ext uri="{FF2B5EF4-FFF2-40B4-BE49-F238E27FC236}">
                <a16:creationId xmlns:a16="http://schemas.microsoft.com/office/drawing/2014/main" id="{D7DD57F7-CCA2-4119-9283-2AA7223513E0}"/>
              </a:ext>
            </a:extLst>
          </p:cNvPr>
          <p:cNvSpPr/>
          <p:nvPr userDrawn="1"/>
        </p:nvSpPr>
        <p:spPr bwMode="blackGray">
          <a:xfrm>
            <a:off x="5" y="1557338"/>
            <a:ext cx="3185535" cy="47302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noProof="0" dirty="0">
              <a:solidFill>
                <a:schemeClr val="tx1"/>
              </a:solidFill>
            </a:endParaRPr>
          </a:p>
        </p:txBody>
      </p:sp>
      <p:sp>
        <p:nvSpPr>
          <p:cNvPr id="12" name="Text Placeholder 11">
            <a:extLst>
              <a:ext uri="{FF2B5EF4-FFF2-40B4-BE49-F238E27FC236}">
                <a16:creationId xmlns:a16="http://schemas.microsoft.com/office/drawing/2014/main" id="{052CB759-0F2B-46A4-9192-BDB5F781AF77}"/>
              </a:ext>
            </a:extLst>
          </p:cNvPr>
          <p:cNvSpPr>
            <a:spLocks noGrp="1"/>
          </p:cNvSpPr>
          <p:nvPr>
            <p:ph type="body" sz="quarter" idx="15" hasCustomPrompt="1"/>
          </p:nvPr>
        </p:nvSpPr>
        <p:spPr>
          <a:xfrm>
            <a:off x="400050" y="1679575"/>
            <a:ext cx="2585520" cy="4464000"/>
          </a:xfrm>
          <a:prstGeom prst="rect">
            <a:avLst/>
          </a:prstGeom>
        </p:spPr>
        <p:txBody>
          <a:bodyPr vert="horz" lIns="0" tIns="0" rIns="0" bIns="0" spcCol="324000" rtlCol="0">
            <a:normAutofit/>
          </a:bodyPr>
          <a:lstStyle>
            <a:lvl1pPr marL="0" indent="0">
              <a:buNone/>
              <a:defRPr lang="en-US" sz="1551" i="0" dirty="0" smtClean="0">
                <a:solidFill>
                  <a:schemeClr val="tx1"/>
                </a:solidFill>
              </a:defRPr>
            </a:lvl1pPr>
          </a:lstStyle>
          <a:p>
            <a:pPr marL="223300" lvl="0" indent="-223300"/>
            <a:r>
              <a:rPr lang="en-US" noProof="0"/>
              <a:t>Click to add introduction text</a:t>
            </a:r>
          </a:p>
        </p:txBody>
      </p:sp>
      <p:sp>
        <p:nvSpPr>
          <p:cNvPr id="13" name="Content Placeholder 15">
            <a:extLst>
              <a:ext uri="{FF2B5EF4-FFF2-40B4-BE49-F238E27FC236}">
                <a16:creationId xmlns:a16="http://schemas.microsoft.com/office/drawing/2014/main" id="{DE7BFC85-8C78-4D22-B992-2CD4AC187C2A}"/>
              </a:ext>
            </a:extLst>
          </p:cNvPr>
          <p:cNvSpPr>
            <a:spLocks noGrp="1"/>
          </p:cNvSpPr>
          <p:nvPr>
            <p:ph sz="quarter" idx="17" hasCustomPrompt="1"/>
          </p:nvPr>
        </p:nvSpPr>
        <p:spPr>
          <a:xfrm>
            <a:off x="3369652" y="1557338"/>
            <a:ext cx="5829960" cy="4730206"/>
          </a:xfrm>
          <a:prstGeom prst="rect">
            <a:avLst/>
          </a:prstGeom>
        </p:spPr>
        <p:txBody>
          <a:bodyPr tIns="180000"/>
          <a:lstStyle>
            <a:lvl1pPr marL="223300" indent="-223300" algn="l" defTabSz="844047" rtl="0" eaLnBrk="1" latinLnBrk="0" hangingPunct="1">
              <a:lnSpc>
                <a:spcPct val="100000"/>
              </a:lnSpc>
              <a:spcBef>
                <a:spcPts val="582"/>
              </a:spcBef>
              <a:spcAft>
                <a:spcPts val="0"/>
              </a:spcAft>
              <a:buClr>
                <a:schemeClr val="tx1"/>
              </a:buClr>
              <a:buFont typeface="Arial" panose="020B0604020202020204" pitchFamily="34" charset="0"/>
              <a:buChar char="•"/>
              <a:tabLst>
                <a:tab pos="175399" algn="l"/>
              </a:tabLst>
              <a:defRPr lang="en-US" sz="969" kern="1200" dirty="0" smtClean="0">
                <a:solidFill>
                  <a:schemeClr val="tx1"/>
                </a:solidFill>
                <a:latin typeface="Arial" pitchFamily="34" charset="0"/>
                <a:ea typeface="+mn-ea"/>
                <a:cs typeface="Arial" pitchFamily="34" charset="0"/>
              </a:defRPr>
            </a:lvl1pPr>
            <a:lvl2pPr marL="453581" indent="-223300" algn="l" defTabSz="866225" rtl="0" eaLnBrk="1" latinLnBrk="0" hangingPunct="1">
              <a:lnSpc>
                <a:spcPct val="100000"/>
              </a:lnSpc>
              <a:spcBef>
                <a:spcPts val="582"/>
              </a:spcBef>
              <a:spcAft>
                <a:spcPts val="0"/>
              </a:spcAft>
              <a:buClr>
                <a:schemeClr val="tx1"/>
              </a:buClr>
              <a:buFont typeface="Arial" panose="020B0604020202020204" pitchFamily="34" charset="0"/>
              <a:buChar char="•"/>
              <a:defRPr lang="en-US" sz="969" kern="1200" dirty="0" smtClean="0">
                <a:solidFill>
                  <a:schemeClr val="tx1"/>
                </a:solidFill>
                <a:latin typeface="Arial" pitchFamily="34" charset="0"/>
                <a:ea typeface="+mn-ea"/>
                <a:cs typeface="Arial" pitchFamily="34" charset="0"/>
              </a:defRPr>
            </a:lvl2pPr>
            <a:lvl3pPr marL="697816" indent="-223300" algn="l" defTabSz="844047" rtl="0" eaLnBrk="1" latinLnBrk="0" hangingPunct="1">
              <a:lnSpc>
                <a:spcPct val="100000"/>
              </a:lnSpc>
              <a:spcBef>
                <a:spcPts val="582"/>
              </a:spcBef>
              <a:spcAft>
                <a:spcPts val="0"/>
              </a:spcAft>
              <a:buClr>
                <a:schemeClr val="tx1"/>
              </a:buClr>
              <a:buFont typeface="Arial" panose="020B0604020202020204" pitchFamily="34" charset="0"/>
              <a:buChar char="•"/>
              <a:defRPr lang="en-US" sz="969" kern="1200" dirty="0" smtClean="0">
                <a:solidFill>
                  <a:schemeClr val="tx1"/>
                </a:solidFill>
                <a:latin typeface="Arial" pitchFamily="34" charset="0"/>
                <a:ea typeface="+mn-ea"/>
                <a:cs typeface="Arial" pitchFamily="34" charset="0"/>
              </a:defRPr>
            </a:lvl3pPr>
            <a:lvl4pPr marL="942052" indent="-223300" algn="l" defTabSz="844047" rtl="0" eaLnBrk="1" latinLnBrk="0" hangingPunct="1">
              <a:lnSpc>
                <a:spcPct val="100000"/>
              </a:lnSpc>
              <a:spcBef>
                <a:spcPts val="582"/>
              </a:spcBef>
              <a:buClr>
                <a:schemeClr val="tx1"/>
              </a:buClr>
              <a:buFont typeface="Arial" panose="020B0604020202020204" pitchFamily="34" charset="0"/>
              <a:buChar char="•"/>
              <a:defRPr lang="en-US" sz="969" kern="1200" dirty="0">
                <a:solidFill>
                  <a:schemeClr val="tx1"/>
                </a:solidFill>
                <a:latin typeface="Arial" pitchFamily="34" charset="0"/>
                <a:ea typeface="+mn-ea"/>
                <a:cs typeface="Arial" pitchFamily="34" charset="0"/>
              </a:defRPr>
            </a:lvl4pPr>
            <a:lvl5pPr marL="912830" indent="-167476" defTabSz="260023">
              <a:buFont typeface="Arial" panose="020B0604020202020204" pitchFamily="34" charset="0"/>
              <a:buChar char="•"/>
              <a:defRPr/>
            </a:lvl5pPr>
          </a:lstStyle>
          <a:p>
            <a:pPr marL="166166" lvl="0" indent="-223300" algn="l" defTabSz="844047" rtl="0" eaLnBrk="1" latinLnBrk="0" hangingPunct="1">
              <a:lnSpc>
                <a:spcPct val="100000"/>
              </a:lnSpc>
              <a:spcBef>
                <a:spcPts val="582"/>
              </a:spcBef>
              <a:spcAft>
                <a:spcPts val="0"/>
              </a:spcAft>
              <a:buClr>
                <a:schemeClr val="tx1"/>
              </a:buClr>
              <a:buFont typeface="Arial" panose="020B0604020202020204" pitchFamily="34" charset="0"/>
              <a:buChar char="•"/>
            </a:pPr>
            <a:r>
              <a:rPr lang="en-US" noProof="0"/>
              <a:t>Click to add text</a:t>
            </a:r>
          </a:p>
          <a:p>
            <a:pPr marL="453581" lvl="1" indent="-223300" algn="l" defTabSz="866225" rtl="0" eaLnBrk="1" latinLnBrk="0" hangingPunct="1">
              <a:lnSpc>
                <a:spcPct val="100000"/>
              </a:lnSpc>
              <a:spcBef>
                <a:spcPts val="582"/>
              </a:spcBef>
              <a:spcAft>
                <a:spcPts val="0"/>
              </a:spcAft>
              <a:buClr>
                <a:schemeClr val="tx1"/>
              </a:buClr>
              <a:buFont typeface="Arial" panose="020B0604020202020204" pitchFamily="34" charset="0"/>
              <a:buChar char="•"/>
            </a:pPr>
            <a:r>
              <a:rPr lang="en-US" noProof="0"/>
              <a:t>Second level</a:t>
            </a:r>
          </a:p>
          <a:p>
            <a:pPr marL="697816" lvl="2" indent="-223300" algn="l" defTabSz="844047" rtl="0" eaLnBrk="1" latinLnBrk="0" hangingPunct="1">
              <a:lnSpc>
                <a:spcPct val="100000"/>
              </a:lnSpc>
              <a:spcBef>
                <a:spcPts val="582"/>
              </a:spcBef>
              <a:spcAft>
                <a:spcPts val="0"/>
              </a:spcAft>
              <a:buClr>
                <a:schemeClr val="tx1"/>
              </a:buClr>
              <a:buFont typeface="Arial" panose="020B0604020202020204" pitchFamily="34" charset="0"/>
              <a:buChar char="•"/>
            </a:pPr>
            <a:r>
              <a:rPr lang="en-US" noProof="0"/>
              <a:t>Third level</a:t>
            </a:r>
          </a:p>
          <a:p>
            <a:pPr marL="942052" lvl="3" indent="-223300" algn="l" defTabSz="844047" rtl="0" eaLnBrk="1" latinLnBrk="0" hangingPunct="1">
              <a:lnSpc>
                <a:spcPct val="100000"/>
              </a:lnSpc>
              <a:spcBef>
                <a:spcPts val="582"/>
              </a:spcBef>
              <a:buClr>
                <a:schemeClr val="tx1"/>
              </a:buClr>
              <a:buFont typeface="Arial" panose="020B0604020202020204" pitchFamily="34" charset="0"/>
              <a:buChar char="•"/>
            </a:pPr>
            <a:r>
              <a:rPr lang="en-US" noProof="0"/>
              <a:t>Fourth level</a:t>
            </a:r>
          </a:p>
        </p:txBody>
      </p:sp>
      <p:sp>
        <p:nvSpPr>
          <p:cNvPr id="11" name="Text Placeholder 6">
            <a:extLst>
              <a:ext uri="{FF2B5EF4-FFF2-40B4-BE49-F238E27FC236}">
                <a16:creationId xmlns:a16="http://schemas.microsoft.com/office/drawing/2014/main" id="{2BE9A804-C6BE-4369-9499-323868EDE529}"/>
              </a:ext>
            </a:extLst>
          </p:cNvPr>
          <p:cNvSpPr>
            <a:spLocks noGrp="1"/>
          </p:cNvSpPr>
          <p:nvPr>
            <p:ph type="body" sz="quarter" idx="13" hasCustomPrompt="1"/>
          </p:nvPr>
        </p:nvSpPr>
        <p:spPr>
          <a:xfrm>
            <a:off x="400050" y="190501"/>
            <a:ext cx="7676308" cy="358775"/>
          </a:xfrm>
          <a:prstGeom prst="rect">
            <a:avLst/>
          </a:prstGeom>
          <a:noFill/>
          <a:ln>
            <a:noFill/>
          </a:ln>
        </p:spPr>
        <p:txBody>
          <a:bodyPr vert="horz" lIns="0" tIns="0" rIns="0" bIns="0" spcCol="324000" rtlCol="0" anchor="ctr" anchorCtr="0">
            <a:noAutofit/>
          </a:bodyPr>
          <a:lstStyle>
            <a:lvl1pPr marL="0" indent="0">
              <a:buNone/>
              <a:defRPr lang="en-US" sz="2326" b="1" spc="0" dirty="0" smtClean="0">
                <a:solidFill>
                  <a:schemeClr val="bg1"/>
                </a:solidFill>
              </a:defRPr>
            </a:lvl1pPr>
          </a:lstStyle>
          <a:p>
            <a:pPr marL="223300" lvl="0" indent="-223300"/>
            <a:r>
              <a:rPr lang="en-US" noProof="0" dirty="0"/>
              <a:t>CLICK TO ADD HEADING 1</a:t>
            </a:r>
          </a:p>
        </p:txBody>
      </p:sp>
      <p:sp>
        <p:nvSpPr>
          <p:cNvPr id="14" name="Text Placeholder 8">
            <a:extLst>
              <a:ext uri="{FF2B5EF4-FFF2-40B4-BE49-F238E27FC236}">
                <a16:creationId xmlns:a16="http://schemas.microsoft.com/office/drawing/2014/main" id="{3F3BD19F-AE0C-4EDF-8ECD-4FD29CE80BEC}"/>
              </a:ext>
            </a:extLst>
          </p:cNvPr>
          <p:cNvSpPr>
            <a:spLocks noGrp="1"/>
          </p:cNvSpPr>
          <p:nvPr>
            <p:ph type="body" sz="quarter" idx="14" hasCustomPrompt="1"/>
          </p:nvPr>
        </p:nvSpPr>
        <p:spPr>
          <a:xfrm>
            <a:off x="400050" y="570455"/>
            <a:ext cx="7676308" cy="306000"/>
          </a:xfrm>
          <a:prstGeom prst="rect">
            <a:avLst/>
          </a:prstGeom>
          <a:noFill/>
          <a:ln>
            <a:noFill/>
          </a:ln>
        </p:spPr>
        <p:txBody>
          <a:bodyPr vert="horz" lIns="0" tIns="0" rIns="0" bIns="0" spcCol="324000" rtlCol="0" anchor="ctr" anchorCtr="0">
            <a:noAutofit/>
          </a:bodyPr>
          <a:lstStyle>
            <a:lvl1pPr marL="0" indent="0">
              <a:buNone/>
              <a:defRPr lang="en-US" sz="1551" b="0" spc="0" dirty="0" smtClean="0">
                <a:solidFill>
                  <a:schemeClr val="bg1"/>
                </a:solidFill>
              </a:defRPr>
            </a:lvl1pPr>
          </a:lstStyle>
          <a:p>
            <a:pPr marL="223300" lvl="0" indent="-223300"/>
            <a:r>
              <a:rPr lang="en-US" noProof="0" dirty="0"/>
              <a:t>Click to add Heading 2</a:t>
            </a:r>
          </a:p>
        </p:txBody>
      </p:sp>
    </p:spTree>
    <p:extLst>
      <p:ext uri="{BB962C8B-B14F-4D97-AF65-F5344CB8AC3E}">
        <p14:creationId xmlns:p14="http://schemas.microsoft.com/office/powerpoint/2010/main" val="2543980961"/>
      </p:ext>
    </p:extLst>
  </p:cSld>
  <p:clrMapOvr>
    <a:masterClrMapping/>
  </p:clrMapOvr>
  <p:extLst>
    <p:ext uri="{DCECCB84-F9BA-43D5-87BE-67443E8EF086}">
      <p15:sldGuideLst xmlns:p15="http://schemas.microsoft.com/office/powerpoint/2012/main">
        <p15:guide id="1" orient="horz" pos="981">
          <p15:clr>
            <a:srgbClr val="FBAE40"/>
          </p15:clr>
        </p15:guide>
        <p15:guide id="2" pos="262">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ntro Column Left and Diagram with Grey 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4213B6C-A498-494E-A391-DE04CF0AE1FA}"/>
              </a:ext>
            </a:extLst>
          </p:cNvPr>
          <p:cNvSpPr/>
          <p:nvPr userDrawn="1"/>
        </p:nvSpPr>
        <p:spPr bwMode="blackGray">
          <a:xfrm>
            <a:off x="5" y="1151068"/>
            <a:ext cx="9601199" cy="5706932"/>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745" noProof="0" dirty="0"/>
          </a:p>
        </p:txBody>
      </p:sp>
      <p:sp>
        <p:nvSpPr>
          <p:cNvPr id="3" name="Date Placeholder 2">
            <a:extLst>
              <a:ext uri="{FF2B5EF4-FFF2-40B4-BE49-F238E27FC236}">
                <a16:creationId xmlns:a16="http://schemas.microsoft.com/office/drawing/2014/main" id="{EAFDD845-9A9F-4F43-AF95-5B924F5CE663}"/>
              </a:ext>
            </a:extLst>
          </p:cNvPr>
          <p:cNvSpPr>
            <a:spLocks noGrp="1"/>
          </p:cNvSpPr>
          <p:nvPr>
            <p:ph type="dt" sz="half" idx="10"/>
          </p:nvPr>
        </p:nvSpPr>
        <p:spPr/>
        <p:txBody>
          <a:bodyPr/>
          <a:lstStyle>
            <a:lvl1pPr>
              <a:defRPr>
                <a:solidFill>
                  <a:schemeClr val="bg1"/>
                </a:solidFill>
              </a:defRPr>
            </a:lvl1pPr>
          </a:lstStyle>
          <a:p>
            <a:endParaRPr lang="en-US" noProof="0" dirty="0"/>
          </a:p>
        </p:txBody>
      </p:sp>
      <p:sp>
        <p:nvSpPr>
          <p:cNvPr id="5" name="Slide Number Placeholder 4">
            <a:extLst>
              <a:ext uri="{FF2B5EF4-FFF2-40B4-BE49-F238E27FC236}">
                <a16:creationId xmlns:a16="http://schemas.microsoft.com/office/drawing/2014/main" id="{7F77201A-3AB9-4239-AD66-DFD21B1E932A}"/>
              </a:ext>
            </a:extLst>
          </p:cNvPr>
          <p:cNvSpPr>
            <a:spLocks noGrp="1"/>
          </p:cNvSpPr>
          <p:nvPr>
            <p:ph type="sldNum" sz="quarter" idx="12"/>
          </p:nvPr>
        </p:nvSpPr>
        <p:spPr/>
        <p:txBody>
          <a:bodyPr/>
          <a:lstStyle>
            <a:lvl1pPr>
              <a:defRPr>
                <a:solidFill>
                  <a:schemeClr val="bg1"/>
                </a:solidFill>
              </a:defRPr>
            </a:lvl1pPr>
          </a:lstStyle>
          <a:p>
            <a:fld id="{DB123B72-C350-4D21-AB62-89377322142C}" type="slidenum">
              <a:rPr lang="en-US" noProof="0" smtClean="0"/>
              <a:pPr/>
              <a:t>‹#›</a:t>
            </a:fld>
            <a:endParaRPr lang="en-US" noProof="0" dirty="0"/>
          </a:p>
        </p:txBody>
      </p:sp>
      <p:sp>
        <p:nvSpPr>
          <p:cNvPr id="12" name="Text Placeholder 11">
            <a:extLst>
              <a:ext uri="{FF2B5EF4-FFF2-40B4-BE49-F238E27FC236}">
                <a16:creationId xmlns:a16="http://schemas.microsoft.com/office/drawing/2014/main" id="{052CB759-0F2B-46A4-9192-BDB5F781AF77}"/>
              </a:ext>
            </a:extLst>
          </p:cNvPr>
          <p:cNvSpPr>
            <a:spLocks noGrp="1"/>
          </p:cNvSpPr>
          <p:nvPr>
            <p:ph type="body" sz="quarter" idx="15" hasCustomPrompt="1"/>
          </p:nvPr>
        </p:nvSpPr>
        <p:spPr>
          <a:xfrm>
            <a:off x="400050" y="1679575"/>
            <a:ext cx="2585520" cy="4464000"/>
          </a:xfrm>
          <a:prstGeom prst="rect">
            <a:avLst/>
          </a:prstGeom>
        </p:spPr>
        <p:txBody>
          <a:bodyPr vert="horz" lIns="0" tIns="0" rIns="0" bIns="0" spcCol="324000" rtlCol="0">
            <a:normAutofit/>
          </a:bodyPr>
          <a:lstStyle>
            <a:lvl1pPr marL="0" indent="0">
              <a:buNone/>
              <a:defRPr lang="en-US" sz="1551" i="0" dirty="0" smtClean="0">
                <a:solidFill>
                  <a:schemeClr val="bg1"/>
                </a:solidFill>
              </a:defRPr>
            </a:lvl1pPr>
          </a:lstStyle>
          <a:p>
            <a:pPr marL="223300" lvl="0" indent="-223300"/>
            <a:r>
              <a:rPr lang="en-US" noProof="0"/>
              <a:t>Click to add introduction text</a:t>
            </a:r>
          </a:p>
        </p:txBody>
      </p:sp>
      <p:cxnSp>
        <p:nvCxnSpPr>
          <p:cNvPr id="14" name="Straight Connector 13">
            <a:extLst>
              <a:ext uri="{FF2B5EF4-FFF2-40B4-BE49-F238E27FC236}">
                <a16:creationId xmlns:a16="http://schemas.microsoft.com/office/drawing/2014/main" id="{BC73D89E-2453-445C-AACA-7794B0DA4E54}"/>
              </a:ext>
            </a:extLst>
          </p:cNvPr>
          <p:cNvCxnSpPr/>
          <p:nvPr userDrawn="1"/>
        </p:nvCxnSpPr>
        <p:spPr bwMode="white">
          <a:xfrm>
            <a:off x="400051" y="6560191"/>
            <a:ext cx="88011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6">
            <a:extLst>
              <a:ext uri="{FF2B5EF4-FFF2-40B4-BE49-F238E27FC236}">
                <a16:creationId xmlns:a16="http://schemas.microsoft.com/office/drawing/2014/main" id="{B8602DD8-F5F2-48EB-B1FE-F62AE605F84B}"/>
              </a:ext>
            </a:extLst>
          </p:cNvPr>
          <p:cNvSpPr>
            <a:spLocks noGrp="1"/>
          </p:cNvSpPr>
          <p:nvPr>
            <p:ph type="body" sz="quarter" idx="13" hasCustomPrompt="1"/>
          </p:nvPr>
        </p:nvSpPr>
        <p:spPr>
          <a:xfrm>
            <a:off x="400050" y="190501"/>
            <a:ext cx="7676308" cy="358775"/>
          </a:xfrm>
          <a:prstGeom prst="rect">
            <a:avLst/>
          </a:prstGeom>
          <a:noFill/>
          <a:ln>
            <a:noFill/>
          </a:ln>
        </p:spPr>
        <p:txBody>
          <a:bodyPr vert="horz" lIns="0" tIns="0" rIns="0" bIns="0" spcCol="324000" rtlCol="0" anchor="ctr" anchorCtr="0">
            <a:noAutofit/>
          </a:bodyPr>
          <a:lstStyle>
            <a:lvl1pPr marL="0" indent="0">
              <a:buNone/>
              <a:defRPr lang="en-US" sz="2326" b="1" spc="0" dirty="0" smtClean="0">
                <a:solidFill>
                  <a:schemeClr val="bg1"/>
                </a:solidFill>
              </a:defRPr>
            </a:lvl1pPr>
          </a:lstStyle>
          <a:p>
            <a:pPr marL="223300" lvl="0" indent="-223300"/>
            <a:r>
              <a:rPr lang="en-US" noProof="0" dirty="0"/>
              <a:t>CLICK TO ADD HEADING 1</a:t>
            </a:r>
          </a:p>
        </p:txBody>
      </p:sp>
      <p:sp>
        <p:nvSpPr>
          <p:cNvPr id="11" name="Text Placeholder 8">
            <a:extLst>
              <a:ext uri="{FF2B5EF4-FFF2-40B4-BE49-F238E27FC236}">
                <a16:creationId xmlns:a16="http://schemas.microsoft.com/office/drawing/2014/main" id="{78A9E3BE-BBD1-49B5-AEF9-59AE734D9113}"/>
              </a:ext>
            </a:extLst>
          </p:cNvPr>
          <p:cNvSpPr>
            <a:spLocks noGrp="1"/>
          </p:cNvSpPr>
          <p:nvPr>
            <p:ph type="body" sz="quarter" idx="14" hasCustomPrompt="1"/>
          </p:nvPr>
        </p:nvSpPr>
        <p:spPr>
          <a:xfrm>
            <a:off x="400050" y="570455"/>
            <a:ext cx="7676308" cy="306000"/>
          </a:xfrm>
          <a:prstGeom prst="rect">
            <a:avLst/>
          </a:prstGeom>
          <a:noFill/>
          <a:ln>
            <a:noFill/>
          </a:ln>
        </p:spPr>
        <p:txBody>
          <a:bodyPr vert="horz" lIns="0" tIns="0" rIns="0" bIns="0" spcCol="324000" rtlCol="0" anchor="ctr" anchorCtr="0">
            <a:noAutofit/>
          </a:bodyPr>
          <a:lstStyle>
            <a:lvl1pPr marL="0" indent="0">
              <a:buNone/>
              <a:defRPr lang="en-US" sz="1551" b="0" spc="0" dirty="0" smtClean="0">
                <a:solidFill>
                  <a:schemeClr val="bg1"/>
                </a:solidFill>
              </a:defRPr>
            </a:lvl1pPr>
          </a:lstStyle>
          <a:p>
            <a:pPr marL="223300" lvl="0" indent="-223300"/>
            <a:r>
              <a:rPr lang="en-US" noProof="0" dirty="0"/>
              <a:t>Click to add Heading 2</a:t>
            </a:r>
          </a:p>
        </p:txBody>
      </p:sp>
      <p:sp>
        <p:nvSpPr>
          <p:cNvPr id="15" name="Rectangle 14">
            <a:extLst>
              <a:ext uri="{FF2B5EF4-FFF2-40B4-BE49-F238E27FC236}">
                <a16:creationId xmlns:a16="http://schemas.microsoft.com/office/drawing/2014/main" id="{1F0169A0-6EE4-45AA-BF36-431CCBE0186E}"/>
              </a:ext>
            </a:extLst>
          </p:cNvPr>
          <p:cNvSpPr/>
          <p:nvPr userDrawn="1"/>
        </p:nvSpPr>
        <p:spPr>
          <a:xfrm>
            <a:off x="400051" y="6586759"/>
            <a:ext cx="1139094" cy="211596"/>
          </a:xfrm>
          <a:prstGeom prst="rect">
            <a:avLst/>
          </a:prstGeom>
        </p:spPr>
        <p:txBody>
          <a:bodyPr wrap="none" lIns="0">
            <a:spAutoFit/>
          </a:bodyPr>
          <a:lstStyle/>
          <a:p>
            <a:pPr marL="0" marR="0" lvl="0" indent="0" algn="l" defTabSz="886144" rtl="0" eaLnBrk="1" fontAlgn="auto" latinLnBrk="0" hangingPunct="1">
              <a:lnSpc>
                <a:spcPct val="100000"/>
              </a:lnSpc>
              <a:spcBef>
                <a:spcPts val="0"/>
              </a:spcBef>
              <a:spcAft>
                <a:spcPts val="0"/>
              </a:spcAft>
              <a:buClrTx/>
              <a:buSzTx/>
              <a:buFontTx/>
              <a:buNone/>
              <a:tabLst/>
              <a:defRPr/>
            </a:pPr>
            <a:r>
              <a:rPr lang="en-US" sz="775" kern="1200" noProof="0" dirty="0">
                <a:solidFill>
                  <a:schemeClr val="bg1"/>
                </a:solidFill>
                <a:latin typeface="Arial" pitchFamily="34" charset="0"/>
                <a:ea typeface="+mn-ea"/>
                <a:cs typeface="Arial" pitchFamily="34" charset="0"/>
              </a:rPr>
              <a:t>Private and Confidential</a:t>
            </a:r>
          </a:p>
        </p:txBody>
      </p:sp>
    </p:spTree>
    <p:extLst>
      <p:ext uri="{BB962C8B-B14F-4D97-AF65-F5344CB8AC3E}">
        <p14:creationId xmlns:p14="http://schemas.microsoft.com/office/powerpoint/2010/main" val="2806163827"/>
      </p:ext>
    </p:extLst>
  </p:cSld>
  <p:clrMapOvr>
    <a:masterClrMapping/>
  </p:clrMapOvr>
  <p:extLst>
    <p:ext uri="{DCECCB84-F9BA-43D5-87BE-67443E8EF086}">
      <p15:sldGuideLst xmlns:p15="http://schemas.microsoft.com/office/powerpoint/2012/main">
        <p15:guide id="1" orient="horz" pos="640">
          <p15:clr>
            <a:srgbClr val="FBAE40"/>
          </p15:clr>
        </p15:guide>
        <p15:guide id="2" pos="262">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ntro Column Top and Diagram">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AFDD845-9A9F-4F43-AF95-5B924F5CE663}"/>
              </a:ext>
            </a:extLst>
          </p:cNvPr>
          <p:cNvSpPr>
            <a:spLocks noGrp="1"/>
          </p:cNvSpPr>
          <p:nvPr>
            <p:ph type="dt" sz="half" idx="10"/>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7F77201A-3AB9-4239-AD66-DFD21B1E932A}"/>
              </a:ext>
            </a:extLst>
          </p:cNvPr>
          <p:cNvSpPr>
            <a:spLocks noGrp="1"/>
          </p:cNvSpPr>
          <p:nvPr>
            <p:ph type="sldNum" sz="quarter" idx="12"/>
          </p:nvPr>
        </p:nvSpPr>
        <p:spPr/>
        <p:txBody>
          <a:bodyPr/>
          <a:lstStyle>
            <a:lvl1pPr>
              <a:defRPr>
                <a:solidFill>
                  <a:schemeClr val="tx1"/>
                </a:solidFill>
              </a:defRPr>
            </a:lvl1pPr>
          </a:lstStyle>
          <a:p>
            <a:fld id="{DB123B72-C350-4D21-AB62-89377322142C}" type="slidenum">
              <a:rPr lang="en-US" smtClean="0"/>
              <a:pPr/>
              <a:t>‹#›</a:t>
            </a:fld>
            <a:endParaRPr lang="en-US" dirty="0"/>
          </a:p>
        </p:txBody>
      </p:sp>
      <p:sp>
        <p:nvSpPr>
          <p:cNvPr id="12" name="Text Placeholder 11">
            <a:extLst>
              <a:ext uri="{FF2B5EF4-FFF2-40B4-BE49-F238E27FC236}">
                <a16:creationId xmlns:a16="http://schemas.microsoft.com/office/drawing/2014/main" id="{052CB759-0F2B-46A4-9192-BDB5F781AF77}"/>
              </a:ext>
            </a:extLst>
          </p:cNvPr>
          <p:cNvSpPr>
            <a:spLocks noGrp="1"/>
          </p:cNvSpPr>
          <p:nvPr>
            <p:ph type="body" sz="quarter" idx="15" hasCustomPrompt="1"/>
          </p:nvPr>
        </p:nvSpPr>
        <p:spPr>
          <a:xfrm>
            <a:off x="400050" y="1557338"/>
            <a:ext cx="8798890" cy="900000"/>
          </a:xfrm>
          <a:prstGeom prst="rect">
            <a:avLst/>
          </a:prstGeom>
        </p:spPr>
        <p:txBody>
          <a:bodyPr vert="horz" lIns="0" tIns="0" rIns="0" bIns="0" spcCol="324000" rtlCol="0">
            <a:normAutofit/>
          </a:bodyPr>
          <a:lstStyle>
            <a:lvl1pPr marL="0" indent="0">
              <a:buNone/>
              <a:defRPr lang="en-US" sz="1551" i="0" dirty="0" smtClean="0">
                <a:solidFill>
                  <a:schemeClr val="tx1"/>
                </a:solidFill>
              </a:defRPr>
            </a:lvl1pPr>
          </a:lstStyle>
          <a:p>
            <a:pPr marL="223300" lvl="0" indent="-223300"/>
            <a:r>
              <a:rPr lang="en-US" noProof="0" dirty="0"/>
              <a:t>Click to add introduction text</a:t>
            </a:r>
          </a:p>
        </p:txBody>
      </p:sp>
      <p:sp>
        <p:nvSpPr>
          <p:cNvPr id="8" name="Text Placeholder 6">
            <a:extLst>
              <a:ext uri="{FF2B5EF4-FFF2-40B4-BE49-F238E27FC236}">
                <a16:creationId xmlns:a16="http://schemas.microsoft.com/office/drawing/2014/main" id="{0E7B9DDD-2E9F-41B7-9108-8069C61B1D65}"/>
              </a:ext>
            </a:extLst>
          </p:cNvPr>
          <p:cNvSpPr>
            <a:spLocks noGrp="1"/>
          </p:cNvSpPr>
          <p:nvPr>
            <p:ph type="body" sz="quarter" idx="13" hasCustomPrompt="1"/>
          </p:nvPr>
        </p:nvSpPr>
        <p:spPr>
          <a:xfrm>
            <a:off x="400050" y="190501"/>
            <a:ext cx="7676308" cy="358775"/>
          </a:xfrm>
          <a:prstGeom prst="rect">
            <a:avLst/>
          </a:prstGeom>
          <a:noFill/>
          <a:ln>
            <a:noFill/>
          </a:ln>
        </p:spPr>
        <p:txBody>
          <a:bodyPr vert="horz" lIns="0" tIns="0" rIns="0" bIns="0" spcCol="324000" rtlCol="0" anchor="ctr" anchorCtr="0">
            <a:noAutofit/>
          </a:bodyPr>
          <a:lstStyle>
            <a:lvl1pPr marL="0" indent="0">
              <a:buNone/>
              <a:defRPr lang="en-US" sz="2326" b="1" spc="0" dirty="0" smtClean="0">
                <a:solidFill>
                  <a:schemeClr val="bg1"/>
                </a:solidFill>
              </a:defRPr>
            </a:lvl1pPr>
          </a:lstStyle>
          <a:p>
            <a:pPr marL="223300" lvl="0" indent="-223300"/>
            <a:r>
              <a:rPr lang="en-US" noProof="0" dirty="0"/>
              <a:t>CLICK TO ADD HEADING 1</a:t>
            </a:r>
          </a:p>
        </p:txBody>
      </p:sp>
      <p:sp>
        <p:nvSpPr>
          <p:cNvPr id="10" name="Text Placeholder 8">
            <a:extLst>
              <a:ext uri="{FF2B5EF4-FFF2-40B4-BE49-F238E27FC236}">
                <a16:creationId xmlns:a16="http://schemas.microsoft.com/office/drawing/2014/main" id="{122FEEBB-7000-4791-A97E-A1CCB3DCB403}"/>
              </a:ext>
            </a:extLst>
          </p:cNvPr>
          <p:cNvSpPr>
            <a:spLocks noGrp="1"/>
          </p:cNvSpPr>
          <p:nvPr>
            <p:ph type="body" sz="quarter" idx="14" hasCustomPrompt="1"/>
          </p:nvPr>
        </p:nvSpPr>
        <p:spPr>
          <a:xfrm>
            <a:off x="400050" y="570455"/>
            <a:ext cx="7676308" cy="306000"/>
          </a:xfrm>
          <a:prstGeom prst="rect">
            <a:avLst/>
          </a:prstGeom>
          <a:noFill/>
          <a:ln>
            <a:noFill/>
          </a:ln>
        </p:spPr>
        <p:txBody>
          <a:bodyPr vert="horz" lIns="0" tIns="0" rIns="0" bIns="0" spcCol="324000" rtlCol="0" anchor="ctr" anchorCtr="0">
            <a:noAutofit/>
          </a:bodyPr>
          <a:lstStyle>
            <a:lvl1pPr marL="0" indent="0">
              <a:buNone/>
              <a:defRPr lang="en-US" sz="1551" b="0" spc="0" dirty="0" smtClean="0">
                <a:solidFill>
                  <a:schemeClr val="bg1"/>
                </a:solidFill>
              </a:defRPr>
            </a:lvl1pPr>
          </a:lstStyle>
          <a:p>
            <a:pPr marL="223300" lvl="0" indent="-223300"/>
            <a:r>
              <a:rPr lang="en-US" noProof="0" dirty="0"/>
              <a:t>Click to add Heading 2</a:t>
            </a:r>
          </a:p>
        </p:txBody>
      </p:sp>
    </p:spTree>
    <p:extLst>
      <p:ext uri="{BB962C8B-B14F-4D97-AF65-F5344CB8AC3E}">
        <p14:creationId xmlns:p14="http://schemas.microsoft.com/office/powerpoint/2010/main" val="888956879"/>
      </p:ext>
    </p:extLst>
  </p:cSld>
  <p:clrMapOvr>
    <a:masterClrMapping/>
  </p:clrMapOvr>
  <p:extLst>
    <p:ext uri="{DCECCB84-F9BA-43D5-87BE-67443E8EF086}">
      <p15:sldGuideLst xmlns:p15="http://schemas.microsoft.com/office/powerpoint/2012/main">
        <p15:guide id="1" orient="horz" pos="640">
          <p15:clr>
            <a:srgbClr val="FBAE40"/>
          </p15:clr>
        </p15:guide>
        <p15:guide id="2" pos="26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oject Timeline">
    <p:spTree>
      <p:nvGrpSpPr>
        <p:cNvPr id="1" name=""/>
        <p:cNvGrpSpPr/>
        <p:nvPr/>
      </p:nvGrpSpPr>
      <p:grpSpPr>
        <a:xfrm>
          <a:off x="0" y="0"/>
          <a:ext cx="0" cy="0"/>
          <a:chOff x="0" y="0"/>
          <a:chExt cx="0" cy="0"/>
        </a:xfrm>
      </p:grpSpPr>
      <p:sp>
        <p:nvSpPr>
          <p:cNvPr id="3" name="Pentagon 9">
            <a:extLst>
              <a:ext uri="{FF2B5EF4-FFF2-40B4-BE49-F238E27FC236}">
                <a16:creationId xmlns:a16="http://schemas.microsoft.com/office/drawing/2014/main" id="{FA57A858-E209-4545-9A5F-1171D43F19B2}"/>
              </a:ext>
            </a:extLst>
          </p:cNvPr>
          <p:cNvSpPr>
            <a:spLocks/>
          </p:cNvSpPr>
          <p:nvPr userDrawn="1"/>
        </p:nvSpPr>
        <p:spPr>
          <a:xfrm>
            <a:off x="5418239" y="20"/>
            <a:ext cx="4182963" cy="6857980"/>
          </a:xfrm>
          <a:prstGeom prst="homePlate">
            <a:avLst>
              <a:gd name="adj" fmla="val 0"/>
            </a:avLst>
          </a:prstGeom>
          <a:solidFill>
            <a:schemeClr val="accent2"/>
          </a:solidFill>
          <a:ln w="6350" cap="flat" cmpd="sng" algn="ctr">
            <a:noFill/>
            <a:prstDash val="solid"/>
            <a:miter lim="800000"/>
          </a:ln>
          <a:effectLst/>
        </p:spPr>
        <p:txBody>
          <a:bodyPr lIns="226800" rtlCol="0" anchor="ctr"/>
          <a:lstStyle/>
          <a:p>
            <a:pPr algn="ctr" defTabSz="720055">
              <a:defRPr/>
            </a:pPr>
            <a:endParaRPr lang="ko-KR" altLang="en-US" sz="945" b="1" kern="0">
              <a:solidFill>
                <a:prstClr val="white"/>
              </a:solidFill>
              <a:ea typeface="맑은 고딕" panose="020B0503020000020004" pitchFamily="34" charset="-127"/>
              <a:cs typeface="Arial" panose="020B0604020202020204" pitchFamily="34" charset="0"/>
            </a:endParaRPr>
          </a:p>
        </p:txBody>
      </p:sp>
      <p:sp>
        <p:nvSpPr>
          <p:cNvPr id="4" name="Pentagon 9">
            <a:extLst>
              <a:ext uri="{FF2B5EF4-FFF2-40B4-BE49-F238E27FC236}">
                <a16:creationId xmlns:a16="http://schemas.microsoft.com/office/drawing/2014/main" id="{4A25CF8D-94B9-F044-B95F-2B531AC2CA20}"/>
              </a:ext>
            </a:extLst>
          </p:cNvPr>
          <p:cNvSpPr>
            <a:spLocks/>
          </p:cNvSpPr>
          <p:nvPr userDrawn="1"/>
        </p:nvSpPr>
        <p:spPr>
          <a:xfrm>
            <a:off x="2128602" y="-1628"/>
            <a:ext cx="5083964" cy="6870760"/>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0 w 3551523"/>
              <a:gd name="connsiteY0" fmla="*/ 0 h 2769449"/>
              <a:gd name="connsiteX1" fmla="*/ 2792511 w 3551523"/>
              <a:gd name="connsiteY1" fmla="*/ 4496 h 2769449"/>
              <a:gd name="connsiteX2" fmla="*/ 3551523 w 3551523"/>
              <a:gd name="connsiteY2" fmla="*/ 1398848 h 2769449"/>
              <a:gd name="connsiteX3" fmla="*/ 2792511 w 3551523"/>
              <a:gd name="connsiteY3" fmla="*/ 2769449 h 2769449"/>
              <a:gd name="connsiteX4" fmla="*/ 999937 w 3551523"/>
              <a:gd name="connsiteY4" fmla="*/ 2769449 h 2769449"/>
              <a:gd name="connsiteX5" fmla="*/ 0 w 3551523"/>
              <a:gd name="connsiteY5" fmla="*/ 0 h 2769449"/>
              <a:gd name="connsiteX0" fmla="*/ 1 w 3551524"/>
              <a:gd name="connsiteY0" fmla="*/ 0 h 2773945"/>
              <a:gd name="connsiteX1" fmla="*/ 2792512 w 3551524"/>
              <a:gd name="connsiteY1" fmla="*/ 4496 h 2773945"/>
              <a:gd name="connsiteX2" fmla="*/ 3551524 w 3551524"/>
              <a:gd name="connsiteY2" fmla="*/ 1398848 h 2773945"/>
              <a:gd name="connsiteX3" fmla="*/ 2792512 w 3551524"/>
              <a:gd name="connsiteY3" fmla="*/ 2769449 h 2773945"/>
              <a:gd name="connsiteX4" fmla="*/ 0 w 3551524"/>
              <a:gd name="connsiteY4" fmla="*/ 2773945 h 2773945"/>
              <a:gd name="connsiteX5" fmla="*/ 1 w 3551524"/>
              <a:gd name="connsiteY5" fmla="*/ 0 h 2773945"/>
              <a:gd name="connsiteX0" fmla="*/ 1 w 3551524"/>
              <a:gd name="connsiteY0" fmla="*/ 0 h 2770105"/>
              <a:gd name="connsiteX1" fmla="*/ 2792512 w 3551524"/>
              <a:gd name="connsiteY1" fmla="*/ 656 h 2770105"/>
              <a:gd name="connsiteX2" fmla="*/ 3551524 w 3551524"/>
              <a:gd name="connsiteY2" fmla="*/ 1395008 h 2770105"/>
              <a:gd name="connsiteX3" fmla="*/ 2792512 w 3551524"/>
              <a:gd name="connsiteY3" fmla="*/ 2765609 h 2770105"/>
              <a:gd name="connsiteX4" fmla="*/ 0 w 3551524"/>
              <a:gd name="connsiteY4" fmla="*/ 2770105 h 2770105"/>
              <a:gd name="connsiteX5" fmla="*/ 1 w 3551524"/>
              <a:gd name="connsiteY5" fmla="*/ 0 h 27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1524" h="2770105">
                <a:moveTo>
                  <a:pt x="1" y="0"/>
                </a:moveTo>
                <a:lnTo>
                  <a:pt x="2792512" y="656"/>
                </a:lnTo>
                <a:lnTo>
                  <a:pt x="3551524" y="1395008"/>
                </a:lnTo>
                <a:lnTo>
                  <a:pt x="2792512" y="2765609"/>
                </a:lnTo>
                <a:lnTo>
                  <a:pt x="0" y="2770105"/>
                </a:lnTo>
                <a:cubicBezTo>
                  <a:pt x="0" y="1845457"/>
                  <a:pt x="1" y="924648"/>
                  <a:pt x="1" y="0"/>
                </a:cubicBezTo>
                <a:close/>
              </a:path>
            </a:pathLst>
          </a:custGeom>
          <a:solidFill>
            <a:schemeClr val="tx2">
              <a:lumMod val="60000"/>
              <a:lumOff val="40000"/>
            </a:schemeClr>
          </a:solidFill>
          <a:ln w="6350" cap="flat" cmpd="sng" algn="ctr">
            <a:noFill/>
            <a:prstDash val="solid"/>
            <a:miter lim="800000"/>
          </a:ln>
          <a:effectLst/>
        </p:spPr>
        <p:txBody>
          <a:bodyPr rtlCol="0" anchor="ctr"/>
          <a:lstStyle/>
          <a:p>
            <a:pPr algn="ctr" defTabSz="720055">
              <a:defRPr/>
            </a:pPr>
            <a:endParaRPr lang="ko-KR" altLang="en-US" sz="945" b="1" kern="0">
              <a:solidFill>
                <a:prstClr val="white"/>
              </a:solidFill>
              <a:ea typeface="맑은 고딕" panose="020B0503020000020004" pitchFamily="34" charset="-127"/>
              <a:cs typeface="Arial" panose="020B0604020202020204" pitchFamily="34" charset="0"/>
            </a:endParaRPr>
          </a:p>
        </p:txBody>
      </p:sp>
      <p:sp>
        <p:nvSpPr>
          <p:cNvPr id="5" name="Pentagon 9">
            <a:extLst>
              <a:ext uri="{FF2B5EF4-FFF2-40B4-BE49-F238E27FC236}">
                <a16:creationId xmlns:a16="http://schemas.microsoft.com/office/drawing/2014/main" id="{98CD580D-F8A5-8E44-9307-F884DD153BCC}"/>
              </a:ext>
            </a:extLst>
          </p:cNvPr>
          <p:cNvSpPr>
            <a:spLocks/>
          </p:cNvSpPr>
          <p:nvPr userDrawn="1"/>
        </p:nvSpPr>
        <p:spPr>
          <a:xfrm>
            <a:off x="633989" y="-4801"/>
            <a:ext cx="4179460" cy="6873933"/>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0 w 3735561"/>
              <a:gd name="connsiteY0" fmla="*/ 0 h 2764953"/>
              <a:gd name="connsiteX1" fmla="*/ 2976549 w 3735561"/>
              <a:gd name="connsiteY1" fmla="*/ 0 h 2764953"/>
              <a:gd name="connsiteX2" fmla="*/ 3735561 w 3735561"/>
              <a:gd name="connsiteY2" fmla="*/ 1394352 h 2764953"/>
              <a:gd name="connsiteX3" fmla="*/ 2976549 w 3735561"/>
              <a:gd name="connsiteY3" fmla="*/ 2764953 h 2764953"/>
              <a:gd name="connsiteX4" fmla="*/ 1183975 w 3735561"/>
              <a:gd name="connsiteY4" fmla="*/ 2764953 h 2764953"/>
              <a:gd name="connsiteX5" fmla="*/ 0 w 3735561"/>
              <a:gd name="connsiteY5" fmla="*/ 0 h 2764953"/>
              <a:gd name="connsiteX0" fmla="*/ 30673 w 3766234"/>
              <a:gd name="connsiteY0" fmla="*/ 0 h 2773945"/>
              <a:gd name="connsiteX1" fmla="*/ 3007222 w 3766234"/>
              <a:gd name="connsiteY1" fmla="*/ 0 h 2773945"/>
              <a:gd name="connsiteX2" fmla="*/ 3766234 w 3766234"/>
              <a:gd name="connsiteY2" fmla="*/ 1394352 h 2773945"/>
              <a:gd name="connsiteX3" fmla="*/ 3007222 w 3766234"/>
              <a:gd name="connsiteY3" fmla="*/ 2764953 h 2773945"/>
              <a:gd name="connsiteX4" fmla="*/ 0 w 3766234"/>
              <a:gd name="connsiteY4" fmla="*/ 2773945 h 2773945"/>
              <a:gd name="connsiteX5" fmla="*/ 30673 w 3766234"/>
              <a:gd name="connsiteY5" fmla="*/ 0 h 2773945"/>
              <a:gd name="connsiteX0" fmla="*/ 846573 w 3766234"/>
              <a:gd name="connsiteY0" fmla="*/ 0 h 2778441"/>
              <a:gd name="connsiteX1" fmla="*/ 3007222 w 3766234"/>
              <a:gd name="connsiteY1" fmla="*/ 4496 h 2778441"/>
              <a:gd name="connsiteX2" fmla="*/ 3766234 w 3766234"/>
              <a:gd name="connsiteY2" fmla="*/ 1398848 h 2778441"/>
              <a:gd name="connsiteX3" fmla="*/ 3007222 w 3766234"/>
              <a:gd name="connsiteY3" fmla="*/ 2769449 h 2778441"/>
              <a:gd name="connsiteX4" fmla="*/ 0 w 3766234"/>
              <a:gd name="connsiteY4" fmla="*/ 2778441 h 2778441"/>
              <a:gd name="connsiteX5" fmla="*/ 846573 w 3766234"/>
              <a:gd name="connsiteY5" fmla="*/ 0 h 2778441"/>
              <a:gd name="connsiteX0" fmla="*/ 0 w 2919661"/>
              <a:gd name="connsiteY0" fmla="*/ 0 h 2773945"/>
              <a:gd name="connsiteX1" fmla="*/ 2160649 w 2919661"/>
              <a:gd name="connsiteY1" fmla="*/ 4496 h 2773945"/>
              <a:gd name="connsiteX2" fmla="*/ 2919661 w 2919661"/>
              <a:gd name="connsiteY2" fmla="*/ 1398848 h 2773945"/>
              <a:gd name="connsiteX3" fmla="*/ 2160649 w 2919661"/>
              <a:gd name="connsiteY3" fmla="*/ 2769449 h 2773945"/>
              <a:gd name="connsiteX4" fmla="*/ 0 w 2919661"/>
              <a:gd name="connsiteY4" fmla="*/ 2773945 h 2773945"/>
              <a:gd name="connsiteX5" fmla="*/ 0 w 2919661"/>
              <a:gd name="connsiteY5" fmla="*/ 0 h 2773945"/>
              <a:gd name="connsiteX0" fmla="*/ 0 w 2919661"/>
              <a:gd name="connsiteY0" fmla="*/ 0 h 2771385"/>
              <a:gd name="connsiteX1" fmla="*/ 2160649 w 2919661"/>
              <a:gd name="connsiteY1" fmla="*/ 1936 h 2771385"/>
              <a:gd name="connsiteX2" fmla="*/ 2919661 w 2919661"/>
              <a:gd name="connsiteY2" fmla="*/ 1396288 h 2771385"/>
              <a:gd name="connsiteX3" fmla="*/ 2160649 w 2919661"/>
              <a:gd name="connsiteY3" fmla="*/ 2766889 h 2771385"/>
              <a:gd name="connsiteX4" fmla="*/ 0 w 2919661"/>
              <a:gd name="connsiteY4" fmla="*/ 2771385 h 2771385"/>
              <a:gd name="connsiteX5" fmla="*/ 0 w 2919661"/>
              <a:gd name="connsiteY5" fmla="*/ 0 h 2771385"/>
              <a:gd name="connsiteX0" fmla="*/ 0 w 2919661"/>
              <a:gd name="connsiteY0" fmla="*/ 0 h 2771385"/>
              <a:gd name="connsiteX1" fmla="*/ 2160649 w 2919661"/>
              <a:gd name="connsiteY1" fmla="*/ 1936 h 2771385"/>
              <a:gd name="connsiteX2" fmla="*/ 2919661 w 2919661"/>
              <a:gd name="connsiteY2" fmla="*/ 1396288 h 2771385"/>
              <a:gd name="connsiteX3" fmla="*/ 2158902 w 2919661"/>
              <a:gd name="connsiteY3" fmla="*/ 2770729 h 2771385"/>
              <a:gd name="connsiteX4" fmla="*/ 0 w 2919661"/>
              <a:gd name="connsiteY4" fmla="*/ 2771385 h 2771385"/>
              <a:gd name="connsiteX5" fmla="*/ 0 w 2919661"/>
              <a:gd name="connsiteY5" fmla="*/ 0 h 2771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661" h="2771385">
                <a:moveTo>
                  <a:pt x="0" y="0"/>
                </a:moveTo>
                <a:lnTo>
                  <a:pt x="2160649" y="1936"/>
                </a:lnTo>
                <a:lnTo>
                  <a:pt x="2919661" y="1396288"/>
                </a:lnTo>
                <a:lnTo>
                  <a:pt x="2158902" y="2770729"/>
                </a:lnTo>
                <a:lnTo>
                  <a:pt x="0" y="2771385"/>
                </a:lnTo>
                <a:lnTo>
                  <a:pt x="0" y="0"/>
                </a:lnTo>
                <a:close/>
              </a:path>
            </a:pathLst>
          </a:custGeom>
          <a:solidFill>
            <a:schemeClr val="tx2">
              <a:lumMod val="75000"/>
            </a:schemeClr>
          </a:solidFill>
          <a:ln w="6350" cap="flat" cmpd="sng" algn="ctr">
            <a:noFill/>
            <a:prstDash val="solid"/>
            <a:miter lim="800000"/>
          </a:ln>
          <a:effectLst/>
        </p:spPr>
        <p:txBody>
          <a:bodyPr rtlCol="0" anchor="ctr"/>
          <a:lstStyle/>
          <a:p>
            <a:pPr algn="ctr" defTabSz="720055">
              <a:defRPr/>
            </a:pPr>
            <a:endParaRPr lang="ko-KR" altLang="en-US" sz="945" b="1" kern="0">
              <a:solidFill>
                <a:prstClr val="white"/>
              </a:solidFill>
              <a:ea typeface="맑은 고딕" panose="020B0503020000020004" pitchFamily="34" charset="-127"/>
              <a:cs typeface="Arial" panose="020B0604020202020204" pitchFamily="34" charset="0"/>
            </a:endParaRPr>
          </a:p>
        </p:txBody>
      </p:sp>
      <p:sp>
        <p:nvSpPr>
          <p:cNvPr id="6" name="Pentagon 9">
            <a:extLst>
              <a:ext uri="{FF2B5EF4-FFF2-40B4-BE49-F238E27FC236}">
                <a16:creationId xmlns:a16="http://schemas.microsoft.com/office/drawing/2014/main" id="{900E0813-7AE3-314A-93A8-6DAE9DB5DCB2}"/>
              </a:ext>
            </a:extLst>
          </p:cNvPr>
          <p:cNvSpPr>
            <a:spLocks/>
          </p:cNvSpPr>
          <p:nvPr userDrawn="1"/>
        </p:nvSpPr>
        <p:spPr>
          <a:xfrm>
            <a:off x="-5522" y="-3175"/>
            <a:ext cx="2403709" cy="6873853"/>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226164 w 2551586"/>
              <a:gd name="connsiteY0" fmla="*/ 0 h 2770073"/>
              <a:gd name="connsiteX1" fmla="*/ 1792574 w 2551586"/>
              <a:gd name="connsiteY1" fmla="*/ 5120 h 2770073"/>
              <a:gd name="connsiteX2" fmla="*/ 2551586 w 2551586"/>
              <a:gd name="connsiteY2" fmla="*/ 1399472 h 2770073"/>
              <a:gd name="connsiteX3" fmla="*/ 1792574 w 2551586"/>
              <a:gd name="connsiteY3" fmla="*/ 2770073 h 2770073"/>
              <a:gd name="connsiteX4" fmla="*/ 0 w 2551586"/>
              <a:gd name="connsiteY4" fmla="*/ 2770073 h 2770073"/>
              <a:gd name="connsiteX5" fmla="*/ 226164 w 2551586"/>
              <a:gd name="connsiteY5" fmla="*/ 0 h 2770073"/>
              <a:gd name="connsiteX0" fmla="*/ 24232 w 2349654"/>
              <a:gd name="connsiteY0" fmla="*/ 0 h 2770073"/>
              <a:gd name="connsiteX1" fmla="*/ 1590642 w 2349654"/>
              <a:gd name="connsiteY1" fmla="*/ 5120 h 2770073"/>
              <a:gd name="connsiteX2" fmla="*/ 2349654 w 2349654"/>
              <a:gd name="connsiteY2" fmla="*/ 1399472 h 2770073"/>
              <a:gd name="connsiteX3" fmla="*/ 1590642 w 2349654"/>
              <a:gd name="connsiteY3" fmla="*/ 2770073 h 2770073"/>
              <a:gd name="connsiteX4" fmla="*/ 0 w 2349654"/>
              <a:gd name="connsiteY4" fmla="*/ 2770073 h 2770073"/>
              <a:gd name="connsiteX5" fmla="*/ 24232 w 2349654"/>
              <a:gd name="connsiteY5" fmla="*/ 0 h 2770073"/>
              <a:gd name="connsiteX0" fmla="*/ 286645 w 2349654"/>
              <a:gd name="connsiteY0" fmla="*/ 0 h 2770073"/>
              <a:gd name="connsiteX1" fmla="*/ 1590642 w 2349654"/>
              <a:gd name="connsiteY1" fmla="*/ 5120 h 2770073"/>
              <a:gd name="connsiteX2" fmla="*/ 2349654 w 2349654"/>
              <a:gd name="connsiteY2" fmla="*/ 1399472 h 2770073"/>
              <a:gd name="connsiteX3" fmla="*/ 1590642 w 2349654"/>
              <a:gd name="connsiteY3" fmla="*/ 2770073 h 2770073"/>
              <a:gd name="connsiteX4" fmla="*/ 0 w 2349654"/>
              <a:gd name="connsiteY4" fmla="*/ 2770073 h 2770073"/>
              <a:gd name="connsiteX5" fmla="*/ 286645 w 2349654"/>
              <a:gd name="connsiteY5" fmla="*/ 0 h 2770073"/>
              <a:gd name="connsiteX0" fmla="*/ 166077 w 2349654"/>
              <a:gd name="connsiteY0" fmla="*/ 0 h 2765577"/>
              <a:gd name="connsiteX1" fmla="*/ 1590642 w 2349654"/>
              <a:gd name="connsiteY1" fmla="*/ 624 h 2765577"/>
              <a:gd name="connsiteX2" fmla="*/ 2349654 w 2349654"/>
              <a:gd name="connsiteY2" fmla="*/ 1394976 h 2765577"/>
              <a:gd name="connsiteX3" fmla="*/ 1590642 w 2349654"/>
              <a:gd name="connsiteY3" fmla="*/ 2765577 h 2765577"/>
              <a:gd name="connsiteX4" fmla="*/ 0 w 2349654"/>
              <a:gd name="connsiteY4" fmla="*/ 2765577 h 2765577"/>
              <a:gd name="connsiteX5" fmla="*/ 166077 w 2349654"/>
              <a:gd name="connsiteY5" fmla="*/ 0 h 2765577"/>
              <a:gd name="connsiteX0" fmla="*/ 10047 w 2193624"/>
              <a:gd name="connsiteY0" fmla="*/ 0 h 2774569"/>
              <a:gd name="connsiteX1" fmla="*/ 1434612 w 2193624"/>
              <a:gd name="connsiteY1" fmla="*/ 624 h 2774569"/>
              <a:gd name="connsiteX2" fmla="*/ 2193624 w 2193624"/>
              <a:gd name="connsiteY2" fmla="*/ 1394976 h 2774569"/>
              <a:gd name="connsiteX3" fmla="*/ 1434612 w 2193624"/>
              <a:gd name="connsiteY3" fmla="*/ 2765577 h 2774569"/>
              <a:gd name="connsiteX4" fmla="*/ 0 w 2193624"/>
              <a:gd name="connsiteY4" fmla="*/ 2774569 h 2774569"/>
              <a:gd name="connsiteX5" fmla="*/ 10047 w 2193624"/>
              <a:gd name="connsiteY5" fmla="*/ 0 h 2774569"/>
              <a:gd name="connsiteX0" fmla="*/ 10047 w 2193624"/>
              <a:gd name="connsiteY0" fmla="*/ 656 h 2775225"/>
              <a:gd name="connsiteX1" fmla="*/ 1430573 w 2193624"/>
              <a:gd name="connsiteY1" fmla="*/ 0 h 2775225"/>
              <a:gd name="connsiteX2" fmla="*/ 2193624 w 2193624"/>
              <a:gd name="connsiteY2" fmla="*/ 1395632 h 2775225"/>
              <a:gd name="connsiteX3" fmla="*/ 1434612 w 2193624"/>
              <a:gd name="connsiteY3" fmla="*/ 2766233 h 2775225"/>
              <a:gd name="connsiteX4" fmla="*/ 0 w 2193624"/>
              <a:gd name="connsiteY4" fmla="*/ 2775225 h 2775225"/>
              <a:gd name="connsiteX5" fmla="*/ 10047 w 2193624"/>
              <a:gd name="connsiteY5" fmla="*/ 656 h 2775225"/>
              <a:gd name="connsiteX0" fmla="*/ 0 w 2195693"/>
              <a:gd name="connsiteY0" fmla="*/ 0 h 2775849"/>
              <a:gd name="connsiteX1" fmla="*/ 1432642 w 2195693"/>
              <a:gd name="connsiteY1" fmla="*/ 624 h 2775849"/>
              <a:gd name="connsiteX2" fmla="*/ 2195693 w 2195693"/>
              <a:gd name="connsiteY2" fmla="*/ 1396256 h 2775849"/>
              <a:gd name="connsiteX3" fmla="*/ 1436681 w 2195693"/>
              <a:gd name="connsiteY3" fmla="*/ 2766857 h 2775849"/>
              <a:gd name="connsiteX4" fmla="*/ 2069 w 2195693"/>
              <a:gd name="connsiteY4" fmla="*/ 2775849 h 2775849"/>
              <a:gd name="connsiteX5" fmla="*/ 0 w 2195693"/>
              <a:gd name="connsiteY5" fmla="*/ 0 h 2775849"/>
              <a:gd name="connsiteX0" fmla="*/ 155 w 2195848"/>
              <a:gd name="connsiteY0" fmla="*/ 0 h 2770729"/>
              <a:gd name="connsiteX1" fmla="*/ 1432797 w 2195848"/>
              <a:gd name="connsiteY1" fmla="*/ 624 h 2770729"/>
              <a:gd name="connsiteX2" fmla="*/ 2195848 w 2195848"/>
              <a:gd name="connsiteY2" fmla="*/ 1396256 h 2770729"/>
              <a:gd name="connsiteX3" fmla="*/ 1436836 w 2195848"/>
              <a:gd name="connsiteY3" fmla="*/ 2766857 h 2770729"/>
              <a:gd name="connsiteX4" fmla="*/ 205 w 2195848"/>
              <a:gd name="connsiteY4" fmla="*/ 2770729 h 2770729"/>
              <a:gd name="connsiteX5" fmla="*/ 155 w 2195848"/>
              <a:gd name="connsiteY5" fmla="*/ 0 h 2770729"/>
              <a:gd name="connsiteX0" fmla="*/ 155 w 2195848"/>
              <a:gd name="connsiteY0" fmla="*/ 0 h 2771977"/>
              <a:gd name="connsiteX1" fmla="*/ 1432797 w 2195848"/>
              <a:gd name="connsiteY1" fmla="*/ 624 h 2771977"/>
              <a:gd name="connsiteX2" fmla="*/ 2195848 w 2195848"/>
              <a:gd name="connsiteY2" fmla="*/ 1396256 h 2771977"/>
              <a:gd name="connsiteX3" fmla="*/ 1430778 w 2195848"/>
              <a:gd name="connsiteY3" fmla="*/ 2771977 h 2771977"/>
              <a:gd name="connsiteX4" fmla="*/ 205 w 2195848"/>
              <a:gd name="connsiteY4" fmla="*/ 2770729 h 2771977"/>
              <a:gd name="connsiteX5" fmla="*/ 155 w 2195848"/>
              <a:gd name="connsiteY5" fmla="*/ 0 h 2771977"/>
              <a:gd name="connsiteX0" fmla="*/ 395738 w 2195644"/>
              <a:gd name="connsiteY0" fmla="*/ 45459 h 2771353"/>
              <a:gd name="connsiteX1" fmla="*/ 1432593 w 2195644"/>
              <a:gd name="connsiteY1" fmla="*/ 0 h 2771353"/>
              <a:gd name="connsiteX2" fmla="*/ 2195644 w 2195644"/>
              <a:gd name="connsiteY2" fmla="*/ 1395632 h 2771353"/>
              <a:gd name="connsiteX3" fmla="*/ 1430574 w 2195644"/>
              <a:gd name="connsiteY3" fmla="*/ 2771353 h 2771353"/>
              <a:gd name="connsiteX4" fmla="*/ 1 w 2195644"/>
              <a:gd name="connsiteY4" fmla="*/ 2770105 h 2771353"/>
              <a:gd name="connsiteX5" fmla="*/ 395738 w 2195644"/>
              <a:gd name="connsiteY5" fmla="*/ 45459 h 2771353"/>
              <a:gd name="connsiteX0" fmla="*/ 256405 w 2195644"/>
              <a:gd name="connsiteY0" fmla="*/ 656 h 2771353"/>
              <a:gd name="connsiteX1" fmla="*/ 1432593 w 2195644"/>
              <a:gd name="connsiteY1" fmla="*/ 0 h 2771353"/>
              <a:gd name="connsiteX2" fmla="*/ 2195644 w 2195644"/>
              <a:gd name="connsiteY2" fmla="*/ 1395632 h 2771353"/>
              <a:gd name="connsiteX3" fmla="*/ 1430574 w 2195644"/>
              <a:gd name="connsiteY3" fmla="*/ 2771353 h 2771353"/>
              <a:gd name="connsiteX4" fmla="*/ 1 w 2195644"/>
              <a:gd name="connsiteY4" fmla="*/ 2770105 h 2771353"/>
              <a:gd name="connsiteX5" fmla="*/ 256405 w 2195644"/>
              <a:gd name="connsiteY5" fmla="*/ 656 h 2771353"/>
              <a:gd name="connsiteX0" fmla="*/ 20160 w 1959399"/>
              <a:gd name="connsiteY0" fmla="*/ 656 h 2771353"/>
              <a:gd name="connsiteX1" fmla="*/ 1196348 w 1959399"/>
              <a:gd name="connsiteY1" fmla="*/ 0 h 2771353"/>
              <a:gd name="connsiteX2" fmla="*/ 1959399 w 1959399"/>
              <a:gd name="connsiteY2" fmla="*/ 1395632 h 2771353"/>
              <a:gd name="connsiteX3" fmla="*/ 1194329 w 1959399"/>
              <a:gd name="connsiteY3" fmla="*/ 2771353 h 2771353"/>
              <a:gd name="connsiteX4" fmla="*/ 17 w 1959399"/>
              <a:gd name="connsiteY4" fmla="*/ 2754744 h 2771353"/>
              <a:gd name="connsiteX5" fmla="*/ 20160 w 1959399"/>
              <a:gd name="connsiteY5" fmla="*/ 656 h 2771353"/>
              <a:gd name="connsiteX0" fmla="*/ 0 w 1939239"/>
              <a:gd name="connsiteY0" fmla="*/ 656 h 2771353"/>
              <a:gd name="connsiteX1" fmla="*/ 1176188 w 1939239"/>
              <a:gd name="connsiteY1" fmla="*/ 0 h 2771353"/>
              <a:gd name="connsiteX2" fmla="*/ 1939239 w 1939239"/>
              <a:gd name="connsiteY2" fmla="*/ 1395632 h 2771353"/>
              <a:gd name="connsiteX3" fmla="*/ 1174169 w 1939239"/>
              <a:gd name="connsiteY3" fmla="*/ 2771353 h 2771353"/>
              <a:gd name="connsiteX4" fmla="*/ 129287 w 1939239"/>
              <a:gd name="connsiteY4" fmla="*/ 2738103 h 2771353"/>
              <a:gd name="connsiteX5" fmla="*/ 0 w 1939239"/>
              <a:gd name="connsiteY5" fmla="*/ 656 h 2771353"/>
              <a:gd name="connsiteX0" fmla="*/ 2063 w 1941302"/>
              <a:gd name="connsiteY0" fmla="*/ 656 h 2771353"/>
              <a:gd name="connsiteX1" fmla="*/ 1178251 w 1941302"/>
              <a:gd name="connsiteY1" fmla="*/ 0 h 2771353"/>
              <a:gd name="connsiteX2" fmla="*/ 1941302 w 1941302"/>
              <a:gd name="connsiteY2" fmla="*/ 1395632 h 2771353"/>
              <a:gd name="connsiteX3" fmla="*/ 1176232 w 1941302"/>
              <a:gd name="connsiteY3" fmla="*/ 2771353 h 2771353"/>
              <a:gd name="connsiteX4" fmla="*/ 94 w 1941302"/>
              <a:gd name="connsiteY4" fmla="*/ 2770105 h 2771353"/>
              <a:gd name="connsiteX5" fmla="*/ 2063 w 1941302"/>
              <a:gd name="connsiteY5" fmla="*/ 656 h 277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1302" h="2771353">
                <a:moveTo>
                  <a:pt x="2063" y="656"/>
                </a:moveTo>
                <a:lnTo>
                  <a:pt x="1178251" y="0"/>
                </a:lnTo>
                <a:lnTo>
                  <a:pt x="1941302" y="1395632"/>
                </a:lnTo>
                <a:lnTo>
                  <a:pt x="1176232" y="2771353"/>
                </a:lnTo>
                <a:lnTo>
                  <a:pt x="94" y="2770105"/>
                </a:lnTo>
                <a:cubicBezTo>
                  <a:pt x="-596" y="1844822"/>
                  <a:pt x="2753" y="925939"/>
                  <a:pt x="2063" y="656"/>
                </a:cubicBezTo>
                <a:close/>
              </a:path>
            </a:pathLst>
          </a:custGeom>
          <a:solidFill>
            <a:schemeClr val="tx2">
              <a:lumMod val="50000"/>
            </a:schemeClr>
          </a:solidFill>
          <a:ln w="6350" cap="flat" cmpd="sng" algn="ctr">
            <a:noFill/>
            <a:prstDash val="solid"/>
            <a:miter lim="800000"/>
          </a:ln>
          <a:effectLst/>
        </p:spPr>
        <p:txBody>
          <a:bodyPr rtlCol="0" anchor="ctr"/>
          <a:lstStyle/>
          <a:p>
            <a:pPr algn="ctr" defTabSz="720055">
              <a:defRPr/>
            </a:pPr>
            <a:endParaRPr lang="ko-KR" altLang="en-US" sz="945" b="1" kern="0">
              <a:solidFill>
                <a:prstClr val="white"/>
              </a:solidFill>
              <a:ea typeface="맑은 고딕" panose="020B0503020000020004" pitchFamily="34" charset="-127"/>
              <a:cs typeface="Arial" panose="020B0604020202020204" pitchFamily="34" charset="0"/>
            </a:endParaRPr>
          </a:p>
        </p:txBody>
      </p:sp>
      <p:pic>
        <p:nvPicPr>
          <p:cNvPr id="7" name="Graphic 6">
            <a:extLst>
              <a:ext uri="{FF2B5EF4-FFF2-40B4-BE49-F238E27FC236}">
                <a16:creationId xmlns:a16="http://schemas.microsoft.com/office/drawing/2014/main" id="{D7192713-C8A2-E848-BBFB-82145BE5B29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598575" y="6394777"/>
            <a:ext cx="650081" cy="323286"/>
          </a:xfrm>
          <a:prstGeom prst="rect">
            <a:avLst/>
          </a:prstGeom>
        </p:spPr>
      </p:pic>
      <p:sp>
        <p:nvSpPr>
          <p:cNvPr id="9" name="Slide Number Placeholder 4">
            <a:extLst>
              <a:ext uri="{FF2B5EF4-FFF2-40B4-BE49-F238E27FC236}">
                <a16:creationId xmlns:a16="http://schemas.microsoft.com/office/drawing/2014/main" id="{ED15002B-A04D-9F4E-AAC4-653F6A725496}"/>
              </a:ext>
            </a:extLst>
          </p:cNvPr>
          <p:cNvSpPr>
            <a:spLocks noGrp="1"/>
          </p:cNvSpPr>
          <p:nvPr>
            <p:ph type="sldNum" sz="quarter" idx="12"/>
          </p:nvPr>
        </p:nvSpPr>
        <p:spPr>
          <a:xfrm>
            <a:off x="9266158" y="6454777"/>
            <a:ext cx="335042" cy="174625"/>
          </a:xfrm>
          <a:prstGeom prst="rect">
            <a:avLst/>
          </a:prstGeom>
        </p:spPr>
        <p:txBody>
          <a:bodyPr lIns="0" tIns="0" rIns="0" bIns="0" anchor="b" anchorCtr="0"/>
          <a:lstStyle>
            <a:lvl1pPr algn="l">
              <a:defRPr sz="708">
                <a:solidFill>
                  <a:schemeClr val="bg1"/>
                </a:solidFill>
              </a:defRPr>
            </a:lvl1pPr>
          </a:lstStyle>
          <a:p>
            <a:fld id="{CB7FE98A-78B1-495F-8A5C-53E48422F91F}" type="slidenum">
              <a:rPr lang="en-US" smtClean="0"/>
              <a:pPr/>
              <a:t>‹#›</a:t>
            </a:fld>
            <a:endParaRPr lang="en-US"/>
          </a:p>
        </p:txBody>
      </p:sp>
      <p:sp>
        <p:nvSpPr>
          <p:cNvPr id="48" name="Text Placeholder 27">
            <a:extLst>
              <a:ext uri="{FF2B5EF4-FFF2-40B4-BE49-F238E27FC236}">
                <a16:creationId xmlns:a16="http://schemas.microsoft.com/office/drawing/2014/main" id="{589FEF69-2612-9944-AE13-29D16ACAB932}"/>
              </a:ext>
            </a:extLst>
          </p:cNvPr>
          <p:cNvSpPr>
            <a:spLocks noGrp="1"/>
          </p:cNvSpPr>
          <p:nvPr>
            <p:ph type="body" sz="quarter" idx="13"/>
          </p:nvPr>
        </p:nvSpPr>
        <p:spPr>
          <a:xfrm>
            <a:off x="433361" y="2891093"/>
            <a:ext cx="1641455" cy="606732"/>
          </a:xfrm>
          <a:prstGeom prst="rect">
            <a:avLst/>
          </a:prstGeom>
        </p:spPr>
        <p:txBody>
          <a:bodyPr numCol="1"/>
          <a:lstStyle>
            <a:lvl1pPr marL="183767" indent="-183767">
              <a:lnSpc>
                <a:spcPct val="100000"/>
              </a:lnSpc>
              <a:spcAft>
                <a:spcPts val="473"/>
              </a:spcAft>
              <a:buFont typeface="+mj-lt"/>
              <a:buAutoNum type="arabicPeriod"/>
              <a:tabLst/>
              <a:defRPr sz="1260" b="1" i="0">
                <a:solidFill>
                  <a:schemeClr val="bg1"/>
                </a:solidFill>
                <a:latin typeface="Nunito Sans" pitchFamily="2" charset="77"/>
              </a:defRPr>
            </a:lvl1pPr>
            <a:lvl2pPr marL="276276" indent="-92508">
              <a:lnSpc>
                <a:spcPct val="100000"/>
              </a:lnSpc>
              <a:buFont typeface="Arial" panose="020B0604020202020204" pitchFamily="34" charset="0"/>
              <a:buChar char="•"/>
              <a:tabLst/>
              <a:defRPr sz="866">
                <a:solidFill>
                  <a:schemeClr val="bg1"/>
                </a:solidFill>
              </a:defRPr>
            </a:lvl2pPr>
            <a:lvl3pPr marL="276276" indent="-92508">
              <a:lnSpc>
                <a:spcPct val="100000"/>
              </a:lnSpc>
              <a:buFont typeface="Arial" panose="020B0604020202020204" pitchFamily="34" charset="0"/>
              <a:buChar char="•"/>
              <a:tabLst/>
              <a:defRPr sz="866">
                <a:solidFill>
                  <a:schemeClr val="bg1"/>
                </a:solidFill>
              </a:defRPr>
            </a:lvl3pPr>
            <a:lvl4pPr marL="276276" indent="-92508">
              <a:lnSpc>
                <a:spcPct val="100000"/>
              </a:lnSpc>
              <a:buFont typeface="Arial" panose="020B0604020202020204" pitchFamily="34" charset="0"/>
              <a:buChar char="•"/>
              <a:tabLst/>
              <a:defRPr sz="866">
                <a:solidFill>
                  <a:schemeClr val="bg1"/>
                </a:solidFill>
              </a:defRPr>
            </a:lvl4pPr>
            <a:lvl5pPr marL="276276" indent="-92508">
              <a:lnSpc>
                <a:spcPct val="100000"/>
              </a:lnSpc>
              <a:buFont typeface="Arial" panose="020B0604020202020204" pitchFamily="34" charset="0"/>
              <a:buChar char="•"/>
              <a:tabLst/>
              <a:defRPr sz="866">
                <a:solidFill>
                  <a:schemeClr val="bg1"/>
                </a:solidFill>
              </a:defRPr>
            </a:lvl5pPr>
          </a:lstStyle>
          <a:p>
            <a:pPr lvl="0"/>
            <a:r>
              <a:rPr lang="en-US"/>
              <a:t>Click to edit Master text styles</a:t>
            </a:r>
          </a:p>
        </p:txBody>
      </p:sp>
      <p:sp>
        <p:nvSpPr>
          <p:cNvPr id="49" name="Picture Placeholder 32">
            <a:extLst>
              <a:ext uri="{FF2B5EF4-FFF2-40B4-BE49-F238E27FC236}">
                <a16:creationId xmlns:a16="http://schemas.microsoft.com/office/drawing/2014/main" id="{D2C14514-6382-A940-85C3-28FCA8E60127}"/>
              </a:ext>
            </a:extLst>
          </p:cNvPr>
          <p:cNvSpPr>
            <a:spLocks noGrp="1"/>
          </p:cNvSpPr>
          <p:nvPr>
            <p:ph type="pic" sz="quarter" idx="14"/>
          </p:nvPr>
        </p:nvSpPr>
        <p:spPr>
          <a:xfrm>
            <a:off x="419891" y="2163098"/>
            <a:ext cx="480383" cy="639251"/>
          </a:xfrm>
          <a:prstGeom prst="rect">
            <a:avLst/>
          </a:prstGeom>
        </p:spPr>
        <p:txBody>
          <a:bodyPr/>
          <a:lstStyle/>
          <a:p>
            <a:endParaRPr lang="en-US"/>
          </a:p>
        </p:txBody>
      </p:sp>
      <p:sp>
        <p:nvSpPr>
          <p:cNvPr id="50" name="Text Placeholder 34">
            <a:extLst>
              <a:ext uri="{FF2B5EF4-FFF2-40B4-BE49-F238E27FC236}">
                <a16:creationId xmlns:a16="http://schemas.microsoft.com/office/drawing/2014/main" id="{9EB1A855-F396-F94B-8A9C-7E3AB4868B2D}"/>
              </a:ext>
            </a:extLst>
          </p:cNvPr>
          <p:cNvSpPr>
            <a:spLocks noGrp="1"/>
          </p:cNvSpPr>
          <p:nvPr>
            <p:ph type="body" sz="quarter" idx="15"/>
          </p:nvPr>
        </p:nvSpPr>
        <p:spPr>
          <a:xfrm>
            <a:off x="294553" y="3480773"/>
            <a:ext cx="1625203" cy="1946276"/>
          </a:xfrm>
          <a:prstGeom prst="rect">
            <a:avLst/>
          </a:prstGeom>
        </p:spPr>
        <p:txBody>
          <a:bodyPr numCol="1"/>
          <a:lstStyle>
            <a:lvl1pPr marL="135012" indent="-135012">
              <a:lnSpc>
                <a:spcPct val="100000"/>
              </a:lnSpc>
              <a:buClr>
                <a:schemeClr val="bg1"/>
              </a:buClr>
              <a:buFont typeface="Arial" panose="020B0604020202020204" pitchFamily="34" charset="0"/>
              <a:buChar char="•"/>
              <a:defRPr sz="866">
                <a:solidFill>
                  <a:schemeClr val="bg1"/>
                </a:solidFill>
              </a:defRPr>
            </a:lvl1pPr>
            <a:lvl2pPr marL="226271" indent="-135012">
              <a:lnSpc>
                <a:spcPct val="100000"/>
              </a:lnSpc>
              <a:buClr>
                <a:schemeClr val="bg1"/>
              </a:buClr>
              <a:buFont typeface="Arial" panose="020B0604020202020204" pitchFamily="34" charset="0"/>
              <a:buChar char="•"/>
              <a:defRPr sz="866">
                <a:solidFill>
                  <a:schemeClr val="bg1"/>
                </a:solidFill>
              </a:defRPr>
            </a:lvl2pPr>
            <a:lvl3pPr marL="317529" indent="-135012">
              <a:lnSpc>
                <a:spcPct val="100000"/>
              </a:lnSpc>
              <a:buClr>
                <a:schemeClr val="bg1"/>
              </a:buClr>
              <a:buFont typeface="Arial" panose="020B0604020202020204" pitchFamily="34" charset="0"/>
              <a:buChar char="•"/>
              <a:defRPr sz="866">
                <a:solidFill>
                  <a:schemeClr val="bg1"/>
                </a:solidFill>
              </a:defRPr>
            </a:lvl3pPr>
            <a:lvl4pPr marL="410038" indent="-135012">
              <a:lnSpc>
                <a:spcPct val="100000"/>
              </a:lnSpc>
              <a:buClr>
                <a:schemeClr val="bg1"/>
              </a:buClr>
              <a:buFont typeface="Arial" panose="020B0604020202020204" pitchFamily="34" charset="0"/>
              <a:buChar char="•"/>
              <a:defRPr sz="866">
                <a:solidFill>
                  <a:schemeClr val="bg1"/>
                </a:solidFill>
              </a:defRPr>
            </a:lvl4pPr>
            <a:lvl5pPr marL="501297" indent="-135012">
              <a:lnSpc>
                <a:spcPct val="100000"/>
              </a:lnSpc>
              <a:buClr>
                <a:schemeClr val="bg1"/>
              </a:buClr>
              <a:buFont typeface="Arial" panose="020B0604020202020204" pitchFamily="34" charset="0"/>
              <a:buChar char="•"/>
              <a:defRPr sz="86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 name="Text Placeholder 27">
            <a:extLst>
              <a:ext uri="{FF2B5EF4-FFF2-40B4-BE49-F238E27FC236}">
                <a16:creationId xmlns:a16="http://schemas.microsoft.com/office/drawing/2014/main" id="{625EF7AD-3605-AE4A-BEE1-B0957C92B54D}"/>
              </a:ext>
            </a:extLst>
          </p:cNvPr>
          <p:cNvSpPr>
            <a:spLocks noGrp="1"/>
          </p:cNvSpPr>
          <p:nvPr>
            <p:ph type="body" sz="quarter" idx="16"/>
          </p:nvPr>
        </p:nvSpPr>
        <p:spPr>
          <a:xfrm>
            <a:off x="2638315" y="2891093"/>
            <a:ext cx="1641455" cy="606732"/>
          </a:xfrm>
          <a:prstGeom prst="rect">
            <a:avLst/>
          </a:prstGeom>
        </p:spPr>
        <p:txBody>
          <a:bodyPr numCol="1"/>
          <a:lstStyle>
            <a:lvl1pPr marL="183767" indent="-183767">
              <a:lnSpc>
                <a:spcPct val="100000"/>
              </a:lnSpc>
              <a:spcAft>
                <a:spcPts val="473"/>
              </a:spcAft>
              <a:buFont typeface="+mj-lt"/>
              <a:buAutoNum type="arabicPeriod"/>
              <a:tabLst/>
              <a:defRPr sz="1260" b="1" i="0">
                <a:solidFill>
                  <a:schemeClr val="bg1"/>
                </a:solidFill>
                <a:latin typeface="Nunito Sans" pitchFamily="2" charset="77"/>
              </a:defRPr>
            </a:lvl1pPr>
            <a:lvl2pPr marL="276276" indent="-92508">
              <a:lnSpc>
                <a:spcPct val="100000"/>
              </a:lnSpc>
              <a:buFont typeface="Arial" panose="020B0604020202020204" pitchFamily="34" charset="0"/>
              <a:buChar char="•"/>
              <a:tabLst/>
              <a:defRPr sz="866">
                <a:solidFill>
                  <a:schemeClr val="bg1"/>
                </a:solidFill>
              </a:defRPr>
            </a:lvl2pPr>
            <a:lvl3pPr marL="276276" indent="-92508">
              <a:lnSpc>
                <a:spcPct val="100000"/>
              </a:lnSpc>
              <a:buFont typeface="Arial" panose="020B0604020202020204" pitchFamily="34" charset="0"/>
              <a:buChar char="•"/>
              <a:tabLst/>
              <a:defRPr sz="866">
                <a:solidFill>
                  <a:schemeClr val="bg1"/>
                </a:solidFill>
              </a:defRPr>
            </a:lvl3pPr>
            <a:lvl4pPr marL="276276" indent="-92508">
              <a:lnSpc>
                <a:spcPct val="100000"/>
              </a:lnSpc>
              <a:buFont typeface="Arial" panose="020B0604020202020204" pitchFamily="34" charset="0"/>
              <a:buChar char="•"/>
              <a:tabLst/>
              <a:defRPr sz="866">
                <a:solidFill>
                  <a:schemeClr val="bg1"/>
                </a:solidFill>
              </a:defRPr>
            </a:lvl4pPr>
            <a:lvl5pPr marL="276276" indent="-92508">
              <a:lnSpc>
                <a:spcPct val="100000"/>
              </a:lnSpc>
              <a:buFont typeface="Arial" panose="020B0604020202020204" pitchFamily="34" charset="0"/>
              <a:buChar char="•"/>
              <a:tabLst/>
              <a:defRPr sz="866">
                <a:solidFill>
                  <a:schemeClr val="bg1"/>
                </a:solidFill>
              </a:defRPr>
            </a:lvl5pPr>
          </a:lstStyle>
          <a:p>
            <a:pPr lvl="0"/>
            <a:r>
              <a:rPr lang="en-US"/>
              <a:t>Click to edit Master text styles</a:t>
            </a:r>
          </a:p>
        </p:txBody>
      </p:sp>
      <p:sp>
        <p:nvSpPr>
          <p:cNvPr id="52" name="Picture Placeholder 32">
            <a:extLst>
              <a:ext uri="{FF2B5EF4-FFF2-40B4-BE49-F238E27FC236}">
                <a16:creationId xmlns:a16="http://schemas.microsoft.com/office/drawing/2014/main" id="{F9D69EE9-7235-0C4A-92EA-495DBA69B592}"/>
              </a:ext>
            </a:extLst>
          </p:cNvPr>
          <p:cNvSpPr>
            <a:spLocks noGrp="1"/>
          </p:cNvSpPr>
          <p:nvPr>
            <p:ph type="pic" sz="quarter" idx="17"/>
          </p:nvPr>
        </p:nvSpPr>
        <p:spPr>
          <a:xfrm>
            <a:off x="2624845" y="2163098"/>
            <a:ext cx="480383" cy="639251"/>
          </a:xfrm>
          <a:prstGeom prst="rect">
            <a:avLst/>
          </a:prstGeom>
        </p:spPr>
        <p:txBody>
          <a:bodyPr/>
          <a:lstStyle/>
          <a:p>
            <a:endParaRPr lang="en-US"/>
          </a:p>
        </p:txBody>
      </p:sp>
      <p:sp>
        <p:nvSpPr>
          <p:cNvPr id="53" name="Text Placeholder 34">
            <a:extLst>
              <a:ext uri="{FF2B5EF4-FFF2-40B4-BE49-F238E27FC236}">
                <a16:creationId xmlns:a16="http://schemas.microsoft.com/office/drawing/2014/main" id="{79827C06-D977-5949-8B95-43445E45261A}"/>
              </a:ext>
            </a:extLst>
          </p:cNvPr>
          <p:cNvSpPr>
            <a:spLocks noGrp="1"/>
          </p:cNvSpPr>
          <p:nvPr>
            <p:ph type="body" sz="quarter" idx="18"/>
          </p:nvPr>
        </p:nvSpPr>
        <p:spPr>
          <a:xfrm>
            <a:off x="2499506" y="3480773"/>
            <a:ext cx="1625203" cy="1946276"/>
          </a:xfrm>
          <a:prstGeom prst="rect">
            <a:avLst/>
          </a:prstGeom>
        </p:spPr>
        <p:txBody>
          <a:bodyPr numCol="1"/>
          <a:lstStyle>
            <a:lvl1pPr marL="135012" indent="-135012">
              <a:lnSpc>
                <a:spcPct val="100000"/>
              </a:lnSpc>
              <a:buClr>
                <a:schemeClr val="bg1"/>
              </a:buClr>
              <a:buFont typeface="Arial" panose="020B0604020202020204" pitchFamily="34" charset="0"/>
              <a:buChar char="•"/>
              <a:defRPr sz="866">
                <a:solidFill>
                  <a:schemeClr val="bg1"/>
                </a:solidFill>
              </a:defRPr>
            </a:lvl1pPr>
            <a:lvl2pPr marL="226271" indent="-135012">
              <a:lnSpc>
                <a:spcPct val="100000"/>
              </a:lnSpc>
              <a:buClr>
                <a:schemeClr val="bg1"/>
              </a:buClr>
              <a:buFont typeface="Arial" panose="020B0604020202020204" pitchFamily="34" charset="0"/>
              <a:buChar char="•"/>
              <a:defRPr sz="866">
                <a:solidFill>
                  <a:schemeClr val="bg1"/>
                </a:solidFill>
              </a:defRPr>
            </a:lvl2pPr>
            <a:lvl3pPr marL="317529" indent="-135012">
              <a:lnSpc>
                <a:spcPct val="100000"/>
              </a:lnSpc>
              <a:buClr>
                <a:schemeClr val="bg1"/>
              </a:buClr>
              <a:buFont typeface="Arial" panose="020B0604020202020204" pitchFamily="34" charset="0"/>
              <a:buChar char="•"/>
              <a:defRPr sz="866">
                <a:solidFill>
                  <a:schemeClr val="bg1"/>
                </a:solidFill>
              </a:defRPr>
            </a:lvl3pPr>
            <a:lvl4pPr marL="410038" indent="-135012">
              <a:lnSpc>
                <a:spcPct val="100000"/>
              </a:lnSpc>
              <a:buClr>
                <a:schemeClr val="bg1"/>
              </a:buClr>
              <a:buFont typeface="Arial" panose="020B0604020202020204" pitchFamily="34" charset="0"/>
              <a:buChar char="•"/>
              <a:defRPr sz="866">
                <a:solidFill>
                  <a:schemeClr val="bg1"/>
                </a:solidFill>
              </a:defRPr>
            </a:lvl4pPr>
            <a:lvl5pPr marL="501297" indent="-135012">
              <a:lnSpc>
                <a:spcPct val="100000"/>
              </a:lnSpc>
              <a:buClr>
                <a:schemeClr val="bg1"/>
              </a:buClr>
              <a:buFont typeface="Arial" panose="020B0604020202020204" pitchFamily="34" charset="0"/>
              <a:buChar char="•"/>
              <a:defRPr sz="86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 name="Text Placeholder 27">
            <a:extLst>
              <a:ext uri="{FF2B5EF4-FFF2-40B4-BE49-F238E27FC236}">
                <a16:creationId xmlns:a16="http://schemas.microsoft.com/office/drawing/2014/main" id="{85C70908-0275-264E-B5E9-7B2DD7C236A0}"/>
              </a:ext>
            </a:extLst>
          </p:cNvPr>
          <p:cNvSpPr>
            <a:spLocks noGrp="1"/>
          </p:cNvSpPr>
          <p:nvPr>
            <p:ph type="body" sz="quarter" idx="19"/>
          </p:nvPr>
        </p:nvSpPr>
        <p:spPr>
          <a:xfrm>
            <a:off x="5102393" y="2891093"/>
            <a:ext cx="1641455" cy="606732"/>
          </a:xfrm>
          <a:prstGeom prst="rect">
            <a:avLst/>
          </a:prstGeom>
        </p:spPr>
        <p:txBody>
          <a:bodyPr numCol="1"/>
          <a:lstStyle>
            <a:lvl1pPr marL="183767" indent="-183767">
              <a:lnSpc>
                <a:spcPct val="100000"/>
              </a:lnSpc>
              <a:spcAft>
                <a:spcPts val="473"/>
              </a:spcAft>
              <a:buFont typeface="+mj-lt"/>
              <a:buAutoNum type="arabicPeriod"/>
              <a:tabLst/>
              <a:defRPr sz="1260" b="1" i="0">
                <a:solidFill>
                  <a:schemeClr val="bg1"/>
                </a:solidFill>
                <a:latin typeface="Nunito Sans" pitchFamily="2" charset="77"/>
              </a:defRPr>
            </a:lvl1pPr>
            <a:lvl2pPr marL="276276" indent="-92508">
              <a:lnSpc>
                <a:spcPct val="100000"/>
              </a:lnSpc>
              <a:buFont typeface="Arial" panose="020B0604020202020204" pitchFamily="34" charset="0"/>
              <a:buChar char="•"/>
              <a:tabLst/>
              <a:defRPr sz="866">
                <a:solidFill>
                  <a:schemeClr val="bg1"/>
                </a:solidFill>
              </a:defRPr>
            </a:lvl2pPr>
            <a:lvl3pPr marL="276276" indent="-92508">
              <a:lnSpc>
                <a:spcPct val="100000"/>
              </a:lnSpc>
              <a:buFont typeface="Arial" panose="020B0604020202020204" pitchFamily="34" charset="0"/>
              <a:buChar char="•"/>
              <a:tabLst/>
              <a:defRPr sz="866">
                <a:solidFill>
                  <a:schemeClr val="bg1"/>
                </a:solidFill>
              </a:defRPr>
            </a:lvl3pPr>
            <a:lvl4pPr marL="276276" indent="-92508">
              <a:lnSpc>
                <a:spcPct val="100000"/>
              </a:lnSpc>
              <a:buFont typeface="Arial" panose="020B0604020202020204" pitchFamily="34" charset="0"/>
              <a:buChar char="•"/>
              <a:tabLst/>
              <a:defRPr sz="866">
                <a:solidFill>
                  <a:schemeClr val="bg1"/>
                </a:solidFill>
              </a:defRPr>
            </a:lvl4pPr>
            <a:lvl5pPr marL="276276" indent="-92508">
              <a:lnSpc>
                <a:spcPct val="100000"/>
              </a:lnSpc>
              <a:buFont typeface="Arial" panose="020B0604020202020204" pitchFamily="34" charset="0"/>
              <a:buChar char="•"/>
              <a:tabLst/>
              <a:defRPr sz="866">
                <a:solidFill>
                  <a:schemeClr val="bg1"/>
                </a:solidFill>
              </a:defRPr>
            </a:lvl5pPr>
          </a:lstStyle>
          <a:p>
            <a:pPr lvl="0"/>
            <a:r>
              <a:rPr lang="en-US"/>
              <a:t>Click to edit Master text styles</a:t>
            </a:r>
          </a:p>
        </p:txBody>
      </p:sp>
      <p:sp>
        <p:nvSpPr>
          <p:cNvPr id="55" name="Picture Placeholder 32">
            <a:extLst>
              <a:ext uri="{FF2B5EF4-FFF2-40B4-BE49-F238E27FC236}">
                <a16:creationId xmlns:a16="http://schemas.microsoft.com/office/drawing/2014/main" id="{0FBDFAC6-AD2A-D44C-A7A6-9A974B3C0FB5}"/>
              </a:ext>
            </a:extLst>
          </p:cNvPr>
          <p:cNvSpPr>
            <a:spLocks noGrp="1"/>
          </p:cNvSpPr>
          <p:nvPr>
            <p:ph type="pic" sz="quarter" idx="20"/>
          </p:nvPr>
        </p:nvSpPr>
        <p:spPr>
          <a:xfrm>
            <a:off x="5088923" y="2163098"/>
            <a:ext cx="480383" cy="639251"/>
          </a:xfrm>
          <a:prstGeom prst="rect">
            <a:avLst/>
          </a:prstGeom>
        </p:spPr>
        <p:txBody>
          <a:bodyPr/>
          <a:lstStyle/>
          <a:p>
            <a:endParaRPr lang="en-US"/>
          </a:p>
        </p:txBody>
      </p:sp>
      <p:sp>
        <p:nvSpPr>
          <p:cNvPr id="56" name="Text Placeholder 34">
            <a:extLst>
              <a:ext uri="{FF2B5EF4-FFF2-40B4-BE49-F238E27FC236}">
                <a16:creationId xmlns:a16="http://schemas.microsoft.com/office/drawing/2014/main" id="{5296064C-CA46-E849-9CD1-CD44BE874B2B}"/>
              </a:ext>
            </a:extLst>
          </p:cNvPr>
          <p:cNvSpPr>
            <a:spLocks noGrp="1"/>
          </p:cNvSpPr>
          <p:nvPr>
            <p:ph type="body" sz="quarter" idx="21"/>
          </p:nvPr>
        </p:nvSpPr>
        <p:spPr>
          <a:xfrm>
            <a:off x="4963585" y="3480773"/>
            <a:ext cx="1625203" cy="1946276"/>
          </a:xfrm>
          <a:prstGeom prst="rect">
            <a:avLst/>
          </a:prstGeom>
        </p:spPr>
        <p:txBody>
          <a:bodyPr numCol="1"/>
          <a:lstStyle>
            <a:lvl1pPr marL="135012" indent="-135012">
              <a:lnSpc>
                <a:spcPct val="100000"/>
              </a:lnSpc>
              <a:buClr>
                <a:schemeClr val="bg1"/>
              </a:buClr>
              <a:buFont typeface="Arial" panose="020B0604020202020204" pitchFamily="34" charset="0"/>
              <a:buChar char="•"/>
              <a:defRPr sz="866">
                <a:solidFill>
                  <a:schemeClr val="bg1"/>
                </a:solidFill>
              </a:defRPr>
            </a:lvl1pPr>
            <a:lvl2pPr marL="226271" indent="-135012">
              <a:lnSpc>
                <a:spcPct val="100000"/>
              </a:lnSpc>
              <a:buClr>
                <a:schemeClr val="bg1"/>
              </a:buClr>
              <a:buFont typeface="Arial" panose="020B0604020202020204" pitchFamily="34" charset="0"/>
              <a:buChar char="•"/>
              <a:defRPr sz="866">
                <a:solidFill>
                  <a:schemeClr val="bg1"/>
                </a:solidFill>
              </a:defRPr>
            </a:lvl2pPr>
            <a:lvl3pPr marL="317529" indent="-135012">
              <a:lnSpc>
                <a:spcPct val="100000"/>
              </a:lnSpc>
              <a:buClr>
                <a:schemeClr val="bg1"/>
              </a:buClr>
              <a:buFont typeface="Arial" panose="020B0604020202020204" pitchFamily="34" charset="0"/>
              <a:buChar char="•"/>
              <a:defRPr sz="866">
                <a:solidFill>
                  <a:schemeClr val="bg1"/>
                </a:solidFill>
              </a:defRPr>
            </a:lvl3pPr>
            <a:lvl4pPr marL="410038" indent="-135012">
              <a:lnSpc>
                <a:spcPct val="100000"/>
              </a:lnSpc>
              <a:buClr>
                <a:schemeClr val="bg1"/>
              </a:buClr>
              <a:buFont typeface="Arial" panose="020B0604020202020204" pitchFamily="34" charset="0"/>
              <a:buChar char="•"/>
              <a:defRPr sz="866">
                <a:solidFill>
                  <a:schemeClr val="bg1"/>
                </a:solidFill>
              </a:defRPr>
            </a:lvl4pPr>
            <a:lvl5pPr marL="501297" indent="-135012">
              <a:lnSpc>
                <a:spcPct val="100000"/>
              </a:lnSpc>
              <a:buClr>
                <a:schemeClr val="bg1"/>
              </a:buClr>
              <a:buFont typeface="Arial" panose="020B0604020202020204" pitchFamily="34" charset="0"/>
              <a:buChar char="•"/>
              <a:defRPr sz="86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 name="Text Placeholder 27">
            <a:extLst>
              <a:ext uri="{FF2B5EF4-FFF2-40B4-BE49-F238E27FC236}">
                <a16:creationId xmlns:a16="http://schemas.microsoft.com/office/drawing/2014/main" id="{B8E8D66F-D37D-4C40-AD73-2D58B1BEC0E1}"/>
              </a:ext>
            </a:extLst>
          </p:cNvPr>
          <p:cNvSpPr>
            <a:spLocks noGrp="1"/>
          </p:cNvSpPr>
          <p:nvPr>
            <p:ph type="body" sz="quarter" idx="22"/>
          </p:nvPr>
        </p:nvSpPr>
        <p:spPr>
          <a:xfrm>
            <a:off x="7537636" y="2891093"/>
            <a:ext cx="1641455" cy="606732"/>
          </a:xfrm>
          <a:prstGeom prst="rect">
            <a:avLst/>
          </a:prstGeom>
        </p:spPr>
        <p:txBody>
          <a:bodyPr numCol="1"/>
          <a:lstStyle>
            <a:lvl1pPr marL="183767" indent="-183767">
              <a:lnSpc>
                <a:spcPct val="100000"/>
              </a:lnSpc>
              <a:spcAft>
                <a:spcPts val="473"/>
              </a:spcAft>
              <a:buFont typeface="+mj-lt"/>
              <a:buAutoNum type="arabicPeriod"/>
              <a:tabLst/>
              <a:defRPr sz="1260" b="1" i="0">
                <a:solidFill>
                  <a:schemeClr val="bg1"/>
                </a:solidFill>
                <a:latin typeface="Nunito Sans" pitchFamily="2" charset="77"/>
              </a:defRPr>
            </a:lvl1pPr>
            <a:lvl2pPr marL="276276" indent="-92508">
              <a:lnSpc>
                <a:spcPct val="100000"/>
              </a:lnSpc>
              <a:buFont typeface="Arial" panose="020B0604020202020204" pitchFamily="34" charset="0"/>
              <a:buChar char="•"/>
              <a:tabLst/>
              <a:defRPr sz="866">
                <a:solidFill>
                  <a:schemeClr val="bg1"/>
                </a:solidFill>
              </a:defRPr>
            </a:lvl2pPr>
            <a:lvl3pPr marL="276276" indent="-92508">
              <a:lnSpc>
                <a:spcPct val="100000"/>
              </a:lnSpc>
              <a:buFont typeface="Arial" panose="020B0604020202020204" pitchFamily="34" charset="0"/>
              <a:buChar char="•"/>
              <a:tabLst/>
              <a:defRPr sz="866">
                <a:solidFill>
                  <a:schemeClr val="bg1"/>
                </a:solidFill>
              </a:defRPr>
            </a:lvl3pPr>
            <a:lvl4pPr marL="276276" indent="-92508">
              <a:lnSpc>
                <a:spcPct val="100000"/>
              </a:lnSpc>
              <a:buFont typeface="Arial" panose="020B0604020202020204" pitchFamily="34" charset="0"/>
              <a:buChar char="•"/>
              <a:tabLst/>
              <a:defRPr sz="866">
                <a:solidFill>
                  <a:schemeClr val="bg1"/>
                </a:solidFill>
              </a:defRPr>
            </a:lvl4pPr>
            <a:lvl5pPr marL="276276" indent="-92508">
              <a:lnSpc>
                <a:spcPct val="100000"/>
              </a:lnSpc>
              <a:buFont typeface="Arial" panose="020B0604020202020204" pitchFamily="34" charset="0"/>
              <a:buChar char="•"/>
              <a:tabLst/>
              <a:defRPr sz="866">
                <a:solidFill>
                  <a:schemeClr val="bg1"/>
                </a:solidFill>
              </a:defRPr>
            </a:lvl5pPr>
          </a:lstStyle>
          <a:p>
            <a:pPr lvl="0"/>
            <a:r>
              <a:rPr lang="en-US"/>
              <a:t>Click to edit Master text styles</a:t>
            </a:r>
          </a:p>
        </p:txBody>
      </p:sp>
      <p:sp>
        <p:nvSpPr>
          <p:cNvPr id="58" name="Picture Placeholder 32">
            <a:extLst>
              <a:ext uri="{FF2B5EF4-FFF2-40B4-BE49-F238E27FC236}">
                <a16:creationId xmlns:a16="http://schemas.microsoft.com/office/drawing/2014/main" id="{23AA61B0-4A46-BB4F-9E14-BADEADD0A29F}"/>
              </a:ext>
            </a:extLst>
          </p:cNvPr>
          <p:cNvSpPr>
            <a:spLocks noGrp="1"/>
          </p:cNvSpPr>
          <p:nvPr>
            <p:ph type="pic" sz="quarter" idx="23"/>
          </p:nvPr>
        </p:nvSpPr>
        <p:spPr>
          <a:xfrm>
            <a:off x="7524166" y="2163098"/>
            <a:ext cx="480383" cy="639251"/>
          </a:xfrm>
          <a:prstGeom prst="rect">
            <a:avLst/>
          </a:prstGeom>
        </p:spPr>
        <p:txBody>
          <a:bodyPr/>
          <a:lstStyle/>
          <a:p>
            <a:endParaRPr lang="en-US"/>
          </a:p>
        </p:txBody>
      </p:sp>
      <p:sp>
        <p:nvSpPr>
          <p:cNvPr id="59" name="Text Placeholder 34">
            <a:extLst>
              <a:ext uri="{FF2B5EF4-FFF2-40B4-BE49-F238E27FC236}">
                <a16:creationId xmlns:a16="http://schemas.microsoft.com/office/drawing/2014/main" id="{ED8DB1E2-7FB3-E34A-A2B3-19F1BDECD97C}"/>
              </a:ext>
            </a:extLst>
          </p:cNvPr>
          <p:cNvSpPr>
            <a:spLocks noGrp="1"/>
          </p:cNvSpPr>
          <p:nvPr>
            <p:ph type="body" sz="quarter" idx="24"/>
          </p:nvPr>
        </p:nvSpPr>
        <p:spPr>
          <a:xfrm>
            <a:off x="7398827" y="3480773"/>
            <a:ext cx="1625203" cy="1946276"/>
          </a:xfrm>
          <a:prstGeom prst="rect">
            <a:avLst/>
          </a:prstGeom>
        </p:spPr>
        <p:txBody>
          <a:bodyPr numCol="1"/>
          <a:lstStyle>
            <a:lvl1pPr marL="135012" indent="-135012">
              <a:lnSpc>
                <a:spcPct val="100000"/>
              </a:lnSpc>
              <a:buClr>
                <a:schemeClr val="bg1"/>
              </a:buClr>
              <a:buFont typeface="Arial" panose="020B0604020202020204" pitchFamily="34" charset="0"/>
              <a:buChar char="•"/>
              <a:defRPr sz="866">
                <a:solidFill>
                  <a:schemeClr val="bg1"/>
                </a:solidFill>
              </a:defRPr>
            </a:lvl1pPr>
            <a:lvl2pPr marL="226271" indent="-135012">
              <a:lnSpc>
                <a:spcPct val="100000"/>
              </a:lnSpc>
              <a:buClr>
                <a:schemeClr val="bg1"/>
              </a:buClr>
              <a:buFont typeface="Arial" panose="020B0604020202020204" pitchFamily="34" charset="0"/>
              <a:buChar char="•"/>
              <a:defRPr sz="866">
                <a:solidFill>
                  <a:schemeClr val="bg1"/>
                </a:solidFill>
              </a:defRPr>
            </a:lvl2pPr>
            <a:lvl3pPr marL="317529" indent="-135012">
              <a:lnSpc>
                <a:spcPct val="100000"/>
              </a:lnSpc>
              <a:buClr>
                <a:schemeClr val="bg1"/>
              </a:buClr>
              <a:buFont typeface="Arial" panose="020B0604020202020204" pitchFamily="34" charset="0"/>
              <a:buChar char="•"/>
              <a:defRPr sz="866">
                <a:solidFill>
                  <a:schemeClr val="bg1"/>
                </a:solidFill>
              </a:defRPr>
            </a:lvl3pPr>
            <a:lvl4pPr marL="410038" indent="-135012">
              <a:lnSpc>
                <a:spcPct val="100000"/>
              </a:lnSpc>
              <a:buClr>
                <a:schemeClr val="bg1"/>
              </a:buClr>
              <a:buFont typeface="Arial" panose="020B0604020202020204" pitchFamily="34" charset="0"/>
              <a:buChar char="•"/>
              <a:defRPr sz="866">
                <a:solidFill>
                  <a:schemeClr val="bg1"/>
                </a:solidFill>
              </a:defRPr>
            </a:lvl4pPr>
            <a:lvl5pPr marL="501297" indent="-135012">
              <a:lnSpc>
                <a:spcPct val="100000"/>
              </a:lnSpc>
              <a:buClr>
                <a:schemeClr val="bg1"/>
              </a:buClr>
              <a:buFont typeface="Arial" panose="020B0604020202020204" pitchFamily="34" charset="0"/>
              <a:buChar char="•"/>
              <a:defRPr sz="86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Footer Placeholder 6">
            <a:extLst>
              <a:ext uri="{FF2B5EF4-FFF2-40B4-BE49-F238E27FC236}">
                <a16:creationId xmlns:a16="http://schemas.microsoft.com/office/drawing/2014/main" id="{785E8B76-FEB9-9A43-9381-9224BB07EFD1}"/>
              </a:ext>
            </a:extLst>
          </p:cNvPr>
          <p:cNvSpPr>
            <a:spLocks noGrp="1"/>
          </p:cNvSpPr>
          <p:nvPr>
            <p:ph type="ftr" sz="quarter" idx="3"/>
          </p:nvPr>
        </p:nvSpPr>
        <p:spPr>
          <a:xfrm>
            <a:off x="142928" y="179996"/>
            <a:ext cx="1632294" cy="177453"/>
          </a:xfrm>
          <a:prstGeom prst="rect">
            <a:avLst/>
          </a:prstGeom>
        </p:spPr>
        <p:txBody>
          <a:bodyPr vert="horz" lIns="91440" tIns="45720" rIns="91440" bIns="45720" rtlCol="0" anchor="ctr"/>
          <a:lstStyle>
            <a:lvl1pPr algn="l">
              <a:defRPr sz="630">
                <a:solidFill>
                  <a:schemeClr val="bg1"/>
                </a:solidFill>
              </a:defRPr>
            </a:lvl1pPr>
          </a:lstStyle>
          <a:p>
            <a:endParaRPr lang="en-US"/>
          </a:p>
        </p:txBody>
      </p:sp>
    </p:spTree>
    <p:extLst>
      <p:ext uri="{BB962C8B-B14F-4D97-AF65-F5344CB8AC3E}">
        <p14:creationId xmlns:p14="http://schemas.microsoft.com/office/powerpoint/2010/main" val="17046666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ntro Column Top and Two Column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AFDD845-9A9F-4F43-AF95-5B924F5CE663}"/>
              </a:ext>
            </a:extLst>
          </p:cNvPr>
          <p:cNvSpPr>
            <a:spLocks noGrp="1"/>
          </p:cNvSpPr>
          <p:nvPr>
            <p:ph type="dt" sz="half" idx="10"/>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7F77201A-3AB9-4239-AD66-DFD21B1E932A}"/>
              </a:ext>
            </a:extLst>
          </p:cNvPr>
          <p:cNvSpPr>
            <a:spLocks noGrp="1"/>
          </p:cNvSpPr>
          <p:nvPr>
            <p:ph type="sldNum" sz="quarter" idx="12"/>
          </p:nvPr>
        </p:nvSpPr>
        <p:spPr/>
        <p:txBody>
          <a:bodyPr/>
          <a:lstStyle>
            <a:lvl1pPr>
              <a:defRPr>
                <a:solidFill>
                  <a:schemeClr val="tx1"/>
                </a:solidFill>
              </a:defRPr>
            </a:lvl1pPr>
          </a:lstStyle>
          <a:p>
            <a:fld id="{DB123B72-C350-4D21-AB62-89377322142C}" type="slidenum">
              <a:rPr lang="en-US" smtClean="0"/>
              <a:pPr/>
              <a:t>‹#›</a:t>
            </a:fld>
            <a:endParaRPr lang="en-US" dirty="0"/>
          </a:p>
        </p:txBody>
      </p:sp>
      <p:sp>
        <p:nvSpPr>
          <p:cNvPr id="12" name="Text Placeholder 11">
            <a:extLst>
              <a:ext uri="{FF2B5EF4-FFF2-40B4-BE49-F238E27FC236}">
                <a16:creationId xmlns:a16="http://schemas.microsoft.com/office/drawing/2014/main" id="{052CB759-0F2B-46A4-9192-BDB5F781AF77}"/>
              </a:ext>
            </a:extLst>
          </p:cNvPr>
          <p:cNvSpPr>
            <a:spLocks noGrp="1"/>
          </p:cNvSpPr>
          <p:nvPr>
            <p:ph type="body" sz="quarter" idx="15" hasCustomPrompt="1"/>
          </p:nvPr>
        </p:nvSpPr>
        <p:spPr>
          <a:xfrm>
            <a:off x="400050" y="1557338"/>
            <a:ext cx="8798890" cy="900000"/>
          </a:xfrm>
          <a:prstGeom prst="rect">
            <a:avLst/>
          </a:prstGeom>
        </p:spPr>
        <p:txBody>
          <a:bodyPr vert="horz" lIns="0" tIns="0" rIns="0" bIns="0" spcCol="324000" rtlCol="0">
            <a:normAutofit/>
          </a:bodyPr>
          <a:lstStyle>
            <a:lvl1pPr marL="0" indent="0">
              <a:buNone/>
              <a:defRPr lang="en-US" sz="1551" i="0" dirty="0" smtClean="0">
                <a:solidFill>
                  <a:schemeClr val="tx1"/>
                </a:solidFill>
              </a:defRPr>
            </a:lvl1pPr>
          </a:lstStyle>
          <a:p>
            <a:pPr marL="223300" lvl="0" indent="-223300"/>
            <a:r>
              <a:rPr lang="en-US" noProof="0"/>
              <a:t>Click to add introduction text</a:t>
            </a:r>
          </a:p>
        </p:txBody>
      </p:sp>
      <p:sp>
        <p:nvSpPr>
          <p:cNvPr id="10" name="Content Placeholder 15">
            <a:extLst>
              <a:ext uri="{FF2B5EF4-FFF2-40B4-BE49-F238E27FC236}">
                <a16:creationId xmlns:a16="http://schemas.microsoft.com/office/drawing/2014/main" id="{071EEAC6-8857-4D32-9882-AB42CCE34FDF}"/>
              </a:ext>
            </a:extLst>
          </p:cNvPr>
          <p:cNvSpPr>
            <a:spLocks noGrp="1"/>
          </p:cNvSpPr>
          <p:nvPr>
            <p:ph sz="quarter" idx="17" hasCustomPrompt="1"/>
          </p:nvPr>
        </p:nvSpPr>
        <p:spPr>
          <a:xfrm>
            <a:off x="403127" y="2638432"/>
            <a:ext cx="8796485" cy="3649663"/>
          </a:xfrm>
          <a:prstGeom prst="rect">
            <a:avLst/>
          </a:prstGeom>
        </p:spPr>
        <p:txBody>
          <a:bodyPr numCol="2" spcCol="365760"/>
          <a:lstStyle>
            <a:lvl1pPr marL="223300" indent="-223300">
              <a:buFont typeface="Arial" panose="020B0604020202020204" pitchFamily="34" charset="0"/>
              <a:buChar char="•"/>
              <a:defRPr>
                <a:solidFill>
                  <a:schemeClr val="tx1"/>
                </a:solidFill>
              </a:defRPr>
            </a:lvl1pPr>
            <a:lvl2pPr marL="453581" indent="-223300">
              <a:buFont typeface="Arial" panose="020B0604020202020204" pitchFamily="34" charset="0"/>
              <a:buChar char="•"/>
              <a:defRPr>
                <a:solidFill>
                  <a:schemeClr val="tx1"/>
                </a:solidFill>
              </a:defRPr>
            </a:lvl2pPr>
            <a:lvl3pPr marL="563923" indent="-167476">
              <a:buFont typeface="Arial" panose="020B0604020202020204" pitchFamily="34" charset="0"/>
              <a:buChar char="•"/>
              <a:defRPr>
                <a:solidFill>
                  <a:schemeClr val="tx1"/>
                </a:solidFill>
              </a:defRPr>
            </a:lvl3pPr>
            <a:lvl4pPr marL="738377" indent="-167476">
              <a:buFont typeface="Arial" panose="020B0604020202020204" pitchFamily="34" charset="0"/>
              <a:buChar char="•"/>
              <a:defRPr>
                <a:solidFill>
                  <a:schemeClr val="tx1"/>
                </a:solidFill>
              </a:defRPr>
            </a:lvl4pPr>
            <a:lvl5pPr marL="912830" indent="-167476">
              <a:buFont typeface="Arial" panose="020B0604020202020204" pitchFamily="34" charset="0"/>
              <a:buChar char="•"/>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p:txBody>
      </p:sp>
      <p:sp>
        <p:nvSpPr>
          <p:cNvPr id="8" name="Text Placeholder 6">
            <a:extLst>
              <a:ext uri="{FF2B5EF4-FFF2-40B4-BE49-F238E27FC236}">
                <a16:creationId xmlns:a16="http://schemas.microsoft.com/office/drawing/2014/main" id="{2011A292-6ABD-433D-ABF5-0B13E0DD24FF}"/>
              </a:ext>
            </a:extLst>
          </p:cNvPr>
          <p:cNvSpPr>
            <a:spLocks noGrp="1"/>
          </p:cNvSpPr>
          <p:nvPr>
            <p:ph type="body" sz="quarter" idx="13" hasCustomPrompt="1"/>
          </p:nvPr>
        </p:nvSpPr>
        <p:spPr>
          <a:xfrm>
            <a:off x="400050" y="190501"/>
            <a:ext cx="7676308" cy="358775"/>
          </a:xfrm>
          <a:prstGeom prst="rect">
            <a:avLst/>
          </a:prstGeom>
          <a:noFill/>
          <a:ln>
            <a:noFill/>
          </a:ln>
        </p:spPr>
        <p:txBody>
          <a:bodyPr vert="horz" lIns="0" tIns="0" rIns="0" bIns="0" spcCol="324000" rtlCol="0" anchor="ctr" anchorCtr="0">
            <a:noAutofit/>
          </a:bodyPr>
          <a:lstStyle>
            <a:lvl1pPr marL="0" indent="0">
              <a:buNone/>
              <a:defRPr lang="en-US" sz="2326" b="1" spc="0" dirty="0" smtClean="0">
                <a:solidFill>
                  <a:schemeClr val="bg1"/>
                </a:solidFill>
              </a:defRPr>
            </a:lvl1pPr>
          </a:lstStyle>
          <a:p>
            <a:pPr marL="223300" lvl="0" indent="-223300"/>
            <a:r>
              <a:rPr lang="en-US" noProof="0" dirty="0"/>
              <a:t>CLICK TO ADD HEADING 1</a:t>
            </a:r>
          </a:p>
        </p:txBody>
      </p:sp>
      <p:sp>
        <p:nvSpPr>
          <p:cNvPr id="11" name="Text Placeholder 8">
            <a:extLst>
              <a:ext uri="{FF2B5EF4-FFF2-40B4-BE49-F238E27FC236}">
                <a16:creationId xmlns:a16="http://schemas.microsoft.com/office/drawing/2014/main" id="{52AA23C9-B87A-42BF-A01E-00541B94D1BD}"/>
              </a:ext>
            </a:extLst>
          </p:cNvPr>
          <p:cNvSpPr>
            <a:spLocks noGrp="1"/>
          </p:cNvSpPr>
          <p:nvPr>
            <p:ph type="body" sz="quarter" idx="14" hasCustomPrompt="1"/>
          </p:nvPr>
        </p:nvSpPr>
        <p:spPr>
          <a:xfrm>
            <a:off x="400050" y="570455"/>
            <a:ext cx="7676308" cy="306000"/>
          </a:xfrm>
          <a:prstGeom prst="rect">
            <a:avLst/>
          </a:prstGeom>
          <a:noFill/>
          <a:ln>
            <a:noFill/>
          </a:ln>
        </p:spPr>
        <p:txBody>
          <a:bodyPr vert="horz" lIns="0" tIns="0" rIns="0" bIns="0" spcCol="324000" rtlCol="0" anchor="ctr" anchorCtr="0">
            <a:noAutofit/>
          </a:bodyPr>
          <a:lstStyle>
            <a:lvl1pPr marL="0" indent="0">
              <a:buNone/>
              <a:defRPr lang="en-US" sz="1551" b="0" spc="0" dirty="0" smtClean="0">
                <a:solidFill>
                  <a:schemeClr val="bg1"/>
                </a:solidFill>
              </a:defRPr>
            </a:lvl1pPr>
          </a:lstStyle>
          <a:p>
            <a:pPr marL="223300" lvl="0" indent="-223300"/>
            <a:r>
              <a:rPr lang="en-US" noProof="0" dirty="0"/>
              <a:t>Click to add Heading 2</a:t>
            </a:r>
          </a:p>
        </p:txBody>
      </p:sp>
    </p:spTree>
    <p:extLst>
      <p:ext uri="{BB962C8B-B14F-4D97-AF65-F5344CB8AC3E}">
        <p14:creationId xmlns:p14="http://schemas.microsoft.com/office/powerpoint/2010/main" val="1342596087"/>
      </p:ext>
    </p:extLst>
  </p:cSld>
  <p:clrMapOvr>
    <a:masterClrMapping/>
  </p:clrMapOvr>
  <p:extLst>
    <p:ext uri="{DCECCB84-F9BA-43D5-87BE-67443E8EF086}">
      <p15:sldGuideLst xmlns:p15="http://schemas.microsoft.com/office/powerpoint/2012/main">
        <p15:guide id="1" orient="horz" pos="640">
          <p15:clr>
            <a:srgbClr val="FBAE40"/>
          </p15:clr>
        </p15:guide>
        <p15:guide id="2" pos="262">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lumn Long Text No Intr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AFDD845-9A9F-4F43-AF95-5B924F5CE663}"/>
              </a:ext>
            </a:extLst>
          </p:cNvPr>
          <p:cNvSpPr>
            <a:spLocks noGrp="1"/>
          </p:cNvSpPr>
          <p:nvPr>
            <p:ph type="dt" sz="half" idx="10"/>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7F77201A-3AB9-4239-AD66-DFD21B1E932A}"/>
              </a:ext>
            </a:extLst>
          </p:cNvPr>
          <p:cNvSpPr>
            <a:spLocks noGrp="1"/>
          </p:cNvSpPr>
          <p:nvPr>
            <p:ph type="sldNum" sz="quarter" idx="12"/>
          </p:nvPr>
        </p:nvSpPr>
        <p:spPr/>
        <p:txBody>
          <a:bodyPr/>
          <a:lstStyle>
            <a:lvl1pPr>
              <a:defRPr>
                <a:solidFill>
                  <a:schemeClr val="tx1"/>
                </a:solidFill>
              </a:defRPr>
            </a:lvl1pPr>
          </a:lstStyle>
          <a:p>
            <a:fld id="{DB123B72-C350-4D21-AB62-89377322142C}" type="slidenum">
              <a:rPr lang="en-US" smtClean="0"/>
              <a:pPr/>
              <a:t>‹#›</a:t>
            </a:fld>
            <a:endParaRPr lang="en-US" dirty="0"/>
          </a:p>
        </p:txBody>
      </p:sp>
      <p:sp>
        <p:nvSpPr>
          <p:cNvPr id="6" name="Content Placeholder 5">
            <a:extLst>
              <a:ext uri="{FF2B5EF4-FFF2-40B4-BE49-F238E27FC236}">
                <a16:creationId xmlns:a16="http://schemas.microsoft.com/office/drawing/2014/main" id="{EBAA84E7-7A8D-4C6D-84B0-3ABBD22862BD}"/>
              </a:ext>
            </a:extLst>
          </p:cNvPr>
          <p:cNvSpPr>
            <a:spLocks noGrp="1"/>
          </p:cNvSpPr>
          <p:nvPr>
            <p:ph sz="quarter" idx="17" hasCustomPrompt="1"/>
          </p:nvPr>
        </p:nvSpPr>
        <p:spPr>
          <a:xfrm>
            <a:off x="418132" y="1555755"/>
            <a:ext cx="8799562" cy="4708520"/>
          </a:xfrm>
        </p:spPr>
        <p:txBody>
          <a:bodyPr numCol="2" spcCol="365760"/>
          <a:lstStyle>
            <a:lvl1pPr>
              <a:defRPr/>
            </a:lvl1pPr>
          </a:lstStyle>
          <a:p>
            <a:pPr lvl="0"/>
            <a:r>
              <a:rPr lang="en-US" noProof="0"/>
              <a:t>Click to add text</a:t>
            </a:r>
          </a:p>
          <a:p>
            <a:pPr lvl="1"/>
            <a:r>
              <a:rPr lang="en-US" noProof="0"/>
              <a:t>Second level</a:t>
            </a:r>
          </a:p>
          <a:p>
            <a:pPr lvl="2"/>
            <a:r>
              <a:rPr lang="en-US" noProof="0"/>
              <a:t>Third level</a:t>
            </a:r>
          </a:p>
        </p:txBody>
      </p:sp>
      <p:sp>
        <p:nvSpPr>
          <p:cNvPr id="8" name="Text Placeholder 6">
            <a:extLst>
              <a:ext uri="{FF2B5EF4-FFF2-40B4-BE49-F238E27FC236}">
                <a16:creationId xmlns:a16="http://schemas.microsoft.com/office/drawing/2014/main" id="{410B85FD-5DBC-46F8-BFDA-8BD3BA1F8974}"/>
              </a:ext>
            </a:extLst>
          </p:cNvPr>
          <p:cNvSpPr>
            <a:spLocks noGrp="1"/>
          </p:cNvSpPr>
          <p:nvPr>
            <p:ph type="body" sz="quarter" idx="13" hasCustomPrompt="1"/>
          </p:nvPr>
        </p:nvSpPr>
        <p:spPr>
          <a:xfrm>
            <a:off x="400050" y="190501"/>
            <a:ext cx="7676308" cy="358775"/>
          </a:xfrm>
          <a:prstGeom prst="rect">
            <a:avLst/>
          </a:prstGeom>
          <a:noFill/>
          <a:ln>
            <a:noFill/>
          </a:ln>
        </p:spPr>
        <p:txBody>
          <a:bodyPr vert="horz" lIns="0" tIns="0" rIns="0" bIns="0" spcCol="324000" rtlCol="0" anchor="ctr" anchorCtr="0">
            <a:noAutofit/>
          </a:bodyPr>
          <a:lstStyle>
            <a:lvl1pPr marL="0" indent="0">
              <a:buNone/>
              <a:defRPr lang="en-US" sz="2326" b="1" spc="0" dirty="0" smtClean="0">
                <a:solidFill>
                  <a:schemeClr val="bg1"/>
                </a:solidFill>
              </a:defRPr>
            </a:lvl1pPr>
          </a:lstStyle>
          <a:p>
            <a:pPr marL="223300" lvl="0" indent="-223300"/>
            <a:r>
              <a:rPr lang="en-US" noProof="0" dirty="0"/>
              <a:t>CLICK TO ADD HEADING 1</a:t>
            </a:r>
          </a:p>
        </p:txBody>
      </p:sp>
      <p:sp>
        <p:nvSpPr>
          <p:cNvPr id="10" name="Text Placeholder 8">
            <a:extLst>
              <a:ext uri="{FF2B5EF4-FFF2-40B4-BE49-F238E27FC236}">
                <a16:creationId xmlns:a16="http://schemas.microsoft.com/office/drawing/2014/main" id="{85C09057-51A2-435C-AB85-F48F4696BCB2}"/>
              </a:ext>
            </a:extLst>
          </p:cNvPr>
          <p:cNvSpPr>
            <a:spLocks noGrp="1"/>
          </p:cNvSpPr>
          <p:nvPr>
            <p:ph type="body" sz="quarter" idx="14" hasCustomPrompt="1"/>
          </p:nvPr>
        </p:nvSpPr>
        <p:spPr>
          <a:xfrm>
            <a:off x="400050" y="570455"/>
            <a:ext cx="7676308" cy="306000"/>
          </a:xfrm>
          <a:prstGeom prst="rect">
            <a:avLst/>
          </a:prstGeom>
          <a:noFill/>
          <a:ln>
            <a:noFill/>
          </a:ln>
        </p:spPr>
        <p:txBody>
          <a:bodyPr vert="horz" lIns="0" tIns="0" rIns="0" bIns="0" spcCol="324000" rtlCol="0" anchor="ctr" anchorCtr="0">
            <a:noAutofit/>
          </a:bodyPr>
          <a:lstStyle>
            <a:lvl1pPr marL="0" indent="0">
              <a:buNone/>
              <a:defRPr lang="en-US" sz="1551" b="0" spc="0" dirty="0" smtClean="0">
                <a:solidFill>
                  <a:schemeClr val="bg1"/>
                </a:solidFill>
              </a:defRPr>
            </a:lvl1pPr>
          </a:lstStyle>
          <a:p>
            <a:pPr marL="223300" lvl="0" indent="-223300"/>
            <a:r>
              <a:rPr lang="en-US" noProof="0" dirty="0"/>
              <a:t>Click to add Heading 2</a:t>
            </a:r>
          </a:p>
        </p:txBody>
      </p:sp>
    </p:spTree>
    <p:extLst>
      <p:ext uri="{BB962C8B-B14F-4D97-AF65-F5344CB8AC3E}">
        <p14:creationId xmlns:p14="http://schemas.microsoft.com/office/powerpoint/2010/main" val="703209556"/>
      </p:ext>
    </p:extLst>
  </p:cSld>
  <p:clrMapOvr>
    <a:masterClrMapping/>
  </p:clrMapOvr>
  <p:extLst>
    <p:ext uri="{DCECCB84-F9BA-43D5-87BE-67443E8EF086}">
      <p15:sldGuideLst xmlns:p15="http://schemas.microsoft.com/office/powerpoint/2012/main">
        <p15:guide id="1" orient="horz" pos="640">
          <p15:clr>
            <a:srgbClr val="FBAE40"/>
          </p15:clr>
        </p15:guide>
        <p15:guide id="2" pos="262">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No Text for Diagram">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AFDD845-9A9F-4F43-AF95-5B924F5CE663}"/>
              </a:ext>
            </a:extLst>
          </p:cNvPr>
          <p:cNvSpPr>
            <a:spLocks noGrp="1"/>
          </p:cNvSpPr>
          <p:nvPr>
            <p:ph type="dt" sz="half" idx="10"/>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7F77201A-3AB9-4239-AD66-DFD21B1E932A}"/>
              </a:ext>
            </a:extLst>
          </p:cNvPr>
          <p:cNvSpPr>
            <a:spLocks noGrp="1"/>
          </p:cNvSpPr>
          <p:nvPr>
            <p:ph type="sldNum" sz="quarter" idx="12"/>
          </p:nvPr>
        </p:nvSpPr>
        <p:spPr/>
        <p:txBody>
          <a:bodyPr/>
          <a:lstStyle>
            <a:lvl1pPr>
              <a:defRPr>
                <a:solidFill>
                  <a:schemeClr val="tx1"/>
                </a:solidFill>
              </a:defRPr>
            </a:lvl1pPr>
          </a:lstStyle>
          <a:p>
            <a:fld id="{DB123B72-C350-4D21-AB62-89377322142C}" type="slidenum">
              <a:rPr lang="en-US" smtClean="0"/>
              <a:pPr/>
              <a:t>‹#›</a:t>
            </a:fld>
            <a:endParaRPr lang="en-US" dirty="0"/>
          </a:p>
        </p:txBody>
      </p:sp>
      <p:sp>
        <p:nvSpPr>
          <p:cNvPr id="6" name="Text Placeholder 6">
            <a:extLst>
              <a:ext uri="{FF2B5EF4-FFF2-40B4-BE49-F238E27FC236}">
                <a16:creationId xmlns:a16="http://schemas.microsoft.com/office/drawing/2014/main" id="{0898D4E3-E7A5-4B58-808B-34524386106C}"/>
              </a:ext>
            </a:extLst>
          </p:cNvPr>
          <p:cNvSpPr>
            <a:spLocks noGrp="1"/>
          </p:cNvSpPr>
          <p:nvPr>
            <p:ph type="body" sz="quarter" idx="13" hasCustomPrompt="1"/>
          </p:nvPr>
        </p:nvSpPr>
        <p:spPr>
          <a:xfrm>
            <a:off x="400050" y="190501"/>
            <a:ext cx="7676308" cy="358775"/>
          </a:xfrm>
          <a:prstGeom prst="rect">
            <a:avLst/>
          </a:prstGeom>
          <a:noFill/>
          <a:ln>
            <a:noFill/>
          </a:ln>
        </p:spPr>
        <p:txBody>
          <a:bodyPr vert="horz" lIns="0" tIns="0" rIns="0" bIns="0" spcCol="324000" rtlCol="0" anchor="ctr" anchorCtr="0">
            <a:noAutofit/>
          </a:bodyPr>
          <a:lstStyle>
            <a:lvl1pPr marL="0" indent="0">
              <a:buNone/>
              <a:defRPr lang="en-US" sz="2326" b="1" spc="0" dirty="0" smtClean="0">
                <a:solidFill>
                  <a:schemeClr val="bg1"/>
                </a:solidFill>
              </a:defRPr>
            </a:lvl1pPr>
          </a:lstStyle>
          <a:p>
            <a:pPr marL="223300" lvl="0" indent="-223300"/>
            <a:r>
              <a:rPr lang="en-US" noProof="0" dirty="0"/>
              <a:t>CLICK TO ADD HEADING 1</a:t>
            </a:r>
          </a:p>
        </p:txBody>
      </p:sp>
      <p:sp>
        <p:nvSpPr>
          <p:cNvPr id="8" name="Text Placeholder 8">
            <a:extLst>
              <a:ext uri="{FF2B5EF4-FFF2-40B4-BE49-F238E27FC236}">
                <a16:creationId xmlns:a16="http://schemas.microsoft.com/office/drawing/2014/main" id="{66BC466E-C4F9-4B09-9470-22CAA427A2F2}"/>
              </a:ext>
            </a:extLst>
          </p:cNvPr>
          <p:cNvSpPr>
            <a:spLocks noGrp="1"/>
          </p:cNvSpPr>
          <p:nvPr>
            <p:ph type="body" sz="quarter" idx="14" hasCustomPrompt="1"/>
          </p:nvPr>
        </p:nvSpPr>
        <p:spPr>
          <a:xfrm>
            <a:off x="400050" y="570455"/>
            <a:ext cx="7676308" cy="306000"/>
          </a:xfrm>
          <a:prstGeom prst="rect">
            <a:avLst/>
          </a:prstGeom>
          <a:noFill/>
          <a:ln>
            <a:noFill/>
          </a:ln>
        </p:spPr>
        <p:txBody>
          <a:bodyPr vert="horz" lIns="0" tIns="0" rIns="0" bIns="0" spcCol="324000" rtlCol="0" anchor="ctr" anchorCtr="0">
            <a:noAutofit/>
          </a:bodyPr>
          <a:lstStyle>
            <a:lvl1pPr marL="0" indent="0">
              <a:buNone/>
              <a:defRPr lang="en-US" sz="1551" b="0" spc="0" dirty="0" smtClean="0">
                <a:solidFill>
                  <a:schemeClr val="bg1"/>
                </a:solidFill>
              </a:defRPr>
            </a:lvl1pPr>
          </a:lstStyle>
          <a:p>
            <a:pPr marL="223300" lvl="0" indent="-223300"/>
            <a:r>
              <a:rPr lang="en-US" noProof="0" dirty="0"/>
              <a:t>Click to add Heading 2</a:t>
            </a:r>
          </a:p>
        </p:txBody>
      </p:sp>
    </p:spTree>
    <p:extLst>
      <p:ext uri="{BB962C8B-B14F-4D97-AF65-F5344CB8AC3E}">
        <p14:creationId xmlns:p14="http://schemas.microsoft.com/office/powerpoint/2010/main" val="2329650005"/>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ombston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AFDD845-9A9F-4F43-AF95-5B924F5CE663}"/>
              </a:ext>
            </a:extLst>
          </p:cNvPr>
          <p:cNvSpPr>
            <a:spLocks noGrp="1"/>
          </p:cNvSpPr>
          <p:nvPr>
            <p:ph type="dt" sz="half" idx="10"/>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7F77201A-3AB9-4239-AD66-DFD21B1E932A}"/>
              </a:ext>
            </a:extLst>
          </p:cNvPr>
          <p:cNvSpPr>
            <a:spLocks noGrp="1"/>
          </p:cNvSpPr>
          <p:nvPr>
            <p:ph type="sldNum" sz="quarter" idx="12"/>
          </p:nvPr>
        </p:nvSpPr>
        <p:spPr/>
        <p:txBody>
          <a:bodyPr/>
          <a:lstStyle>
            <a:lvl1pPr>
              <a:defRPr>
                <a:solidFill>
                  <a:schemeClr val="tx1"/>
                </a:solidFill>
              </a:defRPr>
            </a:lvl1pPr>
          </a:lstStyle>
          <a:p>
            <a:fld id="{DB123B72-C350-4D21-AB62-89377322142C}" type="slidenum">
              <a:rPr lang="en-US" smtClean="0"/>
              <a:pPr/>
              <a:t>‹#›</a:t>
            </a:fld>
            <a:endParaRPr lang="en-US" dirty="0"/>
          </a:p>
        </p:txBody>
      </p:sp>
      <p:sp>
        <p:nvSpPr>
          <p:cNvPr id="57" name="Text Placeholder 6">
            <a:extLst>
              <a:ext uri="{FF2B5EF4-FFF2-40B4-BE49-F238E27FC236}">
                <a16:creationId xmlns:a16="http://schemas.microsoft.com/office/drawing/2014/main" id="{2F17FDD8-3A76-4A7A-B8CF-B1B3FB6153D3}"/>
              </a:ext>
            </a:extLst>
          </p:cNvPr>
          <p:cNvSpPr>
            <a:spLocks noGrp="1"/>
          </p:cNvSpPr>
          <p:nvPr>
            <p:ph type="body" sz="quarter" idx="13" hasCustomPrompt="1"/>
          </p:nvPr>
        </p:nvSpPr>
        <p:spPr>
          <a:xfrm>
            <a:off x="400050" y="190501"/>
            <a:ext cx="7676308" cy="358775"/>
          </a:xfrm>
          <a:prstGeom prst="rect">
            <a:avLst/>
          </a:prstGeom>
          <a:noFill/>
          <a:ln>
            <a:noFill/>
          </a:ln>
        </p:spPr>
        <p:txBody>
          <a:bodyPr vert="horz" lIns="0" tIns="0" rIns="0" bIns="0" spcCol="324000" rtlCol="0" anchor="ctr" anchorCtr="0">
            <a:noAutofit/>
          </a:bodyPr>
          <a:lstStyle>
            <a:lvl1pPr marL="0" indent="0">
              <a:buNone/>
              <a:defRPr lang="en-US" sz="2326" b="1" spc="0" dirty="0" smtClean="0">
                <a:solidFill>
                  <a:schemeClr val="bg1"/>
                </a:solidFill>
              </a:defRPr>
            </a:lvl1pPr>
          </a:lstStyle>
          <a:p>
            <a:pPr marL="223300" lvl="0" indent="-223300"/>
            <a:r>
              <a:rPr lang="en-US" noProof="0" dirty="0"/>
              <a:t>CLICK TO ADD HEADING 1</a:t>
            </a:r>
          </a:p>
        </p:txBody>
      </p:sp>
      <p:sp>
        <p:nvSpPr>
          <p:cNvPr id="59" name="Text Placeholder 8">
            <a:extLst>
              <a:ext uri="{FF2B5EF4-FFF2-40B4-BE49-F238E27FC236}">
                <a16:creationId xmlns:a16="http://schemas.microsoft.com/office/drawing/2014/main" id="{CDA35905-2036-46C9-B9C5-1308CFEA0006}"/>
              </a:ext>
            </a:extLst>
          </p:cNvPr>
          <p:cNvSpPr>
            <a:spLocks noGrp="1"/>
          </p:cNvSpPr>
          <p:nvPr>
            <p:ph type="body" sz="quarter" idx="14" hasCustomPrompt="1"/>
          </p:nvPr>
        </p:nvSpPr>
        <p:spPr>
          <a:xfrm>
            <a:off x="400050" y="570455"/>
            <a:ext cx="7676308" cy="306000"/>
          </a:xfrm>
          <a:prstGeom prst="rect">
            <a:avLst/>
          </a:prstGeom>
          <a:noFill/>
          <a:ln>
            <a:noFill/>
          </a:ln>
        </p:spPr>
        <p:txBody>
          <a:bodyPr vert="horz" lIns="0" tIns="0" rIns="0" bIns="0" spcCol="324000" rtlCol="0" anchor="ctr" anchorCtr="0">
            <a:noAutofit/>
          </a:bodyPr>
          <a:lstStyle>
            <a:lvl1pPr marL="0" indent="0">
              <a:buNone/>
              <a:defRPr lang="en-US" sz="1551" b="0" spc="0" dirty="0" smtClean="0">
                <a:solidFill>
                  <a:schemeClr val="bg1"/>
                </a:solidFill>
              </a:defRPr>
            </a:lvl1pPr>
          </a:lstStyle>
          <a:p>
            <a:pPr marL="223300" lvl="0" indent="-223300"/>
            <a:r>
              <a:rPr lang="en-US" noProof="0" dirty="0"/>
              <a:t>Click to add Heading 2</a:t>
            </a:r>
          </a:p>
        </p:txBody>
      </p:sp>
      <p:sp>
        <p:nvSpPr>
          <p:cNvPr id="61" name="Rectangle 60">
            <a:extLst>
              <a:ext uri="{FF2B5EF4-FFF2-40B4-BE49-F238E27FC236}">
                <a16:creationId xmlns:a16="http://schemas.microsoft.com/office/drawing/2014/main" id="{EF119AAD-48E8-4864-9C89-1050689BD9B0}"/>
              </a:ext>
            </a:extLst>
          </p:cNvPr>
          <p:cNvSpPr/>
          <p:nvPr userDrawn="1"/>
        </p:nvSpPr>
        <p:spPr>
          <a:xfrm>
            <a:off x="400050" y="1553529"/>
            <a:ext cx="2100447" cy="2292241"/>
          </a:xfrm>
          <a:prstGeom prst="rect">
            <a:avLst/>
          </a:prstGeom>
          <a:noFill/>
          <a:ln w="6350" cap="flat" cmpd="sng" algn="ctr">
            <a:solidFill>
              <a:schemeClr val="tx1">
                <a:lumMod val="40000"/>
                <a:lumOff val="60000"/>
              </a:schemeClr>
            </a:solidFill>
            <a:prstDash val="solid"/>
          </a:ln>
          <a:effectLst/>
        </p:spPr>
        <p:txBody>
          <a:bodyPr rtlCol="0" anchor="ctr"/>
          <a:lstStyle/>
          <a:p>
            <a:pPr marR="0" lvl="0" indent="0" algn="ctr" defTabSz="886227" fontAlgn="auto">
              <a:lnSpc>
                <a:spcPct val="100000"/>
              </a:lnSpc>
              <a:spcBef>
                <a:spcPts val="0"/>
              </a:spcBef>
              <a:spcAft>
                <a:spcPts val="0"/>
              </a:spcAft>
              <a:buClrTx/>
              <a:buSzTx/>
              <a:buFontTx/>
              <a:buNone/>
              <a:tabLst/>
            </a:pPr>
            <a:endParaRPr kumimoji="0" lang="en-US" sz="969" b="0" i="0" u="none" strike="noStrike" kern="0" cap="none" spc="0" normalizeH="0" baseline="0" noProof="0" dirty="0">
              <a:ln>
                <a:noFill/>
              </a:ln>
              <a:solidFill>
                <a:prstClr val="white"/>
              </a:solidFill>
              <a:effectLst/>
              <a:uLnTx/>
              <a:uFillTx/>
              <a:latin typeface="Arial"/>
              <a:ea typeface="MS PGothic"/>
            </a:endParaRPr>
          </a:p>
        </p:txBody>
      </p:sp>
      <p:sp>
        <p:nvSpPr>
          <p:cNvPr id="66" name="Rectangle 65">
            <a:extLst>
              <a:ext uri="{FF2B5EF4-FFF2-40B4-BE49-F238E27FC236}">
                <a16:creationId xmlns:a16="http://schemas.microsoft.com/office/drawing/2014/main" id="{15B7A9DD-E095-4963-8CFA-1EDC14431ADD}"/>
              </a:ext>
            </a:extLst>
          </p:cNvPr>
          <p:cNvSpPr/>
          <p:nvPr userDrawn="1"/>
        </p:nvSpPr>
        <p:spPr>
          <a:xfrm>
            <a:off x="2633182" y="1558811"/>
            <a:ext cx="2100447" cy="2292241"/>
          </a:xfrm>
          <a:prstGeom prst="rect">
            <a:avLst/>
          </a:prstGeom>
          <a:noFill/>
          <a:ln w="6350" cap="flat" cmpd="sng" algn="ctr">
            <a:solidFill>
              <a:schemeClr val="tx1">
                <a:lumMod val="40000"/>
                <a:lumOff val="60000"/>
              </a:schemeClr>
            </a:solidFill>
            <a:prstDash val="solid"/>
          </a:ln>
          <a:effectLst/>
        </p:spPr>
        <p:txBody>
          <a:bodyPr rtlCol="0" anchor="ctr"/>
          <a:lstStyle/>
          <a:p>
            <a:pPr marR="0" lvl="0" indent="0" algn="ctr" defTabSz="886227" fontAlgn="auto">
              <a:lnSpc>
                <a:spcPct val="100000"/>
              </a:lnSpc>
              <a:spcBef>
                <a:spcPts val="0"/>
              </a:spcBef>
              <a:spcAft>
                <a:spcPts val="0"/>
              </a:spcAft>
              <a:buClrTx/>
              <a:buSzTx/>
              <a:buFontTx/>
              <a:buNone/>
              <a:tabLst/>
            </a:pPr>
            <a:endParaRPr kumimoji="0" lang="en-US" sz="969" b="0" i="0" u="none" strike="noStrike" kern="0" cap="none" spc="0" normalizeH="0" baseline="0" noProof="0" dirty="0">
              <a:ln>
                <a:noFill/>
              </a:ln>
              <a:solidFill>
                <a:prstClr val="white"/>
              </a:solidFill>
              <a:effectLst/>
              <a:uLnTx/>
              <a:uFillTx/>
              <a:latin typeface="Arial"/>
              <a:ea typeface="MS PGothic"/>
            </a:endParaRPr>
          </a:p>
        </p:txBody>
      </p:sp>
      <p:sp>
        <p:nvSpPr>
          <p:cNvPr id="68" name="Rectangle 67">
            <a:extLst>
              <a:ext uri="{FF2B5EF4-FFF2-40B4-BE49-F238E27FC236}">
                <a16:creationId xmlns:a16="http://schemas.microsoft.com/office/drawing/2014/main" id="{314EB2E7-6204-4650-8EBE-6B75D596C61D}"/>
              </a:ext>
            </a:extLst>
          </p:cNvPr>
          <p:cNvSpPr/>
          <p:nvPr userDrawn="1"/>
        </p:nvSpPr>
        <p:spPr>
          <a:xfrm>
            <a:off x="4866315" y="1553529"/>
            <a:ext cx="2100447" cy="2292241"/>
          </a:xfrm>
          <a:prstGeom prst="rect">
            <a:avLst/>
          </a:prstGeom>
          <a:noFill/>
          <a:ln w="6350" cap="flat" cmpd="sng" algn="ctr">
            <a:solidFill>
              <a:schemeClr val="tx1">
                <a:lumMod val="40000"/>
                <a:lumOff val="60000"/>
              </a:schemeClr>
            </a:solidFill>
            <a:prstDash val="solid"/>
          </a:ln>
          <a:effectLst/>
        </p:spPr>
        <p:txBody>
          <a:bodyPr rtlCol="0" anchor="ctr"/>
          <a:lstStyle/>
          <a:p>
            <a:pPr marR="0" lvl="0" indent="0" algn="ctr" defTabSz="886227" fontAlgn="auto">
              <a:lnSpc>
                <a:spcPct val="100000"/>
              </a:lnSpc>
              <a:spcBef>
                <a:spcPts val="0"/>
              </a:spcBef>
              <a:spcAft>
                <a:spcPts val="0"/>
              </a:spcAft>
              <a:buClrTx/>
              <a:buSzTx/>
              <a:buFontTx/>
              <a:buNone/>
              <a:tabLst/>
            </a:pPr>
            <a:endParaRPr kumimoji="0" lang="en-US" sz="969" b="0" i="0" u="none" strike="noStrike" kern="0" cap="none" spc="0" normalizeH="0" baseline="0" noProof="0" dirty="0">
              <a:ln>
                <a:noFill/>
              </a:ln>
              <a:solidFill>
                <a:prstClr val="white"/>
              </a:solidFill>
              <a:effectLst/>
              <a:uLnTx/>
              <a:uFillTx/>
              <a:latin typeface="Arial"/>
              <a:ea typeface="MS PGothic"/>
            </a:endParaRPr>
          </a:p>
        </p:txBody>
      </p:sp>
      <p:sp>
        <p:nvSpPr>
          <p:cNvPr id="85" name="Rectangle 84">
            <a:extLst>
              <a:ext uri="{FF2B5EF4-FFF2-40B4-BE49-F238E27FC236}">
                <a16:creationId xmlns:a16="http://schemas.microsoft.com/office/drawing/2014/main" id="{2024FDA6-8352-47E2-9086-653A4D3BECA7}"/>
              </a:ext>
            </a:extLst>
          </p:cNvPr>
          <p:cNvSpPr/>
          <p:nvPr userDrawn="1"/>
        </p:nvSpPr>
        <p:spPr>
          <a:xfrm>
            <a:off x="7099446" y="1553529"/>
            <a:ext cx="2101212" cy="2292241"/>
          </a:xfrm>
          <a:prstGeom prst="rect">
            <a:avLst/>
          </a:prstGeom>
          <a:noFill/>
          <a:ln w="6350" cap="flat" cmpd="sng" algn="ctr">
            <a:solidFill>
              <a:schemeClr val="tx1">
                <a:lumMod val="40000"/>
                <a:lumOff val="60000"/>
              </a:schemeClr>
            </a:solidFill>
            <a:prstDash val="solid"/>
          </a:ln>
          <a:effectLst/>
        </p:spPr>
        <p:txBody>
          <a:bodyPr rtlCol="0" anchor="ctr"/>
          <a:lstStyle/>
          <a:p>
            <a:pPr marR="0" lvl="0" indent="0" algn="ctr" defTabSz="886227" fontAlgn="auto">
              <a:lnSpc>
                <a:spcPct val="100000"/>
              </a:lnSpc>
              <a:spcBef>
                <a:spcPts val="0"/>
              </a:spcBef>
              <a:spcAft>
                <a:spcPts val="0"/>
              </a:spcAft>
              <a:buClrTx/>
              <a:buSzTx/>
              <a:buFontTx/>
              <a:buNone/>
              <a:tabLst/>
            </a:pPr>
            <a:endParaRPr kumimoji="0" lang="en-US" sz="969" b="0" i="0" u="none" strike="noStrike" kern="0" cap="none" spc="0" normalizeH="0" baseline="0" noProof="0" dirty="0">
              <a:ln>
                <a:noFill/>
              </a:ln>
              <a:solidFill>
                <a:prstClr val="white"/>
              </a:solidFill>
              <a:effectLst/>
              <a:uLnTx/>
              <a:uFillTx/>
              <a:latin typeface="Arial"/>
              <a:ea typeface="MS PGothic"/>
            </a:endParaRPr>
          </a:p>
        </p:txBody>
      </p:sp>
      <p:sp>
        <p:nvSpPr>
          <p:cNvPr id="86" name="Rectangle 85">
            <a:extLst>
              <a:ext uri="{FF2B5EF4-FFF2-40B4-BE49-F238E27FC236}">
                <a16:creationId xmlns:a16="http://schemas.microsoft.com/office/drawing/2014/main" id="{9DA8BBC0-0881-403E-BE93-7F38EF74CE08}"/>
              </a:ext>
            </a:extLst>
          </p:cNvPr>
          <p:cNvSpPr/>
          <p:nvPr userDrawn="1"/>
        </p:nvSpPr>
        <p:spPr>
          <a:xfrm>
            <a:off x="7099446" y="3987810"/>
            <a:ext cx="2101212" cy="2292241"/>
          </a:xfrm>
          <a:prstGeom prst="rect">
            <a:avLst/>
          </a:prstGeom>
          <a:noFill/>
          <a:ln w="6350" cap="flat" cmpd="sng" algn="ctr">
            <a:solidFill>
              <a:schemeClr val="tx1">
                <a:lumMod val="40000"/>
                <a:lumOff val="60000"/>
              </a:schemeClr>
            </a:solidFill>
            <a:prstDash val="solid"/>
          </a:ln>
          <a:effectLst/>
        </p:spPr>
        <p:txBody>
          <a:bodyPr rtlCol="0" anchor="ctr"/>
          <a:lstStyle/>
          <a:p>
            <a:pPr marR="0" lvl="0" indent="0" algn="ctr" defTabSz="886227" fontAlgn="auto">
              <a:lnSpc>
                <a:spcPct val="100000"/>
              </a:lnSpc>
              <a:spcBef>
                <a:spcPts val="0"/>
              </a:spcBef>
              <a:spcAft>
                <a:spcPts val="0"/>
              </a:spcAft>
              <a:buClrTx/>
              <a:buSzTx/>
              <a:buFontTx/>
              <a:buNone/>
              <a:tabLst/>
            </a:pPr>
            <a:endParaRPr kumimoji="0" lang="en-US" sz="969" b="0" i="0" u="none" strike="noStrike" kern="0" cap="none" spc="0" normalizeH="0" baseline="0" noProof="0" dirty="0">
              <a:ln>
                <a:noFill/>
              </a:ln>
              <a:solidFill>
                <a:prstClr val="white"/>
              </a:solidFill>
              <a:effectLst/>
              <a:uLnTx/>
              <a:uFillTx/>
              <a:latin typeface="Arial"/>
              <a:ea typeface="MS PGothic"/>
            </a:endParaRPr>
          </a:p>
        </p:txBody>
      </p:sp>
      <p:sp>
        <p:nvSpPr>
          <p:cNvPr id="87" name="Rectangle 86">
            <a:extLst>
              <a:ext uri="{FF2B5EF4-FFF2-40B4-BE49-F238E27FC236}">
                <a16:creationId xmlns:a16="http://schemas.microsoft.com/office/drawing/2014/main" id="{1402FC37-F11C-4998-94D2-66211C1FEF44}"/>
              </a:ext>
            </a:extLst>
          </p:cNvPr>
          <p:cNvSpPr/>
          <p:nvPr userDrawn="1"/>
        </p:nvSpPr>
        <p:spPr>
          <a:xfrm>
            <a:off x="4866314" y="3987810"/>
            <a:ext cx="2101212" cy="2292241"/>
          </a:xfrm>
          <a:prstGeom prst="rect">
            <a:avLst/>
          </a:prstGeom>
          <a:noFill/>
          <a:ln w="6350" cap="flat" cmpd="sng" algn="ctr">
            <a:solidFill>
              <a:schemeClr val="tx1">
                <a:lumMod val="40000"/>
                <a:lumOff val="60000"/>
              </a:schemeClr>
            </a:solidFill>
            <a:prstDash val="solid"/>
          </a:ln>
          <a:effectLst/>
        </p:spPr>
        <p:txBody>
          <a:bodyPr rtlCol="0" anchor="ctr"/>
          <a:lstStyle/>
          <a:p>
            <a:pPr marR="0" lvl="0" indent="0" algn="ctr" defTabSz="886227" fontAlgn="auto">
              <a:lnSpc>
                <a:spcPct val="100000"/>
              </a:lnSpc>
              <a:spcBef>
                <a:spcPts val="0"/>
              </a:spcBef>
              <a:spcAft>
                <a:spcPts val="0"/>
              </a:spcAft>
              <a:buClrTx/>
              <a:buSzTx/>
              <a:buFontTx/>
              <a:buNone/>
              <a:tabLst/>
            </a:pPr>
            <a:endParaRPr kumimoji="0" lang="en-US" sz="969" b="0" i="0" u="none" strike="noStrike" kern="0" cap="none" spc="0" normalizeH="0" baseline="0" noProof="0" dirty="0">
              <a:ln>
                <a:noFill/>
              </a:ln>
              <a:solidFill>
                <a:prstClr val="white"/>
              </a:solidFill>
              <a:effectLst/>
              <a:uLnTx/>
              <a:uFillTx/>
              <a:latin typeface="Arial"/>
              <a:ea typeface="MS PGothic"/>
            </a:endParaRPr>
          </a:p>
        </p:txBody>
      </p:sp>
      <p:sp>
        <p:nvSpPr>
          <p:cNvPr id="88" name="Rectangle 87">
            <a:extLst>
              <a:ext uri="{FF2B5EF4-FFF2-40B4-BE49-F238E27FC236}">
                <a16:creationId xmlns:a16="http://schemas.microsoft.com/office/drawing/2014/main" id="{6B406AE2-43C7-489B-A0EB-406DB91F2070}"/>
              </a:ext>
            </a:extLst>
          </p:cNvPr>
          <p:cNvSpPr/>
          <p:nvPr userDrawn="1"/>
        </p:nvSpPr>
        <p:spPr>
          <a:xfrm>
            <a:off x="2633185" y="3987810"/>
            <a:ext cx="2101212" cy="2292241"/>
          </a:xfrm>
          <a:prstGeom prst="rect">
            <a:avLst/>
          </a:prstGeom>
          <a:noFill/>
          <a:ln w="6350" cap="flat" cmpd="sng" algn="ctr">
            <a:solidFill>
              <a:schemeClr val="tx1">
                <a:lumMod val="40000"/>
                <a:lumOff val="60000"/>
              </a:schemeClr>
            </a:solidFill>
            <a:prstDash val="solid"/>
          </a:ln>
          <a:effectLst/>
        </p:spPr>
        <p:txBody>
          <a:bodyPr rtlCol="0" anchor="ctr"/>
          <a:lstStyle/>
          <a:p>
            <a:pPr marR="0" lvl="0" indent="0" algn="ctr" defTabSz="886227" fontAlgn="auto">
              <a:lnSpc>
                <a:spcPct val="100000"/>
              </a:lnSpc>
              <a:spcBef>
                <a:spcPts val="0"/>
              </a:spcBef>
              <a:spcAft>
                <a:spcPts val="0"/>
              </a:spcAft>
              <a:buClrTx/>
              <a:buSzTx/>
              <a:buFontTx/>
              <a:buNone/>
              <a:tabLst/>
            </a:pPr>
            <a:endParaRPr kumimoji="0" lang="en-US" sz="969" b="0" i="0" u="none" strike="noStrike" kern="0" cap="none" spc="0" normalizeH="0" baseline="0" noProof="0" dirty="0">
              <a:ln>
                <a:noFill/>
              </a:ln>
              <a:solidFill>
                <a:prstClr val="white"/>
              </a:solidFill>
              <a:effectLst/>
              <a:uLnTx/>
              <a:uFillTx/>
              <a:latin typeface="Arial"/>
              <a:ea typeface="MS PGothic"/>
            </a:endParaRPr>
          </a:p>
        </p:txBody>
      </p:sp>
      <p:sp>
        <p:nvSpPr>
          <p:cNvPr id="89" name="Rectangle 88">
            <a:extLst>
              <a:ext uri="{FF2B5EF4-FFF2-40B4-BE49-F238E27FC236}">
                <a16:creationId xmlns:a16="http://schemas.microsoft.com/office/drawing/2014/main" id="{00E3791D-6ED5-41CD-9F40-5E0FD11188E5}"/>
              </a:ext>
            </a:extLst>
          </p:cNvPr>
          <p:cNvSpPr/>
          <p:nvPr userDrawn="1"/>
        </p:nvSpPr>
        <p:spPr>
          <a:xfrm>
            <a:off x="400051" y="3987810"/>
            <a:ext cx="2101212" cy="2292241"/>
          </a:xfrm>
          <a:prstGeom prst="rect">
            <a:avLst/>
          </a:prstGeom>
          <a:noFill/>
          <a:ln w="6350" cap="flat" cmpd="sng" algn="ctr">
            <a:solidFill>
              <a:schemeClr val="tx1">
                <a:lumMod val="40000"/>
                <a:lumOff val="60000"/>
              </a:schemeClr>
            </a:solidFill>
            <a:prstDash val="solid"/>
          </a:ln>
          <a:effectLst/>
        </p:spPr>
        <p:txBody>
          <a:bodyPr rtlCol="0" anchor="ctr"/>
          <a:lstStyle/>
          <a:p>
            <a:pPr marR="0" lvl="0" indent="0" algn="ctr" defTabSz="886227" fontAlgn="auto">
              <a:lnSpc>
                <a:spcPct val="100000"/>
              </a:lnSpc>
              <a:spcBef>
                <a:spcPts val="0"/>
              </a:spcBef>
              <a:spcAft>
                <a:spcPts val="0"/>
              </a:spcAft>
              <a:buClrTx/>
              <a:buSzTx/>
              <a:buFontTx/>
              <a:buNone/>
              <a:tabLst/>
            </a:pPr>
            <a:endParaRPr kumimoji="0" lang="en-US" sz="969" b="0" i="0" u="none" strike="noStrike" kern="0" cap="none" spc="0" normalizeH="0" baseline="0" noProof="0" dirty="0">
              <a:ln>
                <a:noFill/>
              </a:ln>
              <a:solidFill>
                <a:prstClr val="white"/>
              </a:solidFill>
              <a:effectLst/>
              <a:uLnTx/>
              <a:uFillTx/>
              <a:latin typeface="Arial"/>
              <a:ea typeface="MS PGothic"/>
            </a:endParaRPr>
          </a:p>
        </p:txBody>
      </p:sp>
      <p:sp>
        <p:nvSpPr>
          <p:cNvPr id="90" name="Text Placeholder 21">
            <a:extLst>
              <a:ext uri="{FF2B5EF4-FFF2-40B4-BE49-F238E27FC236}">
                <a16:creationId xmlns:a16="http://schemas.microsoft.com/office/drawing/2014/main" id="{51807F1C-798B-4EC1-BF2D-99F14C08DCB3}"/>
              </a:ext>
            </a:extLst>
          </p:cNvPr>
          <p:cNvSpPr>
            <a:spLocks noGrp="1"/>
          </p:cNvSpPr>
          <p:nvPr>
            <p:ph type="body" sz="quarter" idx="17" hasCustomPrompt="1"/>
          </p:nvPr>
        </p:nvSpPr>
        <p:spPr>
          <a:xfrm>
            <a:off x="449287" y="1665282"/>
            <a:ext cx="2001973" cy="457200"/>
          </a:xfrm>
          <a:prstGeom prst="rect">
            <a:avLst/>
          </a:prstGeom>
        </p:spPr>
        <p:txBody>
          <a:bodyPr anchor="t" anchorCtr="0">
            <a:noAutofit/>
          </a:bodyPr>
          <a:lstStyle>
            <a:lvl1pPr>
              <a:lnSpc>
                <a:spcPts val="1260"/>
              </a:lnSpc>
              <a:buFont typeface="Arial" pitchFamily="34" charset="0"/>
              <a:buNone/>
              <a:defRPr sz="1163" b="0" kern="7500" spc="78" baseline="0">
                <a:solidFill>
                  <a:schemeClr val="tx2"/>
                </a:solidFill>
              </a:defRPr>
            </a:lvl1pPr>
            <a:lvl2pPr>
              <a:defRPr sz="872"/>
            </a:lvl2pPr>
            <a:lvl3pPr>
              <a:defRPr sz="872"/>
            </a:lvl3pPr>
            <a:lvl4pPr>
              <a:defRPr sz="872"/>
            </a:lvl4pPr>
            <a:lvl5pPr>
              <a:defRPr sz="872"/>
            </a:lvl5pPr>
          </a:lstStyle>
          <a:p>
            <a:pPr lvl="0"/>
            <a:r>
              <a:rPr lang="en-US" noProof="0" dirty="0"/>
              <a:t>SERVICE WE PROVIDED</a:t>
            </a:r>
          </a:p>
        </p:txBody>
      </p:sp>
      <p:sp>
        <p:nvSpPr>
          <p:cNvPr id="91" name="Text Placeholder 21">
            <a:extLst>
              <a:ext uri="{FF2B5EF4-FFF2-40B4-BE49-F238E27FC236}">
                <a16:creationId xmlns:a16="http://schemas.microsoft.com/office/drawing/2014/main" id="{F35C1B41-8667-4380-8361-B32CC02EB0F5}"/>
              </a:ext>
            </a:extLst>
          </p:cNvPr>
          <p:cNvSpPr>
            <a:spLocks noGrp="1"/>
          </p:cNvSpPr>
          <p:nvPr>
            <p:ph type="body" sz="quarter" idx="41" hasCustomPrompt="1"/>
          </p:nvPr>
        </p:nvSpPr>
        <p:spPr>
          <a:xfrm>
            <a:off x="449287" y="2662113"/>
            <a:ext cx="2001973" cy="205532"/>
          </a:xfrm>
          <a:prstGeom prst="rect">
            <a:avLst/>
          </a:prstGeom>
        </p:spPr>
        <p:txBody>
          <a:bodyPr wrap="square" anchor="ctr" anchorCtr="0">
            <a:noAutofit/>
          </a:bodyPr>
          <a:lstStyle>
            <a:lvl1pPr marL="0" indent="0">
              <a:lnSpc>
                <a:spcPct val="100000"/>
              </a:lnSpc>
              <a:buFont typeface="Arial" pitchFamily="34" charset="0"/>
              <a:buNone/>
              <a:defRPr sz="969" b="0" baseline="0">
                <a:solidFill>
                  <a:schemeClr val="tx1"/>
                </a:solidFill>
              </a:defRPr>
            </a:lvl1pPr>
            <a:lvl2pPr>
              <a:defRPr sz="872"/>
            </a:lvl2pPr>
            <a:lvl3pPr>
              <a:defRPr sz="872"/>
            </a:lvl3pPr>
            <a:lvl4pPr>
              <a:defRPr sz="872"/>
            </a:lvl4pPr>
            <a:lvl5pPr>
              <a:defRPr sz="872"/>
            </a:lvl5pPr>
          </a:lstStyle>
          <a:p>
            <a:pPr lvl="0"/>
            <a:r>
              <a:rPr lang="en-US" noProof="0"/>
              <a:t>has been acquired by</a:t>
            </a:r>
          </a:p>
        </p:txBody>
      </p:sp>
      <p:sp>
        <p:nvSpPr>
          <p:cNvPr id="92" name="Text Placeholder 21">
            <a:extLst>
              <a:ext uri="{FF2B5EF4-FFF2-40B4-BE49-F238E27FC236}">
                <a16:creationId xmlns:a16="http://schemas.microsoft.com/office/drawing/2014/main" id="{124F0DE8-8ECC-4B90-87AC-E37414481387}"/>
              </a:ext>
            </a:extLst>
          </p:cNvPr>
          <p:cNvSpPr>
            <a:spLocks noGrp="1"/>
          </p:cNvSpPr>
          <p:nvPr>
            <p:ph type="body" sz="quarter" idx="42" hasCustomPrompt="1"/>
          </p:nvPr>
        </p:nvSpPr>
        <p:spPr>
          <a:xfrm>
            <a:off x="449287" y="3407274"/>
            <a:ext cx="2001973" cy="366718"/>
          </a:xfrm>
          <a:prstGeom prst="rect">
            <a:avLst/>
          </a:prstGeom>
        </p:spPr>
        <p:txBody>
          <a:bodyPr wrap="square" anchor="b" anchorCtr="0">
            <a:noAutofit/>
          </a:bodyPr>
          <a:lstStyle>
            <a:lvl1pPr marL="0" indent="0">
              <a:lnSpc>
                <a:spcPct val="100000"/>
              </a:lnSpc>
              <a:spcBef>
                <a:spcPts val="0"/>
              </a:spcBef>
              <a:buFont typeface="Arial" pitchFamily="34" charset="0"/>
              <a:buNone/>
              <a:defRPr sz="969" b="0" baseline="0">
                <a:solidFill>
                  <a:schemeClr val="accent4"/>
                </a:solidFill>
              </a:defRPr>
            </a:lvl1pPr>
            <a:lvl2pPr>
              <a:defRPr sz="872"/>
            </a:lvl2pPr>
            <a:lvl3pPr>
              <a:defRPr sz="872"/>
            </a:lvl3pPr>
            <a:lvl4pPr>
              <a:defRPr sz="872"/>
            </a:lvl4pPr>
            <a:lvl5pPr>
              <a:defRPr sz="872"/>
            </a:lvl5pPr>
          </a:lstStyle>
          <a:p>
            <a:pPr lvl="0"/>
            <a:r>
              <a:rPr lang="en-US" noProof="0" dirty="0"/>
              <a:t>Our role in the transaction</a:t>
            </a:r>
          </a:p>
          <a:p>
            <a:pPr lvl="0"/>
            <a:r>
              <a:rPr lang="en-US" noProof="0" dirty="0"/>
              <a:t>Can be two lines</a:t>
            </a:r>
          </a:p>
        </p:txBody>
      </p:sp>
      <p:sp>
        <p:nvSpPr>
          <p:cNvPr id="93" name="Text Placeholder 21">
            <a:extLst>
              <a:ext uri="{FF2B5EF4-FFF2-40B4-BE49-F238E27FC236}">
                <a16:creationId xmlns:a16="http://schemas.microsoft.com/office/drawing/2014/main" id="{AB9BA144-738C-48FE-823C-90C97C6C185A}"/>
              </a:ext>
            </a:extLst>
          </p:cNvPr>
          <p:cNvSpPr>
            <a:spLocks noGrp="1"/>
          </p:cNvSpPr>
          <p:nvPr>
            <p:ph type="body" sz="quarter" idx="43" hasCustomPrompt="1"/>
          </p:nvPr>
        </p:nvSpPr>
        <p:spPr>
          <a:xfrm>
            <a:off x="2682422" y="1665282"/>
            <a:ext cx="2001973" cy="457200"/>
          </a:xfrm>
          <a:prstGeom prst="rect">
            <a:avLst/>
          </a:prstGeom>
        </p:spPr>
        <p:txBody>
          <a:bodyPr anchor="t" anchorCtr="0">
            <a:noAutofit/>
          </a:bodyPr>
          <a:lstStyle>
            <a:lvl1pPr>
              <a:lnSpc>
                <a:spcPts val="1260"/>
              </a:lnSpc>
              <a:buFont typeface="Arial" pitchFamily="34" charset="0"/>
              <a:buNone/>
              <a:defRPr sz="1163" b="0" kern="7500" spc="78" baseline="0">
                <a:solidFill>
                  <a:schemeClr val="tx2"/>
                </a:solidFill>
              </a:defRPr>
            </a:lvl1pPr>
            <a:lvl2pPr>
              <a:defRPr sz="872"/>
            </a:lvl2pPr>
            <a:lvl3pPr>
              <a:defRPr sz="872"/>
            </a:lvl3pPr>
            <a:lvl4pPr>
              <a:defRPr sz="872"/>
            </a:lvl4pPr>
            <a:lvl5pPr>
              <a:defRPr sz="872"/>
            </a:lvl5pPr>
          </a:lstStyle>
          <a:p>
            <a:pPr lvl="0"/>
            <a:r>
              <a:rPr lang="en-US" noProof="0" dirty="0"/>
              <a:t>SERVICE WE PROVIDED</a:t>
            </a:r>
          </a:p>
        </p:txBody>
      </p:sp>
      <p:sp>
        <p:nvSpPr>
          <p:cNvPr id="94" name="Text Placeholder 21">
            <a:extLst>
              <a:ext uri="{FF2B5EF4-FFF2-40B4-BE49-F238E27FC236}">
                <a16:creationId xmlns:a16="http://schemas.microsoft.com/office/drawing/2014/main" id="{793C5ADB-DD65-46DC-B368-EFA3A3416C86}"/>
              </a:ext>
            </a:extLst>
          </p:cNvPr>
          <p:cNvSpPr>
            <a:spLocks noGrp="1"/>
          </p:cNvSpPr>
          <p:nvPr>
            <p:ph type="body" sz="quarter" idx="44" hasCustomPrompt="1"/>
          </p:nvPr>
        </p:nvSpPr>
        <p:spPr>
          <a:xfrm>
            <a:off x="2678970" y="2578277"/>
            <a:ext cx="2001973" cy="373202"/>
          </a:xfrm>
          <a:prstGeom prst="rect">
            <a:avLst/>
          </a:prstGeom>
        </p:spPr>
        <p:txBody>
          <a:bodyPr wrap="square" anchor="ctr" anchorCtr="0">
            <a:noAutofit/>
          </a:bodyPr>
          <a:lstStyle>
            <a:lvl1pPr marL="0" indent="0">
              <a:lnSpc>
                <a:spcPct val="100000"/>
              </a:lnSpc>
              <a:buFont typeface="Arial" pitchFamily="34" charset="0"/>
              <a:buNone/>
              <a:defRPr sz="969" b="0" baseline="0">
                <a:solidFill>
                  <a:schemeClr val="tx1"/>
                </a:solidFill>
              </a:defRPr>
            </a:lvl1pPr>
            <a:lvl2pPr>
              <a:defRPr sz="872"/>
            </a:lvl2pPr>
            <a:lvl3pPr>
              <a:defRPr sz="872"/>
            </a:lvl3pPr>
            <a:lvl4pPr>
              <a:defRPr sz="872"/>
            </a:lvl4pPr>
            <a:lvl5pPr>
              <a:defRPr sz="872"/>
            </a:lvl5pPr>
          </a:lstStyle>
          <a:p>
            <a:pPr lvl="0"/>
            <a:r>
              <a:rPr lang="en-US" noProof="0"/>
              <a:t>a portfolio company of the [company name], has been acquired by</a:t>
            </a:r>
          </a:p>
        </p:txBody>
      </p:sp>
      <p:sp>
        <p:nvSpPr>
          <p:cNvPr id="95" name="Text Placeholder 21">
            <a:extLst>
              <a:ext uri="{FF2B5EF4-FFF2-40B4-BE49-F238E27FC236}">
                <a16:creationId xmlns:a16="http://schemas.microsoft.com/office/drawing/2014/main" id="{03691F16-B942-4A3E-8629-A9FB9D27AD68}"/>
              </a:ext>
            </a:extLst>
          </p:cNvPr>
          <p:cNvSpPr>
            <a:spLocks noGrp="1"/>
          </p:cNvSpPr>
          <p:nvPr>
            <p:ph type="body" sz="quarter" idx="45" hasCustomPrompt="1"/>
          </p:nvPr>
        </p:nvSpPr>
        <p:spPr>
          <a:xfrm>
            <a:off x="2678970" y="3407274"/>
            <a:ext cx="2001973" cy="366718"/>
          </a:xfrm>
          <a:prstGeom prst="rect">
            <a:avLst/>
          </a:prstGeom>
        </p:spPr>
        <p:txBody>
          <a:bodyPr wrap="square" anchor="b" anchorCtr="0">
            <a:noAutofit/>
          </a:bodyPr>
          <a:lstStyle>
            <a:lvl1pPr marL="0" indent="0">
              <a:lnSpc>
                <a:spcPct val="100000"/>
              </a:lnSpc>
              <a:spcBef>
                <a:spcPts val="0"/>
              </a:spcBef>
              <a:buFont typeface="Arial" pitchFamily="34" charset="0"/>
              <a:buNone/>
              <a:defRPr sz="969" b="0" baseline="0">
                <a:solidFill>
                  <a:schemeClr val="accent4"/>
                </a:solidFill>
              </a:defRPr>
            </a:lvl1pPr>
            <a:lvl2pPr>
              <a:defRPr sz="872"/>
            </a:lvl2pPr>
            <a:lvl3pPr>
              <a:defRPr sz="872"/>
            </a:lvl3pPr>
            <a:lvl4pPr>
              <a:defRPr sz="872"/>
            </a:lvl4pPr>
            <a:lvl5pPr>
              <a:defRPr sz="872"/>
            </a:lvl5pPr>
          </a:lstStyle>
          <a:p>
            <a:pPr lvl="0"/>
            <a:r>
              <a:rPr lang="en-US" noProof="0"/>
              <a:t>Our role in the transaction</a:t>
            </a:r>
          </a:p>
          <a:p>
            <a:pPr lvl="0"/>
            <a:r>
              <a:rPr lang="en-US" noProof="0"/>
              <a:t>Can be two lines</a:t>
            </a:r>
          </a:p>
        </p:txBody>
      </p:sp>
      <p:sp>
        <p:nvSpPr>
          <p:cNvPr id="96" name="Text Placeholder 21">
            <a:extLst>
              <a:ext uri="{FF2B5EF4-FFF2-40B4-BE49-F238E27FC236}">
                <a16:creationId xmlns:a16="http://schemas.microsoft.com/office/drawing/2014/main" id="{8BF2B1FB-7FE1-4828-A2E8-B71C53EEF328}"/>
              </a:ext>
            </a:extLst>
          </p:cNvPr>
          <p:cNvSpPr>
            <a:spLocks noGrp="1"/>
          </p:cNvSpPr>
          <p:nvPr>
            <p:ph type="body" sz="quarter" idx="46" hasCustomPrompt="1"/>
          </p:nvPr>
        </p:nvSpPr>
        <p:spPr>
          <a:xfrm>
            <a:off x="4915554" y="1665282"/>
            <a:ext cx="2001973" cy="457200"/>
          </a:xfrm>
          <a:prstGeom prst="rect">
            <a:avLst/>
          </a:prstGeom>
        </p:spPr>
        <p:txBody>
          <a:bodyPr anchor="t" anchorCtr="0">
            <a:noAutofit/>
          </a:bodyPr>
          <a:lstStyle>
            <a:lvl1pPr>
              <a:lnSpc>
                <a:spcPts val="1260"/>
              </a:lnSpc>
              <a:buFont typeface="Arial" pitchFamily="34" charset="0"/>
              <a:buNone/>
              <a:defRPr sz="1163" b="0" kern="7500" spc="78" baseline="0">
                <a:solidFill>
                  <a:schemeClr val="tx2"/>
                </a:solidFill>
              </a:defRPr>
            </a:lvl1pPr>
            <a:lvl2pPr>
              <a:defRPr sz="872"/>
            </a:lvl2pPr>
            <a:lvl3pPr>
              <a:defRPr sz="872"/>
            </a:lvl3pPr>
            <a:lvl4pPr>
              <a:defRPr sz="872"/>
            </a:lvl4pPr>
            <a:lvl5pPr>
              <a:defRPr sz="872"/>
            </a:lvl5pPr>
          </a:lstStyle>
          <a:p>
            <a:pPr lvl="0"/>
            <a:r>
              <a:rPr lang="en-US" noProof="0" dirty="0"/>
              <a:t>SERVICE WE PROVIDED</a:t>
            </a:r>
          </a:p>
        </p:txBody>
      </p:sp>
      <p:sp>
        <p:nvSpPr>
          <p:cNvPr id="97" name="Text Placeholder 21">
            <a:extLst>
              <a:ext uri="{FF2B5EF4-FFF2-40B4-BE49-F238E27FC236}">
                <a16:creationId xmlns:a16="http://schemas.microsoft.com/office/drawing/2014/main" id="{0126A276-8173-4FBB-B051-4396FB789585}"/>
              </a:ext>
            </a:extLst>
          </p:cNvPr>
          <p:cNvSpPr>
            <a:spLocks noGrp="1"/>
          </p:cNvSpPr>
          <p:nvPr>
            <p:ph type="body" sz="quarter" idx="47" hasCustomPrompt="1"/>
          </p:nvPr>
        </p:nvSpPr>
        <p:spPr>
          <a:xfrm>
            <a:off x="7149068" y="1665282"/>
            <a:ext cx="2001973" cy="457200"/>
          </a:xfrm>
          <a:prstGeom prst="rect">
            <a:avLst/>
          </a:prstGeom>
        </p:spPr>
        <p:txBody>
          <a:bodyPr anchor="t" anchorCtr="0">
            <a:noAutofit/>
          </a:bodyPr>
          <a:lstStyle>
            <a:lvl1pPr>
              <a:lnSpc>
                <a:spcPts val="1260"/>
              </a:lnSpc>
              <a:buFont typeface="Arial" pitchFamily="34" charset="0"/>
              <a:buNone/>
              <a:defRPr sz="1163" b="0" kern="7500" spc="78" baseline="0">
                <a:solidFill>
                  <a:schemeClr val="tx2"/>
                </a:solidFill>
              </a:defRPr>
            </a:lvl1pPr>
            <a:lvl2pPr>
              <a:defRPr sz="872"/>
            </a:lvl2pPr>
            <a:lvl3pPr>
              <a:defRPr sz="872"/>
            </a:lvl3pPr>
            <a:lvl4pPr>
              <a:defRPr sz="872"/>
            </a:lvl4pPr>
            <a:lvl5pPr>
              <a:defRPr sz="872"/>
            </a:lvl5pPr>
          </a:lstStyle>
          <a:p>
            <a:pPr lvl="0"/>
            <a:r>
              <a:rPr lang="en-US" noProof="0" dirty="0"/>
              <a:t>SERVICE WE PROVIDED</a:t>
            </a:r>
          </a:p>
        </p:txBody>
      </p:sp>
      <p:sp>
        <p:nvSpPr>
          <p:cNvPr id="98" name="Text Placeholder 21">
            <a:extLst>
              <a:ext uri="{FF2B5EF4-FFF2-40B4-BE49-F238E27FC236}">
                <a16:creationId xmlns:a16="http://schemas.microsoft.com/office/drawing/2014/main" id="{A7721230-14E6-41B0-A15E-F2A0124E7529}"/>
              </a:ext>
            </a:extLst>
          </p:cNvPr>
          <p:cNvSpPr>
            <a:spLocks noGrp="1"/>
          </p:cNvSpPr>
          <p:nvPr>
            <p:ph type="body" sz="quarter" idx="48" hasCustomPrompt="1"/>
          </p:nvPr>
        </p:nvSpPr>
        <p:spPr>
          <a:xfrm>
            <a:off x="4915554" y="2472421"/>
            <a:ext cx="2001973" cy="223344"/>
          </a:xfrm>
          <a:prstGeom prst="rect">
            <a:avLst/>
          </a:prstGeom>
        </p:spPr>
        <p:txBody>
          <a:bodyPr wrap="square" anchor="ctr" anchorCtr="0">
            <a:noAutofit/>
          </a:bodyPr>
          <a:lstStyle>
            <a:lvl1pPr marL="0" indent="0">
              <a:lnSpc>
                <a:spcPct val="100000"/>
              </a:lnSpc>
              <a:buFont typeface="Arial" pitchFamily="34" charset="0"/>
              <a:buNone/>
              <a:defRPr sz="969" b="0" baseline="0">
                <a:solidFill>
                  <a:schemeClr val="tx1"/>
                </a:solidFill>
              </a:defRPr>
            </a:lvl1pPr>
            <a:lvl2pPr>
              <a:defRPr sz="872"/>
            </a:lvl2pPr>
            <a:lvl3pPr>
              <a:defRPr sz="872"/>
            </a:lvl3pPr>
            <a:lvl4pPr>
              <a:defRPr sz="872"/>
            </a:lvl4pPr>
            <a:lvl5pPr>
              <a:defRPr sz="872"/>
            </a:lvl5pPr>
          </a:lstStyle>
          <a:p>
            <a:pPr lvl="0"/>
            <a:r>
              <a:rPr lang="en-US" noProof="0"/>
              <a:t>a portfolio company of</a:t>
            </a:r>
          </a:p>
        </p:txBody>
      </p:sp>
      <p:sp>
        <p:nvSpPr>
          <p:cNvPr id="99" name="Text Placeholder 21">
            <a:extLst>
              <a:ext uri="{FF2B5EF4-FFF2-40B4-BE49-F238E27FC236}">
                <a16:creationId xmlns:a16="http://schemas.microsoft.com/office/drawing/2014/main" id="{9737CD30-5857-4DB3-AE6E-6B1032ACBC93}"/>
              </a:ext>
            </a:extLst>
          </p:cNvPr>
          <p:cNvSpPr>
            <a:spLocks noGrp="1"/>
          </p:cNvSpPr>
          <p:nvPr>
            <p:ph type="body" sz="quarter" idx="49" hasCustomPrompt="1"/>
          </p:nvPr>
        </p:nvSpPr>
        <p:spPr>
          <a:xfrm>
            <a:off x="4915554" y="2939848"/>
            <a:ext cx="2001973" cy="223344"/>
          </a:xfrm>
          <a:prstGeom prst="rect">
            <a:avLst/>
          </a:prstGeom>
        </p:spPr>
        <p:txBody>
          <a:bodyPr wrap="square" anchor="ctr" anchorCtr="0">
            <a:noAutofit/>
          </a:bodyPr>
          <a:lstStyle>
            <a:lvl1pPr marL="0" indent="0">
              <a:lnSpc>
                <a:spcPct val="100000"/>
              </a:lnSpc>
              <a:buFont typeface="Arial" pitchFamily="34" charset="0"/>
              <a:buNone/>
              <a:defRPr sz="969" b="0" baseline="0">
                <a:solidFill>
                  <a:schemeClr val="tx1"/>
                </a:solidFill>
              </a:defRPr>
            </a:lvl1pPr>
            <a:lvl2pPr>
              <a:defRPr sz="872"/>
            </a:lvl2pPr>
            <a:lvl3pPr>
              <a:defRPr sz="872"/>
            </a:lvl3pPr>
            <a:lvl4pPr>
              <a:defRPr sz="872"/>
            </a:lvl4pPr>
            <a:lvl5pPr>
              <a:defRPr sz="872"/>
            </a:lvl5pPr>
          </a:lstStyle>
          <a:p>
            <a:pPr lvl="0"/>
            <a:r>
              <a:rPr lang="en-US" noProof="0"/>
              <a:t>has been acquired by</a:t>
            </a:r>
          </a:p>
        </p:txBody>
      </p:sp>
      <p:sp>
        <p:nvSpPr>
          <p:cNvPr id="100" name="Text Placeholder 21">
            <a:extLst>
              <a:ext uri="{FF2B5EF4-FFF2-40B4-BE49-F238E27FC236}">
                <a16:creationId xmlns:a16="http://schemas.microsoft.com/office/drawing/2014/main" id="{5CDF1E7A-20E0-4556-B657-9C09098BEF72}"/>
              </a:ext>
            </a:extLst>
          </p:cNvPr>
          <p:cNvSpPr>
            <a:spLocks noGrp="1"/>
          </p:cNvSpPr>
          <p:nvPr>
            <p:ph type="body" sz="quarter" idx="50" hasCustomPrompt="1"/>
          </p:nvPr>
        </p:nvSpPr>
        <p:spPr>
          <a:xfrm>
            <a:off x="7149068" y="2548777"/>
            <a:ext cx="2001973" cy="646549"/>
          </a:xfrm>
          <a:prstGeom prst="rect">
            <a:avLst/>
          </a:prstGeom>
        </p:spPr>
        <p:txBody>
          <a:bodyPr wrap="square" anchor="t" anchorCtr="0">
            <a:noAutofit/>
          </a:bodyPr>
          <a:lstStyle>
            <a:lvl1pPr marL="0" indent="0">
              <a:lnSpc>
                <a:spcPct val="100000"/>
              </a:lnSpc>
              <a:buFont typeface="Arial" pitchFamily="34" charset="0"/>
              <a:buNone/>
              <a:defRPr sz="969" b="0" baseline="0">
                <a:solidFill>
                  <a:schemeClr val="tx1"/>
                </a:solidFill>
              </a:defRPr>
            </a:lvl1pPr>
            <a:lvl2pPr>
              <a:defRPr sz="872"/>
            </a:lvl2pPr>
            <a:lvl3pPr>
              <a:defRPr sz="872"/>
            </a:lvl3pPr>
            <a:lvl4pPr>
              <a:defRPr sz="872"/>
            </a:lvl4pPr>
            <a:lvl5pPr>
              <a:defRPr sz="872"/>
            </a:lvl5pPr>
          </a:lstStyle>
          <a:p>
            <a:pPr lvl="0"/>
            <a:r>
              <a:rPr lang="en-US" noProof="0"/>
              <a:t>[company name], a portfolio company of the [company name], has been acquired by the [company name]</a:t>
            </a:r>
          </a:p>
        </p:txBody>
      </p:sp>
      <p:sp>
        <p:nvSpPr>
          <p:cNvPr id="101" name="Text Placeholder 21">
            <a:extLst>
              <a:ext uri="{FF2B5EF4-FFF2-40B4-BE49-F238E27FC236}">
                <a16:creationId xmlns:a16="http://schemas.microsoft.com/office/drawing/2014/main" id="{B8519A1F-B0B0-4163-89C3-401E4DCEF713}"/>
              </a:ext>
            </a:extLst>
          </p:cNvPr>
          <p:cNvSpPr>
            <a:spLocks noGrp="1"/>
          </p:cNvSpPr>
          <p:nvPr>
            <p:ph type="body" sz="quarter" idx="51" hasCustomPrompt="1"/>
          </p:nvPr>
        </p:nvSpPr>
        <p:spPr>
          <a:xfrm>
            <a:off x="449287" y="4096177"/>
            <a:ext cx="2001973" cy="457200"/>
          </a:xfrm>
          <a:prstGeom prst="rect">
            <a:avLst/>
          </a:prstGeom>
        </p:spPr>
        <p:txBody>
          <a:bodyPr anchor="t" anchorCtr="0">
            <a:noAutofit/>
          </a:bodyPr>
          <a:lstStyle>
            <a:lvl1pPr>
              <a:lnSpc>
                <a:spcPts val="1260"/>
              </a:lnSpc>
              <a:buFont typeface="Arial" pitchFamily="34" charset="0"/>
              <a:buNone/>
              <a:defRPr sz="1163" b="0" kern="7500" spc="78" baseline="0">
                <a:solidFill>
                  <a:schemeClr val="tx2"/>
                </a:solidFill>
              </a:defRPr>
            </a:lvl1pPr>
            <a:lvl2pPr>
              <a:defRPr sz="872"/>
            </a:lvl2pPr>
            <a:lvl3pPr>
              <a:defRPr sz="872"/>
            </a:lvl3pPr>
            <a:lvl4pPr>
              <a:defRPr sz="872"/>
            </a:lvl4pPr>
            <a:lvl5pPr>
              <a:defRPr sz="872"/>
            </a:lvl5pPr>
          </a:lstStyle>
          <a:p>
            <a:pPr lvl="0"/>
            <a:r>
              <a:rPr lang="en-US" noProof="0"/>
              <a:t>SERVICE WE PROVIDED</a:t>
            </a:r>
          </a:p>
        </p:txBody>
      </p:sp>
      <p:sp>
        <p:nvSpPr>
          <p:cNvPr id="102" name="Text Placeholder 21">
            <a:extLst>
              <a:ext uri="{FF2B5EF4-FFF2-40B4-BE49-F238E27FC236}">
                <a16:creationId xmlns:a16="http://schemas.microsoft.com/office/drawing/2014/main" id="{0C3531D2-0F89-4912-B6F8-C956BCBF590F}"/>
              </a:ext>
            </a:extLst>
          </p:cNvPr>
          <p:cNvSpPr>
            <a:spLocks noGrp="1"/>
          </p:cNvSpPr>
          <p:nvPr>
            <p:ph type="body" sz="quarter" idx="52" hasCustomPrompt="1"/>
          </p:nvPr>
        </p:nvSpPr>
        <p:spPr>
          <a:xfrm>
            <a:off x="449287" y="5093008"/>
            <a:ext cx="2001973" cy="205532"/>
          </a:xfrm>
          <a:prstGeom prst="rect">
            <a:avLst/>
          </a:prstGeom>
        </p:spPr>
        <p:txBody>
          <a:bodyPr wrap="square" anchor="ctr" anchorCtr="0">
            <a:noAutofit/>
          </a:bodyPr>
          <a:lstStyle>
            <a:lvl1pPr marL="0" indent="0">
              <a:lnSpc>
                <a:spcPct val="100000"/>
              </a:lnSpc>
              <a:buFont typeface="Arial" pitchFamily="34" charset="0"/>
              <a:buNone/>
              <a:defRPr sz="969" b="0" baseline="0">
                <a:solidFill>
                  <a:schemeClr val="tx1"/>
                </a:solidFill>
              </a:defRPr>
            </a:lvl1pPr>
            <a:lvl2pPr>
              <a:defRPr sz="872"/>
            </a:lvl2pPr>
            <a:lvl3pPr>
              <a:defRPr sz="872"/>
            </a:lvl3pPr>
            <a:lvl4pPr>
              <a:defRPr sz="872"/>
            </a:lvl4pPr>
            <a:lvl5pPr>
              <a:defRPr sz="872"/>
            </a:lvl5pPr>
          </a:lstStyle>
          <a:p>
            <a:pPr lvl="0"/>
            <a:r>
              <a:rPr lang="en-US" noProof="0"/>
              <a:t>has been acquired by</a:t>
            </a:r>
          </a:p>
        </p:txBody>
      </p:sp>
      <p:sp>
        <p:nvSpPr>
          <p:cNvPr id="103" name="Text Placeholder 21">
            <a:extLst>
              <a:ext uri="{FF2B5EF4-FFF2-40B4-BE49-F238E27FC236}">
                <a16:creationId xmlns:a16="http://schemas.microsoft.com/office/drawing/2014/main" id="{6FFDD3A4-AF33-4242-978F-370BFBE68BF3}"/>
              </a:ext>
            </a:extLst>
          </p:cNvPr>
          <p:cNvSpPr>
            <a:spLocks noGrp="1"/>
          </p:cNvSpPr>
          <p:nvPr>
            <p:ph type="body" sz="quarter" idx="53" hasCustomPrompt="1"/>
          </p:nvPr>
        </p:nvSpPr>
        <p:spPr>
          <a:xfrm>
            <a:off x="449287" y="5838169"/>
            <a:ext cx="2001973" cy="366718"/>
          </a:xfrm>
          <a:prstGeom prst="rect">
            <a:avLst/>
          </a:prstGeom>
        </p:spPr>
        <p:txBody>
          <a:bodyPr wrap="square" anchor="b" anchorCtr="0">
            <a:noAutofit/>
          </a:bodyPr>
          <a:lstStyle>
            <a:lvl1pPr marL="0" indent="0">
              <a:lnSpc>
                <a:spcPct val="100000"/>
              </a:lnSpc>
              <a:spcBef>
                <a:spcPts val="0"/>
              </a:spcBef>
              <a:buFont typeface="Arial" pitchFamily="34" charset="0"/>
              <a:buNone/>
              <a:defRPr sz="969" b="0" baseline="0">
                <a:solidFill>
                  <a:schemeClr val="accent4"/>
                </a:solidFill>
              </a:defRPr>
            </a:lvl1pPr>
            <a:lvl2pPr>
              <a:defRPr sz="872"/>
            </a:lvl2pPr>
            <a:lvl3pPr>
              <a:defRPr sz="872"/>
            </a:lvl3pPr>
            <a:lvl4pPr>
              <a:defRPr sz="872"/>
            </a:lvl4pPr>
            <a:lvl5pPr>
              <a:defRPr sz="872"/>
            </a:lvl5pPr>
          </a:lstStyle>
          <a:p>
            <a:pPr lvl="0"/>
            <a:r>
              <a:rPr lang="en-US" noProof="0"/>
              <a:t>Our role in the transaction</a:t>
            </a:r>
          </a:p>
          <a:p>
            <a:pPr lvl="0"/>
            <a:r>
              <a:rPr lang="en-US" noProof="0"/>
              <a:t>Can be two lines</a:t>
            </a:r>
          </a:p>
        </p:txBody>
      </p:sp>
      <p:sp>
        <p:nvSpPr>
          <p:cNvPr id="104" name="Text Placeholder 21">
            <a:extLst>
              <a:ext uri="{FF2B5EF4-FFF2-40B4-BE49-F238E27FC236}">
                <a16:creationId xmlns:a16="http://schemas.microsoft.com/office/drawing/2014/main" id="{FE853675-5A33-4E0A-8702-8F0B8A1D97CF}"/>
              </a:ext>
            </a:extLst>
          </p:cNvPr>
          <p:cNvSpPr>
            <a:spLocks noGrp="1"/>
          </p:cNvSpPr>
          <p:nvPr>
            <p:ph type="body" sz="quarter" idx="54" hasCustomPrompt="1"/>
          </p:nvPr>
        </p:nvSpPr>
        <p:spPr>
          <a:xfrm>
            <a:off x="2682422" y="4096177"/>
            <a:ext cx="2001973" cy="457200"/>
          </a:xfrm>
          <a:prstGeom prst="rect">
            <a:avLst/>
          </a:prstGeom>
        </p:spPr>
        <p:txBody>
          <a:bodyPr anchor="t" anchorCtr="0">
            <a:noAutofit/>
          </a:bodyPr>
          <a:lstStyle>
            <a:lvl1pPr>
              <a:lnSpc>
                <a:spcPts val="1260"/>
              </a:lnSpc>
              <a:buFont typeface="Arial" pitchFamily="34" charset="0"/>
              <a:buNone/>
              <a:defRPr sz="1163" b="0" kern="7500" spc="78" baseline="0">
                <a:solidFill>
                  <a:schemeClr val="tx2"/>
                </a:solidFill>
              </a:defRPr>
            </a:lvl1pPr>
            <a:lvl2pPr>
              <a:defRPr sz="872"/>
            </a:lvl2pPr>
            <a:lvl3pPr>
              <a:defRPr sz="872"/>
            </a:lvl3pPr>
            <a:lvl4pPr>
              <a:defRPr sz="872"/>
            </a:lvl4pPr>
            <a:lvl5pPr>
              <a:defRPr sz="872"/>
            </a:lvl5pPr>
          </a:lstStyle>
          <a:p>
            <a:pPr lvl="0"/>
            <a:r>
              <a:rPr lang="en-US" noProof="0"/>
              <a:t>SERVICE WE PROVIDED</a:t>
            </a:r>
          </a:p>
        </p:txBody>
      </p:sp>
      <p:sp>
        <p:nvSpPr>
          <p:cNvPr id="105" name="Text Placeholder 21">
            <a:extLst>
              <a:ext uri="{FF2B5EF4-FFF2-40B4-BE49-F238E27FC236}">
                <a16:creationId xmlns:a16="http://schemas.microsoft.com/office/drawing/2014/main" id="{958E8CE0-0CBB-4D3F-98CD-5DC913CFC98C}"/>
              </a:ext>
            </a:extLst>
          </p:cNvPr>
          <p:cNvSpPr>
            <a:spLocks noGrp="1"/>
          </p:cNvSpPr>
          <p:nvPr>
            <p:ph type="body" sz="quarter" idx="55" hasCustomPrompt="1"/>
          </p:nvPr>
        </p:nvSpPr>
        <p:spPr>
          <a:xfrm>
            <a:off x="2682422" y="5009172"/>
            <a:ext cx="2001973" cy="373202"/>
          </a:xfrm>
          <a:prstGeom prst="rect">
            <a:avLst/>
          </a:prstGeom>
        </p:spPr>
        <p:txBody>
          <a:bodyPr wrap="square" anchor="ctr" anchorCtr="0">
            <a:noAutofit/>
          </a:bodyPr>
          <a:lstStyle>
            <a:lvl1pPr marL="0" indent="0">
              <a:lnSpc>
                <a:spcPct val="100000"/>
              </a:lnSpc>
              <a:buFont typeface="Arial" pitchFamily="34" charset="0"/>
              <a:buNone/>
              <a:defRPr sz="969" b="0" baseline="0">
                <a:solidFill>
                  <a:schemeClr val="tx1"/>
                </a:solidFill>
              </a:defRPr>
            </a:lvl1pPr>
            <a:lvl2pPr>
              <a:defRPr sz="872"/>
            </a:lvl2pPr>
            <a:lvl3pPr>
              <a:defRPr sz="872"/>
            </a:lvl3pPr>
            <a:lvl4pPr>
              <a:defRPr sz="872"/>
            </a:lvl4pPr>
            <a:lvl5pPr>
              <a:defRPr sz="872"/>
            </a:lvl5pPr>
          </a:lstStyle>
          <a:p>
            <a:pPr lvl="0"/>
            <a:r>
              <a:rPr lang="en-US" noProof="0"/>
              <a:t>a portfolio company of the [company name], has been acquired by</a:t>
            </a:r>
          </a:p>
        </p:txBody>
      </p:sp>
      <p:sp>
        <p:nvSpPr>
          <p:cNvPr id="106" name="Text Placeholder 21">
            <a:extLst>
              <a:ext uri="{FF2B5EF4-FFF2-40B4-BE49-F238E27FC236}">
                <a16:creationId xmlns:a16="http://schemas.microsoft.com/office/drawing/2014/main" id="{74ECCE2A-6B53-424C-9F40-4769410EFCC6}"/>
              </a:ext>
            </a:extLst>
          </p:cNvPr>
          <p:cNvSpPr>
            <a:spLocks noGrp="1"/>
          </p:cNvSpPr>
          <p:nvPr>
            <p:ph type="body" sz="quarter" idx="56" hasCustomPrompt="1"/>
          </p:nvPr>
        </p:nvSpPr>
        <p:spPr>
          <a:xfrm>
            <a:off x="2682422" y="5838169"/>
            <a:ext cx="2001973" cy="366718"/>
          </a:xfrm>
          <a:prstGeom prst="rect">
            <a:avLst/>
          </a:prstGeom>
        </p:spPr>
        <p:txBody>
          <a:bodyPr wrap="square" anchor="b" anchorCtr="0">
            <a:noAutofit/>
          </a:bodyPr>
          <a:lstStyle>
            <a:lvl1pPr marL="0" indent="0">
              <a:lnSpc>
                <a:spcPct val="100000"/>
              </a:lnSpc>
              <a:spcBef>
                <a:spcPts val="0"/>
              </a:spcBef>
              <a:buFont typeface="Arial" pitchFamily="34" charset="0"/>
              <a:buNone/>
              <a:defRPr sz="969" b="0" baseline="0">
                <a:solidFill>
                  <a:schemeClr val="accent4"/>
                </a:solidFill>
              </a:defRPr>
            </a:lvl1pPr>
            <a:lvl2pPr>
              <a:defRPr sz="872"/>
            </a:lvl2pPr>
            <a:lvl3pPr>
              <a:defRPr sz="872"/>
            </a:lvl3pPr>
            <a:lvl4pPr>
              <a:defRPr sz="872"/>
            </a:lvl4pPr>
            <a:lvl5pPr>
              <a:defRPr sz="872"/>
            </a:lvl5pPr>
          </a:lstStyle>
          <a:p>
            <a:pPr lvl="0"/>
            <a:r>
              <a:rPr lang="en-US" noProof="0"/>
              <a:t>Our role in the transaction</a:t>
            </a:r>
          </a:p>
          <a:p>
            <a:pPr lvl="0"/>
            <a:r>
              <a:rPr lang="en-US" noProof="0"/>
              <a:t>Can be two lines</a:t>
            </a:r>
          </a:p>
        </p:txBody>
      </p:sp>
      <p:sp>
        <p:nvSpPr>
          <p:cNvPr id="107" name="Text Placeholder 21">
            <a:extLst>
              <a:ext uri="{FF2B5EF4-FFF2-40B4-BE49-F238E27FC236}">
                <a16:creationId xmlns:a16="http://schemas.microsoft.com/office/drawing/2014/main" id="{0813F079-8DC3-4AD5-8933-076C011CB11F}"/>
              </a:ext>
            </a:extLst>
          </p:cNvPr>
          <p:cNvSpPr>
            <a:spLocks noGrp="1"/>
          </p:cNvSpPr>
          <p:nvPr>
            <p:ph type="body" sz="quarter" idx="57" hasCustomPrompt="1"/>
          </p:nvPr>
        </p:nvSpPr>
        <p:spPr>
          <a:xfrm>
            <a:off x="4915554" y="4096177"/>
            <a:ext cx="2001973" cy="457200"/>
          </a:xfrm>
          <a:prstGeom prst="rect">
            <a:avLst/>
          </a:prstGeom>
        </p:spPr>
        <p:txBody>
          <a:bodyPr anchor="t" anchorCtr="0">
            <a:noAutofit/>
          </a:bodyPr>
          <a:lstStyle>
            <a:lvl1pPr>
              <a:lnSpc>
                <a:spcPts val="1260"/>
              </a:lnSpc>
              <a:buFont typeface="Arial" pitchFamily="34" charset="0"/>
              <a:buNone/>
              <a:defRPr sz="1163" b="0" kern="7500" spc="78" baseline="0">
                <a:solidFill>
                  <a:schemeClr val="tx2"/>
                </a:solidFill>
              </a:defRPr>
            </a:lvl1pPr>
            <a:lvl2pPr>
              <a:defRPr sz="872"/>
            </a:lvl2pPr>
            <a:lvl3pPr>
              <a:defRPr sz="872"/>
            </a:lvl3pPr>
            <a:lvl4pPr>
              <a:defRPr sz="872"/>
            </a:lvl4pPr>
            <a:lvl5pPr>
              <a:defRPr sz="872"/>
            </a:lvl5pPr>
          </a:lstStyle>
          <a:p>
            <a:pPr lvl="0"/>
            <a:r>
              <a:rPr lang="en-US" noProof="0"/>
              <a:t>SERVICE WE PROVIDED</a:t>
            </a:r>
          </a:p>
        </p:txBody>
      </p:sp>
      <p:sp>
        <p:nvSpPr>
          <p:cNvPr id="108" name="Text Placeholder 21">
            <a:extLst>
              <a:ext uri="{FF2B5EF4-FFF2-40B4-BE49-F238E27FC236}">
                <a16:creationId xmlns:a16="http://schemas.microsoft.com/office/drawing/2014/main" id="{BDFB4BFC-F6D0-422B-BB6B-5EA25906402E}"/>
              </a:ext>
            </a:extLst>
          </p:cNvPr>
          <p:cNvSpPr>
            <a:spLocks noGrp="1"/>
          </p:cNvSpPr>
          <p:nvPr>
            <p:ph type="body" sz="quarter" idx="58" hasCustomPrompt="1"/>
          </p:nvPr>
        </p:nvSpPr>
        <p:spPr>
          <a:xfrm>
            <a:off x="7149068" y="4096177"/>
            <a:ext cx="2001973" cy="457200"/>
          </a:xfrm>
          <a:prstGeom prst="rect">
            <a:avLst/>
          </a:prstGeom>
        </p:spPr>
        <p:txBody>
          <a:bodyPr anchor="t" anchorCtr="0">
            <a:noAutofit/>
          </a:bodyPr>
          <a:lstStyle>
            <a:lvl1pPr>
              <a:lnSpc>
                <a:spcPts val="1260"/>
              </a:lnSpc>
              <a:buFont typeface="Arial" pitchFamily="34" charset="0"/>
              <a:buNone/>
              <a:defRPr sz="1163" b="0" kern="7500" spc="78" baseline="0">
                <a:solidFill>
                  <a:schemeClr val="tx2"/>
                </a:solidFill>
              </a:defRPr>
            </a:lvl1pPr>
            <a:lvl2pPr>
              <a:defRPr sz="872"/>
            </a:lvl2pPr>
            <a:lvl3pPr>
              <a:defRPr sz="872"/>
            </a:lvl3pPr>
            <a:lvl4pPr>
              <a:defRPr sz="872"/>
            </a:lvl4pPr>
            <a:lvl5pPr>
              <a:defRPr sz="872"/>
            </a:lvl5pPr>
          </a:lstStyle>
          <a:p>
            <a:pPr lvl="0"/>
            <a:r>
              <a:rPr lang="en-US" noProof="0" dirty="0"/>
              <a:t>SERVICE WE PROVIDED</a:t>
            </a:r>
          </a:p>
        </p:txBody>
      </p:sp>
      <p:sp>
        <p:nvSpPr>
          <p:cNvPr id="109" name="Text Placeholder 21">
            <a:extLst>
              <a:ext uri="{FF2B5EF4-FFF2-40B4-BE49-F238E27FC236}">
                <a16:creationId xmlns:a16="http://schemas.microsoft.com/office/drawing/2014/main" id="{E1399ECB-2B29-4E5A-A1AB-58C8028737FF}"/>
              </a:ext>
            </a:extLst>
          </p:cNvPr>
          <p:cNvSpPr>
            <a:spLocks noGrp="1"/>
          </p:cNvSpPr>
          <p:nvPr>
            <p:ph type="body" sz="quarter" idx="59" hasCustomPrompt="1"/>
          </p:nvPr>
        </p:nvSpPr>
        <p:spPr>
          <a:xfrm>
            <a:off x="4915554" y="4903316"/>
            <a:ext cx="2001973" cy="223344"/>
          </a:xfrm>
          <a:prstGeom prst="rect">
            <a:avLst/>
          </a:prstGeom>
        </p:spPr>
        <p:txBody>
          <a:bodyPr wrap="square" anchor="ctr" anchorCtr="0">
            <a:noAutofit/>
          </a:bodyPr>
          <a:lstStyle>
            <a:lvl1pPr marL="0" indent="0">
              <a:lnSpc>
                <a:spcPct val="100000"/>
              </a:lnSpc>
              <a:buFont typeface="Arial" pitchFamily="34" charset="0"/>
              <a:buNone/>
              <a:defRPr sz="969" b="0" baseline="0">
                <a:solidFill>
                  <a:schemeClr val="tx1"/>
                </a:solidFill>
              </a:defRPr>
            </a:lvl1pPr>
            <a:lvl2pPr>
              <a:defRPr sz="872"/>
            </a:lvl2pPr>
            <a:lvl3pPr>
              <a:defRPr sz="872"/>
            </a:lvl3pPr>
            <a:lvl4pPr>
              <a:defRPr sz="872"/>
            </a:lvl4pPr>
            <a:lvl5pPr>
              <a:defRPr sz="872"/>
            </a:lvl5pPr>
          </a:lstStyle>
          <a:p>
            <a:pPr lvl="0"/>
            <a:r>
              <a:rPr lang="en-US" noProof="0"/>
              <a:t>a portfolio company of</a:t>
            </a:r>
          </a:p>
        </p:txBody>
      </p:sp>
      <p:sp>
        <p:nvSpPr>
          <p:cNvPr id="110" name="Text Placeholder 21">
            <a:extLst>
              <a:ext uri="{FF2B5EF4-FFF2-40B4-BE49-F238E27FC236}">
                <a16:creationId xmlns:a16="http://schemas.microsoft.com/office/drawing/2014/main" id="{6DB3D420-A69D-4A64-8C80-D747F988ECE6}"/>
              </a:ext>
            </a:extLst>
          </p:cNvPr>
          <p:cNvSpPr>
            <a:spLocks noGrp="1"/>
          </p:cNvSpPr>
          <p:nvPr>
            <p:ph type="body" sz="quarter" idx="60" hasCustomPrompt="1"/>
          </p:nvPr>
        </p:nvSpPr>
        <p:spPr>
          <a:xfrm>
            <a:off x="4915554" y="5370743"/>
            <a:ext cx="2001973" cy="223344"/>
          </a:xfrm>
          <a:prstGeom prst="rect">
            <a:avLst/>
          </a:prstGeom>
        </p:spPr>
        <p:txBody>
          <a:bodyPr wrap="square" anchor="ctr" anchorCtr="0">
            <a:noAutofit/>
          </a:bodyPr>
          <a:lstStyle>
            <a:lvl1pPr marL="0" indent="0">
              <a:lnSpc>
                <a:spcPct val="100000"/>
              </a:lnSpc>
              <a:buFont typeface="Arial" pitchFamily="34" charset="0"/>
              <a:buNone/>
              <a:defRPr sz="969" b="0" baseline="0">
                <a:solidFill>
                  <a:schemeClr val="tx1"/>
                </a:solidFill>
              </a:defRPr>
            </a:lvl1pPr>
            <a:lvl2pPr>
              <a:defRPr sz="872"/>
            </a:lvl2pPr>
            <a:lvl3pPr>
              <a:defRPr sz="872"/>
            </a:lvl3pPr>
            <a:lvl4pPr>
              <a:defRPr sz="872"/>
            </a:lvl4pPr>
            <a:lvl5pPr>
              <a:defRPr sz="872"/>
            </a:lvl5pPr>
          </a:lstStyle>
          <a:p>
            <a:pPr lvl="0"/>
            <a:r>
              <a:rPr lang="en-US" noProof="0"/>
              <a:t>has been acquired by</a:t>
            </a:r>
          </a:p>
        </p:txBody>
      </p:sp>
      <p:sp>
        <p:nvSpPr>
          <p:cNvPr id="111" name="Text Placeholder 21">
            <a:extLst>
              <a:ext uri="{FF2B5EF4-FFF2-40B4-BE49-F238E27FC236}">
                <a16:creationId xmlns:a16="http://schemas.microsoft.com/office/drawing/2014/main" id="{6F2FC2B8-F5C9-476C-AB44-5124DB0D4D87}"/>
              </a:ext>
            </a:extLst>
          </p:cNvPr>
          <p:cNvSpPr>
            <a:spLocks noGrp="1"/>
          </p:cNvSpPr>
          <p:nvPr>
            <p:ph type="body" sz="quarter" idx="61" hasCustomPrompt="1"/>
          </p:nvPr>
        </p:nvSpPr>
        <p:spPr>
          <a:xfrm>
            <a:off x="7149068" y="4979672"/>
            <a:ext cx="2001973" cy="646549"/>
          </a:xfrm>
          <a:prstGeom prst="rect">
            <a:avLst/>
          </a:prstGeom>
        </p:spPr>
        <p:txBody>
          <a:bodyPr wrap="square" anchor="t" anchorCtr="0">
            <a:noAutofit/>
          </a:bodyPr>
          <a:lstStyle>
            <a:lvl1pPr marL="0" indent="0">
              <a:lnSpc>
                <a:spcPct val="100000"/>
              </a:lnSpc>
              <a:buFont typeface="Arial" pitchFamily="34" charset="0"/>
              <a:buNone/>
              <a:defRPr sz="969" b="0" baseline="0">
                <a:solidFill>
                  <a:schemeClr val="tx1"/>
                </a:solidFill>
              </a:defRPr>
            </a:lvl1pPr>
            <a:lvl2pPr>
              <a:defRPr sz="872"/>
            </a:lvl2pPr>
            <a:lvl3pPr>
              <a:defRPr sz="872"/>
            </a:lvl3pPr>
            <a:lvl4pPr>
              <a:defRPr sz="872"/>
            </a:lvl4pPr>
            <a:lvl5pPr>
              <a:defRPr sz="872"/>
            </a:lvl5pPr>
          </a:lstStyle>
          <a:p>
            <a:pPr lvl="0"/>
            <a:r>
              <a:rPr lang="en-US" noProof="0"/>
              <a:t>[company name], a portfolio company of the [company name], has been acquired by the [company name]</a:t>
            </a:r>
          </a:p>
        </p:txBody>
      </p:sp>
      <p:sp>
        <p:nvSpPr>
          <p:cNvPr id="112" name="Text Placeholder 21">
            <a:extLst>
              <a:ext uri="{FF2B5EF4-FFF2-40B4-BE49-F238E27FC236}">
                <a16:creationId xmlns:a16="http://schemas.microsoft.com/office/drawing/2014/main" id="{16DE577B-583E-4F79-BA71-55534320C81A}"/>
              </a:ext>
            </a:extLst>
          </p:cNvPr>
          <p:cNvSpPr>
            <a:spLocks noGrp="1"/>
          </p:cNvSpPr>
          <p:nvPr>
            <p:ph type="body" sz="quarter" idx="62" hasCustomPrompt="1"/>
          </p:nvPr>
        </p:nvSpPr>
        <p:spPr>
          <a:xfrm>
            <a:off x="7149068" y="3407274"/>
            <a:ext cx="2001973" cy="366718"/>
          </a:xfrm>
          <a:prstGeom prst="rect">
            <a:avLst/>
          </a:prstGeom>
        </p:spPr>
        <p:txBody>
          <a:bodyPr wrap="square" anchor="b" anchorCtr="0">
            <a:noAutofit/>
          </a:bodyPr>
          <a:lstStyle>
            <a:lvl1pPr marL="0" indent="0">
              <a:lnSpc>
                <a:spcPct val="100000"/>
              </a:lnSpc>
              <a:spcBef>
                <a:spcPts val="0"/>
              </a:spcBef>
              <a:buFont typeface="Arial" pitchFamily="34" charset="0"/>
              <a:buNone/>
              <a:defRPr sz="969" b="0" baseline="0">
                <a:solidFill>
                  <a:schemeClr val="accent4"/>
                </a:solidFill>
              </a:defRPr>
            </a:lvl1pPr>
            <a:lvl2pPr>
              <a:defRPr sz="872"/>
            </a:lvl2pPr>
            <a:lvl3pPr>
              <a:defRPr sz="872"/>
            </a:lvl3pPr>
            <a:lvl4pPr>
              <a:defRPr sz="872"/>
            </a:lvl4pPr>
            <a:lvl5pPr>
              <a:defRPr sz="872"/>
            </a:lvl5pPr>
          </a:lstStyle>
          <a:p>
            <a:pPr lvl="0"/>
            <a:r>
              <a:rPr lang="en-US" noProof="0"/>
              <a:t>Our role in the transaction</a:t>
            </a:r>
          </a:p>
          <a:p>
            <a:pPr lvl="0"/>
            <a:r>
              <a:rPr lang="en-US" noProof="0"/>
              <a:t>Can be two lines</a:t>
            </a:r>
          </a:p>
        </p:txBody>
      </p:sp>
      <p:sp>
        <p:nvSpPr>
          <p:cNvPr id="113" name="Text Placeholder 21">
            <a:extLst>
              <a:ext uri="{FF2B5EF4-FFF2-40B4-BE49-F238E27FC236}">
                <a16:creationId xmlns:a16="http://schemas.microsoft.com/office/drawing/2014/main" id="{A7C9269F-FC37-4C46-9FD1-EA99B9EB12B1}"/>
              </a:ext>
            </a:extLst>
          </p:cNvPr>
          <p:cNvSpPr>
            <a:spLocks noGrp="1"/>
          </p:cNvSpPr>
          <p:nvPr>
            <p:ph type="body" sz="quarter" idx="63" hasCustomPrompt="1"/>
          </p:nvPr>
        </p:nvSpPr>
        <p:spPr>
          <a:xfrm>
            <a:off x="7149068" y="5838169"/>
            <a:ext cx="2001973" cy="366718"/>
          </a:xfrm>
          <a:prstGeom prst="rect">
            <a:avLst/>
          </a:prstGeom>
        </p:spPr>
        <p:txBody>
          <a:bodyPr wrap="square" anchor="b" anchorCtr="0">
            <a:noAutofit/>
          </a:bodyPr>
          <a:lstStyle>
            <a:lvl1pPr marL="0" indent="0">
              <a:lnSpc>
                <a:spcPct val="100000"/>
              </a:lnSpc>
              <a:spcBef>
                <a:spcPts val="0"/>
              </a:spcBef>
              <a:buFont typeface="Arial" pitchFamily="34" charset="0"/>
              <a:buNone/>
              <a:defRPr sz="969" b="0" baseline="0">
                <a:solidFill>
                  <a:schemeClr val="accent4"/>
                </a:solidFill>
              </a:defRPr>
            </a:lvl1pPr>
            <a:lvl2pPr>
              <a:defRPr sz="872"/>
            </a:lvl2pPr>
            <a:lvl3pPr>
              <a:defRPr sz="872"/>
            </a:lvl3pPr>
            <a:lvl4pPr>
              <a:defRPr sz="872"/>
            </a:lvl4pPr>
            <a:lvl5pPr>
              <a:defRPr sz="872"/>
            </a:lvl5pPr>
          </a:lstStyle>
          <a:p>
            <a:pPr lvl="0"/>
            <a:r>
              <a:rPr lang="en-US" noProof="0"/>
              <a:t>Our role in the transaction</a:t>
            </a:r>
          </a:p>
          <a:p>
            <a:pPr lvl="0"/>
            <a:r>
              <a:rPr lang="en-US" noProof="0"/>
              <a:t>Can be two lines</a:t>
            </a:r>
          </a:p>
        </p:txBody>
      </p:sp>
      <p:sp>
        <p:nvSpPr>
          <p:cNvPr id="114" name="Text Placeholder 21">
            <a:extLst>
              <a:ext uri="{FF2B5EF4-FFF2-40B4-BE49-F238E27FC236}">
                <a16:creationId xmlns:a16="http://schemas.microsoft.com/office/drawing/2014/main" id="{4D14A92B-3226-47EC-A316-A819D8E3421E}"/>
              </a:ext>
            </a:extLst>
          </p:cNvPr>
          <p:cNvSpPr>
            <a:spLocks noGrp="1"/>
          </p:cNvSpPr>
          <p:nvPr>
            <p:ph type="body" sz="quarter" idx="64" hasCustomPrompt="1"/>
          </p:nvPr>
        </p:nvSpPr>
        <p:spPr>
          <a:xfrm>
            <a:off x="4915554" y="3407274"/>
            <a:ext cx="2001973" cy="366718"/>
          </a:xfrm>
          <a:prstGeom prst="rect">
            <a:avLst/>
          </a:prstGeom>
        </p:spPr>
        <p:txBody>
          <a:bodyPr wrap="square" anchor="b" anchorCtr="0">
            <a:noAutofit/>
          </a:bodyPr>
          <a:lstStyle>
            <a:lvl1pPr marL="0" indent="0">
              <a:lnSpc>
                <a:spcPct val="100000"/>
              </a:lnSpc>
              <a:spcBef>
                <a:spcPts val="0"/>
              </a:spcBef>
              <a:buFont typeface="Arial" pitchFamily="34" charset="0"/>
              <a:buNone/>
              <a:defRPr sz="969" b="0" baseline="0">
                <a:solidFill>
                  <a:schemeClr val="accent4"/>
                </a:solidFill>
              </a:defRPr>
            </a:lvl1pPr>
            <a:lvl2pPr>
              <a:defRPr sz="872"/>
            </a:lvl2pPr>
            <a:lvl3pPr>
              <a:defRPr sz="872"/>
            </a:lvl3pPr>
            <a:lvl4pPr>
              <a:defRPr sz="872"/>
            </a:lvl4pPr>
            <a:lvl5pPr>
              <a:defRPr sz="872"/>
            </a:lvl5pPr>
          </a:lstStyle>
          <a:p>
            <a:pPr lvl="0"/>
            <a:r>
              <a:rPr lang="en-US" noProof="0"/>
              <a:t>Our role in the transaction</a:t>
            </a:r>
          </a:p>
          <a:p>
            <a:pPr lvl="0"/>
            <a:r>
              <a:rPr lang="en-US" noProof="0"/>
              <a:t>Can be two lines</a:t>
            </a:r>
          </a:p>
        </p:txBody>
      </p:sp>
      <p:sp>
        <p:nvSpPr>
          <p:cNvPr id="115" name="Text Placeholder 21">
            <a:extLst>
              <a:ext uri="{FF2B5EF4-FFF2-40B4-BE49-F238E27FC236}">
                <a16:creationId xmlns:a16="http://schemas.microsoft.com/office/drawing/2014/main" id="{B32A8F3D-4DC6-4EE1-9C6A-C33F1D00AB45}"/>
              </a:ext>
            </a:extLst>
          </p:cNvPr>
          <p:cNvSpPr>
            <a:spLocks noGrp="1"/>
          </p:cNvSpPr>
          <p:nvPr>
            <p:ph type="body" sz="quarter" idx="65" hasCustomPrompt="1"/>
          </p:nvPr>
        </p:nvSpPr>
        <p:spPr>
          <a:xfrm>
            <a:off x="4915554" y="5838169"/>
            <a:ext cx="2001973" cy="366718"/>
          </a:xfrm>
          <a:prstGeom prst="rect">
            <a:avLst/>
          </a:prstGeom>
        </p:spPr>
        <p:txBody>
          <a:bodyPr wrap="square" anchor="b" anchorCtr="0">
            <a:noAutofit/>
          </a:bodyPr>
          <a:lstStyle>
            <a:lvl1pPr marL="0" indent="0">
              <a:lnSpc>
                <a:spcPct val="100000"/>
              </a:lnSpc>
              <a:spcBef>
                <a:spcPts val="0"/>
              </a:spcBef>
              <a:buFont typeface="Arial" pitchFamily="34" charset="0"/>
              <a:buNone/>
              <a:defRPr sz="969" b="0" baseline="0">
                <a:solidFill>
                  <a:schemeClr val="accent4"/>
                </a:solidFill>
              </a:defRPr>
            </a:lvl1pPr>
            <a:lvl2pPr>
              <a:defRPr sz="872"/>
            </a:lvl2pPr>
            <a:lvl3pPr>
              <a:defRPr sz="872"/>
            </a:lvl3pPr>
            <a:lvl4pPr>
              <a:defRPr sz="872"/>
            </a:lvl4pPr>
            <a:lvl5pPr>
              <a:defRPr sz="872"/>
            </a:lvl5pPr>
          </a:lstStyle>
          <a:p>
            <a:pPr lvl="0"/>
            <a:r>
              <a:rPr lang="en-US" noProof="0"/>
              <a:t>Our role in the transaction</a:t>
            </a:r>
          </a:p>
          <a:p>
            <a:pPr lvl="0"/>
            <a:r>
              <a:rPr lang="en-US" noProof="0"/>
              <a:t>Can be two lines</a:t>
            </a:r>
          </a:p>
        </p:txBody>
      </p:sp>
      <p:sp>
        <p:nvSpPr>
          <p:cNvPr id="116" name="Picture Placeholder 5">
            <a:extLst>
              <a:ext uri="{FF2B5EF4-FFF2-40B4-BE49-F238E27FC236}">
                <a16:creationId xmlns:a16="http://schemas.microsoft.com/office/drawing/2014/main" id="{F7084960-AF84-4422-8AD9-6BB0E351ABD8}"/>
              </a:ext>
            </a:extLst>
          </p:cNvPr>
          <p:cNvSpPr>
            <a:spLocks noGrp="1"/>
          </p:cNvSpPr>
          <p:nvPr>
            <p:ph type="pic" sz="quarter" idx="66" hasCustomPrompt="1"/>
          </p:nvPr>
        </p:nvSpPr>
        <p:spPr>
          <a:xfrm>
            <a:off x="449287" y="2266950"/>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117" name="Picture Placeholder 5">
            <a:extLst>
              <a:ext uri="{FF2B5EF4-FFF2-40B4-BE49-F238E27FC236}">
                <a16:creationId xmlns:a16="http://schemas.microsoft.com/office/drawing/2014/main" id="{C4D083F0-5A1E-4711-A5F6-65B8256E38A9}"/>
              </a:ext>
            </a:extLst>
          </p:cNvPr>
          <p:cNvSpPr>
            <a:spLocks noGrp="1"/>
          </p:cNvSpPr>
          <p:nvPr>
            <p:ph type="pic" sz="quarter" idx="67" hasCustomPrompt="1"/>
          </p:nvPr>
        </p:nvSpPr>
        <p:spPr>
          <a:xfrm>
            <a:off x="449287" y="3054671"/>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118" name="Picture Placeholder 5">
            <a:extLst>
              <a:ext uri="{FF2B5EF4-FFF2-40B4-BE49-F238E27FC236}">
                <a16:creationId xmlns:a16="http://schemas.microsoft.com/office/drawing/2014/main" id="{F2DDA661-ED5A-4B79-8FD4-5E8AC8A065E4}"/>
              </a:ext>
            </a:extLst>
          </p:cNvPr>
          <p:cNvSpPr>
            <a:spLocks noGrp="1"/>
          </p:cNvSpPr>
          <p:nvPr>
            <p:ph type="pic" sz="quarter" idx="68" hasCustomPrompt="1"/>
          </p:nvPr>
        </p:nvSpPr>
        <p:spPr>
          <a:xfrm>
            <a:off x="2678970" y="2266950"/>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119" name="Picture Placeholder 5">
            <a:extLst>
              <a:ext uri="{FF2B5EF4-FFF2-40B4-BE49-F238E27FC236}">
                <a16:creationId xmlns:a16="http://schemas.microsoft.com/office/drawing/2014/main" id="{28CEAB34-D869-40A0-8C89-55C530302450}"/>
              </a:ext>
            </a:extLst>
          </p:cNvPr>
          <p:cNvSpPr>
            <a:spLocks noGrp="1"/>
          </p:cNvSpPr>
          <p:nvPr>
            <p:ph type="pic" sz="quarter" idx="69" hasCustomPrompt="1"/>
          </p:nvPr>
        </p:nvSpPr>
        <p:spPr>
          <a:xfrm>
            <a:off x="2678970" y="3054671"/>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120" name="Picture Placeholder 5">
            <a:extLst>
              <a:ext uri="{FF2B5EF4-FFF2-40B4-BE49-F238E27FC236}">
                <a16:creationId xmlns:a16="http://schemas.microsoft.com/office/drawing/2014/main" id="{1E6E0A4F-605F-4231-BEE8-8415EAB6D14A}"/>
              </a:ext>
            </a:extLst>
          </p:cNvPr>
          <p:cNvSpPr>
            <a:spLocks noGrp="1"/>
          </p:cNvSpPr>
          <p:nvPr>
            <p:ph type="pic" sz="quarter" idx="70" hasCustomPrompt="1"/>
          </p:nvPr>
        </p:nvSpPr>
        <p:spPr>
          <a:xfrm>
            <a:off x="4915681" y="2266950"/>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121" name="Picture Placeholder 5">
            <a:extLst>
              <a:ext uri="{FF2B5EF4-FFF2-40B4-BE49-F238E27FC236}">
                <a16:creationId xmlns:a16="http://schemas.microsoft.com/office/drawing/2014/main" id="{3FF45E07-7461-43A2-9167-B0DFF781AAE0}"/>
              </a:ext>
            </a:extLst>
          </p:cNvPr>
          <p:cNvSpPr>
            <a:spLocks noGrp="1"/>
          </p:cNvSpPr>
          <p:nvPr>
            <p:ph type="pic" sz="quarter" idx="71" hasCustomPrompt="1"/>
          </p:nvPr>
        </p:nvSpPr>
        <p:spPr>
          <a:xfrm>
            <a:off x="4915681" y="2732463"/>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122" name="Picture Placeholder 5">
            <a:extLst>
              <a:ext uri="{FF2B5EF4-FFF2-40B4-BE49-F238E27FC236}">
                <a16:creationId xmlns:a16="http://schemas.microsoft.com/office/drawing/2014/main" id="{7C9CC567-F8FD-49B4-A9B4-D336FB18B3D7}"/>
              </a:ext>
            </a:extLst>
          </p:cNvPr>
          <p:cNvSpPr>
            <a:spLocks noGrp="1"/>
          </p:cNvSpPr>
          <p:nvPr>
            <p:ph type="pic" sz="quarter" idx="72" hasCustomPrompt="1"/>
          </p:nvPr>
        </p:nvSpPr>
        <p:spPr>
          <a:xfrm>
            <a:off x="4915681" y="3202445"/>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123" name="Picture Placeholder 5">
            <a:extLst>
              <a:ext uri="{FF2B5EF4-FFF2-40B4-BE49-F238E27FC236}">
                <a16:creationId xmlns:a16="http://schemas.microsoft.com/office/drawing/2014/main" id="{5F84D233-9CA5-4B45-9DA4-817D05E7299F}"/>
              </a:ext>
            </a:extLst>
          </p:cNvPr>
          <p:cNvSpPr>
            <a:spLocks noGrp="1"/>
          </p:cNvSpPr>
          <p:nvPr>
            <p:ph type="pic" sz="quarter" idx="73" hasCustomPrompt="1"/>
          </p:nvPr>
        </p:nvSpPr>
        <p:spPr>
          <a:xfrm>
            <a:off x="7149195" y="2266950"/>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124" name="Picture Placeholder 5">
            <a:extLst>
              <a:ext uri="{FF2B5EF4-FFF2-40B4-BE49-F238E27FC236}">
                <a16:creationId xmlns:a16="http://schemas.microsoft.com/office/drawing/2014/main" id="{9EF26743-E5A5-42F4-BA10-70F1A513AC3B}"/>
              </a:ext>
            </a:extLst>
          </p:cNvPr>
          <p:cNvSpPr>
            <a:spLocks noGrp="1"/>
          </p:cNvSpPr>
          <p:nvPr>
            <p:ph type="pic" sz="quarter" idx="74" hasCustomPrompt="1"/>
          </p:nvPr>
        </p:nvSpPr>
        <p:spPr>
          <a:xfrm>
            <a:off x="449287" y="4701726"/>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125" name="Picture Placeholder 5">
            <a:extLst>
              <a:ext uri="{FF2B5EF4-FFF2-40B4-BE49-F238E27FC236}">
                <a16:creationId xmlns:a16="http://schemas.microsoft.com/office/drawing/2014/main" id="{49101591-361B-404E-A6A3-FABD8C288735}"/>
              </a:ext>
            </a:extLst>
          </p:cNvPr>
          <p:cNvSpPr>
            <a:spLocks noGrp="1"/>
          </p:cNvSpPr>
          <p:nvPr>
            <p:ph type="pic" sz="quarter" idx="75" hasCustomPrompt="1"/>
          </p:nvPr>
        </p:nvSpPr>
        <p:spPr>
          <a:xfrm>
            <a:off x="449287" y="5489447"/>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126" name="Picture Placeholder 5">
            <a:extLst>
              <a:ext uri="{FF2B5EF4-FFF2-40B4-BE49-F238E27FC236}">
                <a16:creationId xmlns:a16="http://schemas.microsoft.com/office/drawing/2014/main" id="{C0C3A5BF-FDFB-4247-969A-D5208A989B3D}"/>
              </a:ext>
            </a:extLst>
          </p:cNvPr>
          <p:cNvSpPr>
            <a:spLocks noGrp="1"/>
          </p:cNvSpPr>
          <p:nvPr>
            <p:ph type="pic" sz="quarter" idx="76" hasCustomPrompt="1"/>
          </p:nvPr>
        </p:nvSpPr>
        <p:spPr>
          <a:xfrm>
            <a:off x="2678970" y="4701726"/>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127" name="Picture Placeholder 5">
            <a:extLst>
              <a:ext uri="{FF2B5EF4-FFF2-40B4-BE49-F238E27FC236}">
                <a16:creationId xmlns:a16="http://schemas.microsoft.com/office/drawing/2014/main" id="{C4F05833-8913-442C-909B-8B32A9A5372F}"/>
              </a:ext>
            </a:extLst>
          </p:cNvPr>
          <p:cNvSpPr>
            <a:spLocks noGrp="1"/>
          </p:cNvSpPr>
          <p:nvPr>
            <p:ph type="pic" sz="quarter" idx="77" hasCustomPrompt="1"/>
          </p:nvPr>
        </p:nvSpPr>
        <p:spPr>
          <a:xfrm>
            <a:off x="2678970" y="5489447"/>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128" name="Picture Placeholder 5">
            <a:extLst>
              <a:ext uri="{FF2B5EF4-FFF2-40B4-BE49-F238E27FC236}">
                <a16:creationId xmlns:a16="http://schemas.microsoft.com/office/drawing/2014/main" id="{183E1FB8-21D5-40A8-8CCD-C5513172A799}"/>
              </a:ext>
            </a:extLst>
          </p:cNvPr>
          <p:cNvSpPr>
            <a:spLocks noGrp="1"/>
          </p:cNvSpPr>
          <p:nvPr>
            <p:ph type="pic" sz="quarter" idx="78" hasCustomPrompt="1"/>
          </p:nvPr>
        </p:nvSpPr>
        <p:spPr>
          <a:xfrm>
            <a:off x="4915681" y="4701726"/>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129" name="Picture Placeholder 5">
            <a:extLst>
              <a:ext uri="{FF2B5EF4-FFF2-40B4-BE49-F238E27FC236}">
                <a16:creationId xmlns:a16="http://schemas.microsoft.com/office/drawing/2014/main" id="{5DAF0063-18ED-4EE1-9EB1-62BF00302323}"/>
              </a:ext>
            </a:extLst>
          </p:cNvPr>
          <p:cNvSpPr>
            <a:spLocks noGrp="1"/>
          </p:cNvSpPr>
          <p:nvPr>
            <p:ph type="pic" sz="quarter" idx="79" hasCustomPrompt="1"/>
          </p:nvPr>
        </p:nvSpPr>
        <p:spPr>
          <a:xfrm>
            <a:off x="4915681" y="5167239"/>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130" name="Picture Placeholder 5">
            <a:extLst>
              <a:ext uri="{FF2B5EF4-FFF2-40B4-BE49-F238E27FC236}">
                <a16:creationId xmlns:a16="http://schemas.microsoft.com/office/drawing/2014/main" id="{36C10B9B-C77E-4CF9-AEC5-E1465CB05458}"/>
              </a:ext>
            </a:extLst>
          </p:cNvPr>
          <p:cNvSpPr>
            <a:spLocks noGrp="1"/>
          </p:cNvSpPr>
          <p:nvPr>
            <p:ph type="pic" sz="quarter" idx="80" hasCustomPrompt="1"/>
          </p:nvPr>
        </p:nvSpPr>
        <p:spPr>
          <a:xfrm>
            <a:off x="4915681" y="5637221"/>
            <a:ext cx="863185" cy="166688"/>
          </a:xfrm>
          <a:prstGeom prst="rect">
            <a:avLst/>
          </a:prstGeom>
        </p:spPr>
        <p:txBody>
          <a:bodyPr/>
          <a:lstStyle>
            <a:lvl1pPr marL="0" indent="0">
              <a:buNone/>
              <a:defRPr>
                <a:solidFill>
                  <a:schemeClr val="tx1"/>
                </a:solidFill>
              </a:defRPr>
            </a:lvl1pPr>
          </a:lstStyle>
          <a:p>
            <a:r>
              <a:rPr lang="en-US" noProof="0" dirty="0"/>
              <a:t>Insert Logo</a:t>
            </a:r>
          </a:p>
        </p:txBody>
      </p:sp>
      <p:sp>
        <p:nvSpPr>
          <p:cNvPr id="131" name="Picture Placeholder 5">
            <a:extLst>
              <a:ext uri="{FF2B5EF4-FFF2-40B4-BE49-F238E27FC236}">
                <a16:creationId xmlns:a16="http://schemas.microsoft.com/office/drawing/2014/main" id="{1C7DFF62-456F-4A4E-9E0E-E4A9FF17E9BB}"/>
              </a:ext>
            </a:extLst>
          </p:cNvPr>
          <p:cNvSpPr>
            <a:spLocks noGrp="1"/>
          </p:cNvSpPr>
          <p:nvPr>
            <p:ph type="pic" sz="quarter" idx="81" hasCustomPrompt="1"/>
          </p:nvPr>
        </p:nvSpPr>
        <p:spPr>
          <a:xfrm>
            <a:off x="7149195" y="4701726"/>
            <a:ext cx="863185" cy="166688"/>
          </a:xfrm>
          <a:prstGeom prst="rect">
            <a:avLst/>
          </a:prstGeom>
        </p:spPr>
        <p:txBody>
          <a:bodyPr/>
          <a:lstStyle>
            <a:lvl1pPr marL="0" indent="0">
              <a:buNone/>
              <a:defRPr>
                <a:solidFill>
                  <a:schemeClr val="tx1"/>
                </a:solidFill>
              </a:defRPr>
            </a:lvl1pPr>
          </a:lstStyle>
          <a:p>
            <a:r>
              <a:rPr lang="en-US" noProof="0" dirty="0"/>
              <a:t>Insert Logo</a:t>
            </a:r>
          </a:p>
        </p:txBody>
      </p:sp>
    </p:spTree>
    <p:extLst>
      <p:ext uri="{BB962C8B-B14F-4D97-AF65-F5344CB8AC3E}">
        <p14:creationId xmlns:p14="http://schemas.microsoft.com/office/powerpoint/2010/main" val="2500543803"/>
      </p:ext>
    </p:extLst>
  </p:cSld>
  <p:clrMapOvr>
    <a:masterClrMapping/>
  </p:clrMapOvr>
  <p:extLst>
    <p:ext uri="{DCECCB84-F9BA-43D5-87BE-67443E8EF086}">
      <p15:sldGuideLst xmlns:p15="http://schemas.microsoft.com/office/powerpoint/2012/main">
        <p15:guide id="1" orient="horz" pos="640">
          <p15:clr>
            <a:srgbClr val="FBAE40"/>
          </p15:clr>
        </p15:guide>
        <p15:guide id="2" pos="262">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am Short Profil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AFDD845-9A9F-4F43-AF95-5B924F5CE663}"/>
              </a:ext>
            </a:extLst>
          </p:cNvPr>
          <p:cNvSpPr>
            <a:spLocks noGrp="1"/>
          </p:cNvSpPr>
          <p:nvPr>
            <p:ph type="dt" sz="half" idx="10"/>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7F77201A-3AB9-4239-AD66-DFD21B1E932A}"/>
              </a:ext>
            </a:extLst>
          </p:cNvPr>
          <p:cNvSpPr>
            <a:spLocks noGrp="1"/>
          </p:cNvSpPr>
          <p:nvPr>
            <p:ph type="sldNum" sz="quarter" idx="12"/>
          </p:nvPr>
        </p:nvSpPr>
        <p:spPr/>
        <p:txBody>
          <a:bodyPr/>
          <a:lstStyle>
            <a:lvl1pPr>
              <a:defRPr>
                <a:solidFill>
                  <a:schemeClr val="tx1"/>
                </a:solidFill>
              </a:defRPr>
            </a:lvl1pPr>
          </a:lstStyle>
          <a:p>
            <a:fld id="{DB123B72-C350-4D21-AB62-89377322142C}" type="slidenum">
              <a:rPr lang="en-US" smtClean="0"/>
              <a:pPr/>
              <a:t>‹#›</a:t>
            </a:fld>
            <a:endParaRPr lang="en-US" dirty="0"/>
          </a:p>
        </p:txBody>
      </p:sp>
      <p:sp>
        <p:nvSpPr>
          <p:cNvPr id="8" name="Picture Placeholder 21">
            <a:extLst>
              <a:ext uri="{FF2B5EF4-FFF2-40B4-BE49-F238E27FC236}">
                <a16:creationId xmlns:a16="http://schemas.microsoft.com/office/drawing/2014/main" id="{A926FDA9-19B1-45C0-A776-43BC32EC9AA3}"/>
              </a:ext>
            </a:extLst>
          </p:cNvPr>
          <p:cNvSpPr>
            <a:spLocks noGrp="1"/>
          </p:cNvSpPr>
          <p:nvPr>
            <p:ph type="pic" sz="quarter" idx="16"/>
          </p:nvPr>
        </p:nvSpPr>
        <p:spPr>
          <a:xfrm>
            <a:off x="400055" y="1585909"/>
            <a:ext cx="1201654" cy="1440000"/>
          </a:xfrm>
          <a:prstGeom prst="rect">
            <a:avLst/>
          </a:prstGeom>
          <a:ln w="9525">
            <a:solidFill>
              <a:schemeClr val="bg1">
                <a:lumMod val="65000"/>
              </a:schemeClr>
            </a:solidFill>
          </a:ln>
        </p:spPr>
        <p:txBody>
          <a:bodyPr vert="horz" lIns="0" tIns="0" rIns="0" bIns="0" spcCol="324000" rtlCol="0">
            <a:normAutofit/>
          </a:bodyPr>
          <a:lstStyle>
            <a:lvl1pPr>
              <a:defRPr kumimoji="0" lang="en-GB" sz="969" b="0" i="0" u="none" strike="noStrike" cap="none" spc="0" normalizeH="0" baseline="0">
                <a:ln>
                  <a:noFill/>
                </a:ln>
                <a:solidFill>
                  <a:schemeClr val="tx1"/>
                </a:solidFill>
                <a:effectLst/>
                <a:uLnTx/>
                <a:uFillTx/>
                <a:ea typeface="MS PGothic"/>
              </a:defRPr>
            </a:lvl1pPr>
          </a:lstStyle>
          <a:p>
            <a:pPr marL="0" marR="0" lvl="0" indent="0" fontAlgn="auto">
              <a:buClr>
                <a:srgbClr val="13B5EA"/>
              </a:buClr>
              <a:buSzTx/>
              <a:buNone/>
              <a:tabLst/>
            </a:pPr>
            <a:r>
              <a:rPr lang="en-US" noProof="0"/>
              <a:t>Click icon to add picture</a:t>
            </a:r>
            <a:endParaRPr lang="en-US" noProof="0" dirty="0"/>
          </a:p>
        </p:txBody>
      </p:sp>
      <p:sp>
        <p:nvSpPr>
          <p:cNvPr id="10" name="Content Placeholder 19">
            <a:extLst>
              <a:ext uri="{FF2B5EF4-FFF2-40B4-BE49-F238E27FC236}">
                <a16:creationId xmlns:a16="http://schemas.microsoft.com/office/drawing/2014/main" id="{B701CFAF-4957-4FDD-A70F-E20CE4B0CD9E}"/>
              </a:ext>
            </a:extLst>
          </p:cNvPr>
          <p:cNvSpPr>
            <a:spLocks noGrp="1"/>
          </p:cNvSpPr>
          <p:nvPr>
            <p:ph sz="quarter" idx="15" hasCustomPrompt="1"/>
          </p:nvPr>
        </p:nvSpPr>
        <p:spPr>
          <a:xfrm>
            <a:off x="1730141" y="1585909"/>
            <a:ext cx="3023091" cy="1440000"/>
          </a:xfrm>
          <a:prstGeom prst="rect">
            <a:avLst/>
          </a:prstGeom>
        </p:spPr>
        <p:txBody>
          <a:bodyPr>
            <a:normAutofit/>
          </a:bodyPr>
          <a:lstStyle>
            <a:lvl1pPr marL="0" indent="0">
              <a:buClr>
                <a:schemeClr val="accent4"/>
              </a:buClr>
              <a:buNone/>
              <a:defRPr sz="969">
                <a:solidFill>
                  <a:schemeClr val="tx1"/>
                </a:solidFill>
              </a:defRPr>
            </a:lvl1pPr>
            <a:lvl2pPr marL="211011" indent="0">
              <a:buNone/>
              <a:defRPr sz="969"/>
            </a:lvl2pPr>
            <a:lvl3pPr marL="422025" indent="0">
              <a:buNone/>
              <a:defRPr sz="969"/>
            </a:lvl3pPr>
          </a:lstStyle>
          <a:p>
            <a:pPr lvl="0"/>
            <a:r>
              <a:rPr lang="en-US" noProof="0"/>
              <a:t>Click to add text</a:t>
            </a:r>
          </a:p>
        </p:txBody>
      </p:sp>
      <p:sp>
        <p:nvSpPr>
          <p:cNvPr id="11" name="Picture Placeholder 21">
            <a:extLst>
              <a:ext uri="{FF2B5EF4-FFF2-40B4-BE49-F238E27FC236}">
                <a16:creationId xmlns:a16="http://schemas.microsoft.com/office/drawing/2014/main" id="{5941169B-6911-4152-812F-EF27AADB4B1A}"/>
              </a:ext>
            </a:extLst>
          </p:cNvPr>
          <p:cNvSpPr>
            <a:spLocks noGrp="1"/>
          </p:cNvSpPr>
          <p:nvPr>
            <p:ph type="pic" sz="quarter" idx="17"/>
          </p:nvPr>
        </p:nvSpPr>
        <p:spPr>
          <a:xfrm>
            <a:off x="4890175" y="1585909"/>
            <a:ext cx="1205320" cy="1440000"/>
          </a:xfrm>
          <a:prstGeom prst="rect">
            <a:avLst/>
          </a:prstGeom>
          <a:ln w="9525">
            <a:solidFill>
              <a:schemeClr val="bg1">
                <a:lumMod val="65000"/>
              </a:schemeClr>
            </a:solidFill>
          </a:ln>
        </p:spPr>
        <p:txBody>
          <a:bodyPr vert="horz" lIns="0" tIns="0" rIns="0" bIns="0" spcCol="324000" rtlCol="0">
            <a:normAutofit/>
          </a:bodyPr>
          <a:lstStyle>
            <a:lvl1pPr>
              <a:defRPr kumimoji="0" lang="en-GB" b="0" i="0" u="none" strike="noStrike" cap="none" spc="0" normalizeH="0" baseline="0" dirty="0">
                <a:ln>
                  <a:noFill/>
                </a:ln>
                <a:solidFill>
                  <a:schemeClr val="tx1"/>
                </a:solidFill>
                <a:effectLst/>
                <a:uLnTx/>
                <a:uFillTx/>
                <a:ea typeface="MS PGothic"/>
              </a:defRPr>
            </a:lvl1pPr>
          </a:lstStyle>
          <a:p>
            <a:pPr marL="0" marR="0" lvl="0" indent="0" fontAlgn="auto">
              <a:buClr>
                <a:srgbClr val="13B5EA"/>
              </a:buClr>
              <a:buSzTx/>
              <a:buNone/>
              <a:tabLst/>
            </a:pPr>
            <a:r>
              <a:rPr lang="en-US" noProof="0"/>
              <a:t>Click icon to add picture</a:t>
            </a:r>
            <a:endParaRPr lang="en-US" noProof="0" dirty="0"/>
          </a:p>
        </p:txBody>
      </p:sp>
      <p:sp>
        <p:nvSpPr>
          <p:cNvPr id="12" name="Content Placeholder 19">
            <a:extLst>
              <a:ext uri="{FF2B5EF4-FFF2-40B4-BE49-F238E27FC236}">
                <a16:creationId xmlns:a16="http://schemas.microsoft.com/office/drawing/2014/main" id="{129D5F77-0729-4B62-8951-E2831E5293F7}"/>
              </a:ext>
            </a:extLst>
          </p:cNvPr>
          <p:cNvSpPr>
            <a:spLocks noGrp="1"/>
          </p:cNvSpPr>
          <p:nvPr>
            <p:ph sz="quarter" idx="18" hasCustomPrompt="1"/>
          </p:nvPr>
        </p:nvSpPr>
        <p:spPr>
          <a:xfrm>
            <a:off x="6220265" y="1585909"/>
            <a:ext cx="3023091" cy="1440000"/>
          </a:xfrm>
          <a:prstGeom prst="rect">
            <a:avLst/>
          </a:prstGeom>
        </p:spPr>
        <p:txBody>
          <a:bodyPr>
            <a:normAutofit/>
          </a:bodyPr>
          <a:lstStyle>
            <a:lvl1pPr marL="0" indent="0">
              <a:buClr>
                <a:schemeClr val="accent4"/>
              </a:buClr>
              <a:buNone/>
              <a:defRPr sz="969">
                <a:solidFill>
                  <a:schemeClr val="tx1"/>
                </a:solidFill>
              </a:defRPr>
            </a:lvl1pPr>
            <a:lvl2pPr marL="211011" indent="0">
              <a:buNone/>
              <a:defRPr sz="969"/>
            </a:lvl2pPr>
            <a:lvl3pPr marL="422025" indent="0">
              <a:buNone/>
              <a:defRPr sz="969"/>
            </a:lvl3pPr>
          </a:lstStyle>
          <a:p>
            <a:pPr lvl="0"/>
            <a:r>
              <a:rPr lang="en-US" noProof="0"/>
              <a:t>Click to add text</a:t>
            </a:r>
          </a:p>
        </p:txBody>
      </p:sp>
      <p:sp>
        <p:nvSpPr>
          <p:cNvPr id="13" name="Picture Placeholder 21">
            <a:extLst>
              <a:ext uri="{FF2B5EF4-FFF2-40B4-BE49-F238E27FC236}">
                <a16:creationId xmlns:a16="http://schemas.microsoft.com/office/drawing/2014/main" id="{B6257F3E-42E2-4C4D-A13A-964EF4A3B560}"/>
              </a:ext>
            </a:extLst>
          </p:cNvPr>
          <p:cNvSpPr>
            <a:spLocks noGrp="1"/>
          </p:cNvSpPr>
          <p:nvPr>
            <p:ph type="pic" sz="quarter" idx="19"/>
          </p:nvPr>
        </p:nvSpPr>
        <p:spPr>
          <a:xfrm>
            <a:off x="400050" y="3218429"/>
            <a:ext cx="1205320" cy="1440000"/>
          </a:xfrm>
          <a:prstGeom prst="rect">
            <a:avLst/>
          </a:prstGeom>
          <a:ln w="9525">
            <a:solidFill>
              <a:schemeClr val="bg1">
                <a:lumMod val="65000"/>
              </a:schemeClr>
            </a:solidFill>
          </a:ln>
        </p:spPr>
        <p:txBody>
          <a:bodyPr vert="horz" lIns="0" tIns="0" rIns="0" bIns="0" spcCol="324000" rtlCol="0">
            <a:normAutofit/>
          </a:bodyPr>
          <a:lstStyle>
            <a:lvl1pPr>
              <a:defRPr kumimoji="0" lang="en-GB" b="0" i="0" u="none" strike="noStrike" cap="none" spc="0" normalizeH="0" baseline="0" dirty="0">
                <a:ln>
                  <a:noFill/>
                </a:ln>
                <a:solidFill>
                  <a:schemeClr val="tx1"/>
                </a:solidFill>
                <a:effectLst/>
                <a:uLnTx/>
                <a:uFillTx/>
                <a:ea typeface="MS PGothic"/>
              </a:defRPr>
            </a:lvl1pPr>
          </a:lstStyle>
          <a:p>
            <a:pPr marL="0" marR="0" lvl="0" indent="0" fontAlgn="auto">
              <a:buClr>
                <a:srgbClr val="13B5EA"/>
              </a:buClr>
              <a:buSzTx/>
              <a:buNone/>
              <a:tabLst/>
            </a:pPr>
            <a:r>
              <a:rPr lang="en-US" noProof="0"/>
              <a:t>Click icon to add picture</a:t>
            </a:r>
            <a:endParaRPr lang="en-US" noProof="0" dirty="0"/>
          </a:p>
        </p:txBody>
      </p:sp>
      <p:sp>
        <p:nvSpPr>
          <p:cNvPr id="14" name="Content Placeholder 19">
            <a:extLst>
              <a:ext uri="{FF2B5EF4-FFF2-40B4-BE49-F238E27FC236}">
                <a16:creationId xmlns:a16="http://schemas.microsoft.com/office/drawing/2014/main" id="{D8C2E70E-D01D-4A7F-8AEF-902A5CBC8623}"/>
              </a:ext>
            </a:extLst>
          </p:cNvPr>
          <p:cNvSpPr>
            <a:spLocks noGrp="1"/>
          </p:cNvSpPr>
          <p:nvPr>
            <p:ph sz="quarter" idx="20" hasCustomPrompt="1"/>
          </p:nvPr>
        </p:nvSpPr>
        <p:spPr>
          <a:xfrm>
            <a:off x="1730141" y="3218429"/>
            <a:ext cx="3023091" cy="1440000"/>
          </a:xfrm>
          <a:prstGeom prst="rect">
            <a:avLst/>
          </a:prstGeom>
        </p:spPr>
        <p:txBody>
          <a:bodyPr>
            <a:normAutofit/>
          </a:bodyPr>
          <a:lstStyle>
            <a:lvl1pPr marL="0" indent="0">
              <a:buClr>
                <a:schemeClr val="accent4"/>
              </a:buClr>
              <a:buNone/>
              <a:defRPr sz="969">
                <a:solidFill>
                  <a:schemeClr val="tx1"/>
                </a:solidFill>
              </a:defRPr>
            </a:lvl1pPr>
            <a:lvl2pPr marL="211011" indent="0">
              <a:buNone/>
              <a:defRPr sz="969"/>
            </a:lvl2pPr>
            <a:lvl3pPr marL="422025" indent="0">
              <a:buNone/>
              <a:defRPr sz="969"/>
            </a:lvl3pPr>
          </a:lstStyle>
          <a:p>
            <a:pPr lvl="0"/>
            <a:r>
              <a:rPr lang="en-US" noProof="0"/>
              <a:t>Click to add text</a:t>
            </a:r>
          </a:p>
        </p:txBody>
      </p:sp>
      <p:sp>
        <p:nvSpPr>
          <p:cNvPr id="15" name="Picture Placeholder 21">
            <a:extLst>
              <a:ext uri="{FF2B5EF4-FFF2-40B4-BE49-F238E27FC236}">
                <a16:creationId xmlns:a16="http://schemas.microsoft.com/office/drawing/2014/main" id="{BBB0F69A-7582-40B1-A2D6-1FF607A766B5}"/>
              </a:ext>
            </a:extLst>
          </p:cNvPr>
          <p:cNvSpPr>
            <a:spLocks noGrp="1"/>
          </p:cNvSpPr>
          <p:nvPr>
            <p:ph type="pic" sz="quarter" idx="21"/>
          </p:nvPr>
        </p:nvSpPr>
        <p:spPr>
          <a:xfrm>
            <a:off x="400050" y="4849504"/>
            <a:ext cx="1205320" cy="1440000"/>
          </a:xfrm>
          <a:prstGeom prst="rect">
            <a:avLst/>
          </a:prstGeom>
          <a:ln w="9525">
            <a:solidFill>
              <a:schemeClr val="bg1">
                <a:lumMod val="65000"/>
              </a:schemeClr>
            </a:solidFill>
          </a:ln>
        </p:spPr>
        <p:txBody>
          <a:bodyPr vert="horz" lIns="0" tIns="0" rIns="0" bIns="0" spcCol="324000" rtlCol="0">
            <a:normAutofit/>
          </a:bodyPr>
          <a:lstStyle>
            <a:lvl1pPr>
              <a:defRPr kumimoji="0" lang="en-GB" b="0" i="0" u="none" strike="noStrike" cap="none" spc="0" normalizeH="0" baseline="0" dirty="0">
                <a:ln>
                  <a:noFill/>
                </a:ln>
                <a:solidFill>
                  <a:schemeClr val="tx1"/>
                </a:solidFill>
                <a:effectLst/>
                <a:uLnTx/>
                <a:uFillTx/>
                <a:ea typeface="MS PGothic"/>
              </a:defRPr>
            </a:lvl1pPr>
          </a:lstStyle>
          <a:p>
            <a:pPr marL="0" marR="0" lvl="0" indent="0" fontAlgn="auto">
              <a:buClr>
                <a:srgbClr val="13B5EA"/>
              </a:buClr>
              <a:buSzTx/>
              <a:buNone/>
              <a:tabLst/>
            </a:pPr>
            <a:r>
              <a:rPr lang="en-US" noProof="0"/>
              <a:t>Click icon to add picture</a:t>
            </a:r>
            <a:endParaRPr lang="en-US" noProof="0" dirty="0"/>
          </a:p>
        </p:txBody>
      </p:sp>
      <p:sp>
        <p:nvSpPr>
          <p:cNvPr id="16" name="Content Placeholder 19">
            <a:extLst>
              <a:ext uri="{FF2B5EF4-FFF2-40B4-BE49-F238E27FC236}">
                <a16:creationId xmlns:a16="http://schemas.microsoft.com/office/drawing/2014/main" id="{F4263B4C-0ABA-4CA8-8BF1-C84D52207649}"/>
              </a:ext>
            </a:extLst>
          </p:cNvPr>
          <p:cNvSpPr>
            <a:spLocks noGrp="1"/>
          </p:cNvSpPr>
          <p:nvPr>
            <p:ph sz="quarter" idx="22" hasCustomPrompt="1"/>
          </p:nvPr>
        </p:nvSpPr>
        <p:spPr>
          <a:xfrm>
            <a:off x="1730141" y="4849504"/>
            <a:ext cx="3023091" cy="1440000"/>
          </a:xfrm>
          <a:prstGeom prst="rect">
            <a:avLst/>
          </a:prstGeom>
        </p:spPr>
        <p:txBody>
          <a:bodyPr>
            <a:normAutofit/>
          </a:bodyPr>
          <a:lstStyle>
            <a:lvl1pPr marL="0" indent="0">
              <a:buClr>
                <a:schemeClr val="accent4"/>
              </a:buClr>
              <a:buNone/>
              <a:defRPr sz="969">
                <a:solidFill>
                  <a:schemeClr val="tx1"/>
                </a:solidFill>
              </a:defRPr>
            </a:lvl1pPr>
            <a:lvl2pPr marL="211011" indent="0">
              <a:buNone/>
              <a:defRPr sz="969"/>
            </a:lvl2pPr>
            <a:lvl3pPr marL="422025" indent="0">
              <a:buNone/>
              <a:defRPr sz="969"/>
            </a:lvl3pPr>
          </a:lstStyle>
          <a:p>
            <a:pPr lvl="0"/>
            <a:r>
              <a:rPr lang="en-US" noProof="0"/>
              <a:t>Click to add text</a:t>
            </a:r>
          </a:p>
        </p:txBody>
      </p:sp>
      <p:sp>
        <p:nvSpPr>
          <p:cNvPr id="17" name="Picture Placeholder 21">
            <a:extLst>
              <a:ext uri="{FF2B5EF4-FFF2-40B4-BE49-F238E27FC236}">
                <a16:creationId xmlns:a16="http://schemas.microsoft.com/office/drawing/2014/main" id="{B7CF0FD3-90AA-4EF1-9121-5CAB4F0DF5AC}"/>
              </a:ext>
            </a:extLst>
          </p:cNvPr>
          <p:cNvSpPr>
            <a:spLocks noGrp="1"/>
          </p:cNvSpPr>
          <p:nvPr>
            <p:ph type="pic" sz="quarter" idx="23"/>
          </p:nvPr>
        </p:nvSpPr>
        <p:spPr>
          <a:xfrm>
            <a:off x="4890175" y="3218429"/>
            <a:ext cx="1205320" cy="1440000"/>
          </a:xfrm>
          <a:prstGeom prst="rect">
            <a:avLst/>
          </a:prstGeom>
          <a:ln w="9525">
            <a:solidFill>
              <a:schemeClr val="bg1">
                <a:lumMod val="65000"/>
              </a:schemeClr>
            </a:solidFill>
          </a:ln>
        </p:spPr>
        <p:txBody>
          <a:bodyPr vert="horz" lIns="0" tIns="0" rIns="0" bIns="0" spcCol="324000" rtlCol="0">
            <a:normAutofit/>
          </a:bodyPr>
          <a:lstStyle>
            <a:lvl1pPr>
              <a:defRPr kumimoji="0" lang="en-GB" b="0" i="0" u="none" strike="noStrike" cap="none" spc="0" normalizeH="0" baseline="0" dirty="0">
                <a:ln>
                  <a:noFill/>
                </a:ln>
                <a:solidFill>
                  <a:schemeClr val="tx1"/>
                </a:solidFill>
                <a:effectLst/>
                <a:uLnTx/>
                <a:uFillTx/>
                <a:ea typeface="MS PGothic"/>
              </a:defRPr>
            </a:lvl1pPr>
          </a:lstStyle>
          <a:p>
            <a:pPr marL="0" marR="0" lvl="0" indent="0" fontAlgn="auto">
              <a:buClr>
                <a:srgbClr val="13B5EA"/>
              </a:buClr>
              <a:buSzTx/>
              <a:buNone/>
              <a:tabLst/>
            </a:pPr>
            <a:r>
              <a:rPr lang="en-US" noProof="0"/>
              <a:t>Click icon to add picture</a:t>
            </a:r>
            <a:endParaRPr lang="en-US" noProof="0" dirty="0"/>
          </a:p>
        </p:txBody>
      </p:sp>
      <p:sp>
        <p:nvSpPr>
          <p:cNvPr id="18" name="Content Placeholder 19">
            <a:extLst>
              <a:ext uri="{FF2B5EF4-FFF2-40B4-BE49-F238E27FC236}">
                <a16:creationId xmlns:a16="http://schemas.microsoft.com/office/drawing/2014/main" id="{E9134E5E-668A-460C-A95A-EEB5C85931AF}"/>
              </a:ext>
            </a:extLst>
          </p:cNvPr>
          <p:cNvSpPr>
            <a:spLocks noGrp="1"/>
          </p:cNvSpPr>
          <p:nvPr>
            <p:ph sz="quarter" idx="24" hasCustomPrompt="1"/>
          </p:nvPr>
        </p:nvSpPr>
        <p:spPr>
          <a:xfrm>
            <a:off x="6220265" y="3218429"/>
            <a:ext cx="3023091" cy="1440000"/>
          </a:xfrm>
          <a:prstGeom prst="rect">
            <a:avLst/>
          </a:prstGeom>
        </p:spPr>
        <p:txBody>
          <a:bodyPr>
            <a:normAutofit/>
          </a:bodyPr>
          <a:lstStyle>
            <a:lvl1pPr marL="0" indent="0">
              <a:buClr>
                <a:schemeClr val="accent4"/>
              </a:buClr>
              <a:buNone/>
              <a:defRPr sz="969">
                <a:solidFill>
                  <a:schemeClr val="tx1"/>
                </a:solidFill>
              </a:defRPr>
            </a:lvl1pPr>
            <a:lvl2pPr marL="211011" indent="0">
              <a:buNone/>
              <a:defRPr sz="969"/>
            </a:lvl2pPr>
            <a:lvl3pPr marL="422025" indent="0">
              <a:buNone/>
              <a:defRPr sz="969"/>
            </a:lvl3pPr>
          </a:lstStyle>
          <a:p>
            <a:pPr lvl="0"/>
            <a:r>
              <a:rPr lang="en-US" noProof="0"/>
              <a:t>Click to add text</a:t>
            </a:r>
          </a:p>
        </p:txBody>
      </p:sp>
      <p:sp>
        <p:nvSpPr>
          <p:cNvPr id="19" name="Picture Placeholder 21">
            <a:extLst>
              <a:ext uri="{FF2B5EF4-FFF2-40B4-BE49-F238E27FC236}">
                <a16:creationId xmlns:a16="http://schemas.microsoft.com/office/drawing/2014/main" id="{333C291B-5921-43F8-BA83-AAA63B69870D}"/>
              </a:ext>
            </a:extLst>
          </p:cNvPr>
          <p:cNvSpPr>
            <a:spLocks noGrp="1"/>
          </p:cNvSpPr>
          <p:nvPr>
            <p:ph type="pic" sz="quarter" idx="25"/>
          </p:nvPr>
        </p:nvSpPr>
        <p:spPr>
          <a:xfrm>
            <a:off x="4890175" y="4848059"/>
            <a:ext cx="1205320" cy="1440000"/>
          </a:xfrm>
          <a:prstGeom prst="rect">
            <a:avLst/>
          </a:prstGeom>
          <a:ln w="9525">
            <a:solidFill>
              <a:schemeClr val="bg1">
                <a:lumMod val="65000"/>
              </a:schemeClr>
            </a:solidFill>
          </a:ln>
        </p:spPr>
        <p:txBody>
          <a:bodyPr vert="horz" lIns="0" tIns="0" rIns="0" bIns="0" spcCol="324000" rtlCol="0">
            <a:normAutofit/>
          </a:bodyPr>
          <a:lstStyle>
            <a:lvl1pPr>
              <a:defRPr kumimoji="0" lang="en-GB" b="0" i="0" u="none" strike="noStrike" cap="none" spc="0" normalizeH="0" baseline="0" dirty="0">
                <a:ln>
                  <a:noFill/>
                </a:ln>
                <a:solidFill>
                  <a:schemeClr val="tx1"/>
                </a:solidFill>
                <a:effectLst/>
                <a:uLnTx/>
                <a:uFillTx/>
                <a:ea typeface="MS PGothic"/>
              </a:defRPr>
            </a:lvl1pPr>
          </a:lstStyle>
          <a:p>
            <a:pPr marL="0" marR="0" lvl="0" indent="0" fontAlgn="auto">
              <a:buClr>
                <a:srgbClr val="13B5EA"/>
              </a:buClr>
              <a:buSzTx/>
              <a:buNone/>
              <a:tabLst/>
            </a:pPr>
            <a:r>
              <a:rPr lang="en-US" noProof="0"/>
              <a:t>Click icon to add picture</a:t>
            </a:r>
            <a:endParaRPr lang="en-US" noProof="0" dirty="0"/>
          </a:p>
        </p:txBody>
      </p:sp>
      <p:sp>
        <p:nvSpPr>
          <p:cNvPr id="20" name="Content Placeholder 19">
            <a:extLst>
              <a:ext uri="{FF2B5EF4-FFF2-40B4-BE49-F238E27FC236}">
                <a16:creationId xmlns:a16="http://schemas.microsoft.com/office/drawing/2014/main" id="{430D0D40-DB27-44ED-A1F8-F7CFDCA94469}"/>
              </a:ext>
            </a:extLst>
          </p:cNvPr>
          <p:cNvSpPr>
            <a:spLocks noGrp="1"/>
          </p:cNvSpPr>
          <p:nvPr>
            <p:ph sz="quarter" idx="26" hasCustomPrompt="1"/>
          </p:nvPr>
        </p:nvSpPr>
        <p:spPr>
          <a:xfrm>
            <a:off x="6220265" y="4848059"/>
            <a:ext cx="3023091" cy="1440000"/>
          </a:xfrm>
          <a:prstGeom prst="rect">
            <a:avLst/>
          </a:prstGeom>
        </p:spPr>
        <p:txBody>
          <a:bodyPr>
            <a:normAutofit/>
          </a:bodyPr>
          <a:lstStyle>
            <a:lvl1pPr marL="0" indent="0">
              <a:buClr>
                <a:schemeClr val="accent4"/>
              </a:buClr>
              <a:buNone/>
              <a:defRPr sz="969">
                <a:solidFill>
                  <a:schemeClr val="tx1"/>
                </a:solidFill>
              </a:defRPr>
            </a:lvl1pPr>
            <a:lvl2pPr marL="211011" indent="0">
              <a:buNone/>
              <a:defRPr sz="969"/>
            </a:lvl2pPr>
            <a:lvl3pPr marL="422025" indent="0">
              <a:buNone/>
              <a:defRPr sz="969"/>
            </a:lvl3pPr>
          </a:lstStyle>
          <a:p>
            <a:pPr lvl="0"/>
            <a:r>
              <a:rPr lang="en-US" noProof="0"/>
              <a:t>Click to add text</a:t>
            </a:r>
          </a:p>
        </p:txBody>
      </p:sp>
      <p:sp>
        <p:nvSpPr>
          <p:cNvPr id="21" name="Text Placeholder 6">
            <a:extLst>
              <a:ext uri="{FF2B5EF4-FFF2-40B4-BE49-F238E27FC236}">
                <a16:creationId xmlns:a16="http://schemas.microsoft.com/office/drawing/2014/main" id="{16FD735B-A6FC-4E81-9FC3-C5403ED7A1E2}"/>
              </a:ext>
            </a:extLst>
          </p:cNvPr>
          <p:cNvSpPr>
            <a:spLocks noGrp="1"/>
          </p:cNvSpPr>
          <p:nvPr>
            <p:ph type="body" sz="quarter" idx="13" hasCustomPrompt="1"/>
          </p:nvPr>
        </p:nvSpPr>
        <p:spPr>
          <a:xfrm>
            <a:off x="400050" y="190501"/>
            <a:ext cx="7676308" cy="358775"/>
          </a:xfrm>
          <a:prstGeom prst="rect">
            <a:avLst/>
          </a:prstGeom>
          <a:noFill/>
          <a:ln>
            <a:noFill/>
          </a:ln>
        </p:spPr>
        <p:txBody>
          <a:bodyPr vert="horz" lIns="0" tIns="0" rIns="0" bIns="0" spcCol="324000" rtlCol="0" anchor="ctr" anchorCtr="0">
            <a:noAutofit/>
          </a:bodyPr>
          <a:lstStyle>
            <a:lvl1pPr marL="0" indent="0">
              <a:buNone/>
              <a:defRPr lang="en-US" sz="2326" b="1" spc="0" dirty="0" smtClean="0">
                <a:solidFill>
                  <a:schemeClr val="bg1"/>
                </a:solidFill>
              </a:defRPr>
            </a:lvl1pPr>
          </a:lstStyle>
          <a:p>
            <a:pPr marL="223300" lvl="0" indent="-223300"/>
            <a:r>
              <a:rPr lang="en-US" noProof="0" dirty="0"/>
              <a:t>CLICK TO ADD HEADING 1</a:t>
            </a:r>
          </a:p>
        </p:txBody>
      </p:sp>
      <p:sp>
        <p:nvSpPr>
          <p:cNvPr id="22" name="Text Placeholder 8">
            <a:extLst>
              <a:ext uri="{FF2B5EF4-FFF2-40B4-BE49-F238E27FC236}">
                <a16:creationId xmlns:a16="http://schemas.microsoft.com/office/drawing/2014/main" id="{418845A7-B313-4B5B-BD83-35F6ECDAB1B7}"/>
              </a:ext>
            </a:extLst>
          </p:cNvPr>
          <p:cNvSpPr>
            <a:spLocks noGrp="1"/>
          </p:cNvSpPr>
          <p:nvPr>
            <p:ph type="body" sz="quarter" idx="14" hasCustomPrompt="1"/>
          </p:nvPr>
        </p:nvSpPr>
        <p:spPr>
          <a:xfrm>
            <a:off x="400050" y="570455"/>
            <a:ext cx="7676308" cy="306000"/>
          </a:xfrm>
          <a:prstGeom prst="rect">
            <a:avLst/>
          </a:prstGeom>
          <a:noFill/>
          <a:ln>
            <a:noFill/>
          </a:ln>
        </p:spPr>
        <p:txBody>
          <a:bodyPr vert="horz" lIns="0" tIns="0" rIns="0" bIns="0" spcCol="324000" rtlCol="0" anchor="ctr" anchorCtr="0">
            <a:noAutofit/>
          </a:bodyPr>
          <a:lstStyle>
            <a:lvl1pPr marL="0" indent="0">
              <a:buNone/>
              <a:defRPr lang="en-US" sz="1551" b="0" spc="0" dirty="0" smtClean="0">
                <a:solidFill>
                  <a:schemeClr val="bg1"/>
                </a:solidFill>
              </a:defRPr>
            </a:lvl1pPr>
          </a:lstStyle>
          <a:p>
            <a:pPr marL="223300" lvl="0" indent="-223300"/>
            <a:r>
              <a:rPr lang="en-US" noProof="0" dirty="0"/>
              <a:t>Click to add Heading 2</a:t>
            </a:r>
          </a:p>
        </p:txBody>
      </p:sp>
    </p:spTree>
    <p:extLst>
      <p:ext uri="{BB962C8B-B14F-4D97-AF65-F5344CB8AC3E}">
        <p14:creationId xmlns:p14="http://schemas.microsoft.com/office/powerpoint/2010/main" val="3579006881"/>
      </p:ext>
    </p:extLst>
  </p:cSld>
  <p:clrMapOvr>
    <a:masterClrMapping/>
  </p:clrMapOvr>
  <p:extLst>
    <p:ext uri="{DCECCB84-F9BA-43D5-87BE-67443E8EF086}">
      <p15:sldGuideLst xmlns:p15="http://schemas.microsoft.com/office/powerpoint/2012/main">
        <p15:guide id="1" orient="horz" pos="640">
          <p15:clr>
            <a:srgbClr val="FBAE40"/>
          </p15:clr>
        </p15:guide>
        <p15:guide id="2" pos="262">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am CV One Column">
    <p:spTree>
      <p:nvGrpSpPr>
        <p:cNvPr id="1" name=""/>
        <p:cNvGrpSpPr/>
        <p:nvPr/>
      </p:nvGrpSpPr>
      <p:grpSpPr>
        <a:xfrm>
          <a:off x="0" y="0"/>
          <a:ext cx="0" cy="0"/>
          <a:chOff x="0" y="0"/>
          <a:chExt cx="0" cy="0"/>
        </a:xfrm>
      </p:grpSpPr>
      <p:sp>
        <p:nvSpPr>
          <p:cNvPr id="16" name="Content Placeholder 5">
            <a:extLst>
              <a:ext uri="{FF2B5EF4-FFF2-40B4-BE49-F238E27FC236}">
                <a16:creationId xmlns:a16="http://schemas.microsoft.com/office/drawing/2014/main" id="{26C02F97-1D67-44B5-AAA9-6EF690977ED6}"/>
              </a:ext>
            </a:extLst>
          </p:cNvPr>
          <p:cNvSpPr>
            <a:spLocks noGrp="1"/>
          </p:cNvSpPr>
          <p:nvPr>
            <p:ph sz="quarter" idx="24" hasCustomPrompt="1"/>
          </p:nvPr>
        </p:nvSpPr>
        <p:spPr>
          <a:xfrm>
            <a:off x="2368260" y="1566863"/>
            <a:ext cx="6827540" cy="4843462"/>
          </a:xfrm>
        </p:spPr>
        <p:txBody>
          <a:bodyPr/>
          <a:lstStyle>
            <a:lvl1pPr>
              <a:defRPr/>
            </a:lvl1pPr>
          </a:lstStyle>
          <a:p>
            <a:pPr lvl="0"/>
            <a:r>
              <a:rPr lang="en-US" noProof="0"/>
              <a:t>Click to add text</a:t>
            </a:r>
          </a:p>
          <a:p>
            <a:pPr lvl="1"/>
            <a:r>
              <a:rPr lang="en-US" noProof="0"/>
              <a:t>Second level</a:t>
            </a:r>
          </a:p>
          <a:p>
            <a:pPr lvl="2"/>
            <a:r>
              <a:rPr lang="en-US" noProof="0"/>
              <a:t>Third level</a:t>
            </a:r>
          </a:p>
        </p:txBody>
      </p:sp>
      <p:sp>
        <p:nvSpPr>
          <p:cNvPr id="3" name="Date Placeholder 2">
            <a:extLst>
              <a:ext uri="{FF2B5EF4-FFF2-40B4-BE49-F238E27FC236}">
                <a16:creationId xmlns:a16="http://schemas.microsoft.com/office/drawing/2014/main" id="{EAFDD845-9A9F-4F43-AF95-5B924F5CE663}"/>
              </a:ext>
            </a:extLst>
          </p:cNvPr>
          <p:cNvSpPr>
            <a:spLocks noGrp="1"/>
          </p:cNvSpPr>
          <p:nvPr>
            <p:ph type="dt" sz="half" idx="10"/>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7F77201A-3AB9-4239-AD66-DFD21B1E932A}"/>
              </a:ext>
            </a:extLst>
          </p:cNvPr>
          <p:cNvSpPr>
            <a:spLocks noGrp="1"/>
          </p:cNvSpPr>
          <p:nvPr>
            <p:ph type="sldNum" sz="quarter" idx="12"/>
          </p:nvPr>
        </p:nvSpPr>
        <p:spPr/>
        <p:txBody>
          <a:bodyPr/>
          <a:lstStyle>
            <a:lvl1pPr>
              <a:defRPr>
                <a:solidFill>
                  <a:schemeClr val="tx1"/>
                </a:solidFill>
              </a:defRPr>
            </a:lvl1pPr>
          </a:lstStyle>
          <a:p>
            <a:fld id="{DB123B72-C350-4D21-AB62-89377322142C}" type="slidenum">
              <a:rPr lang="en-US" smtClean="0"/>
              <a:pPr/>
              <a:t>‹#›</a:t>
            </a:fld>
            <a:endParaRPr lang="en-US" dirty="0"/>
          </a:p>
        </p:txBody>
      </p:sp>
      <p:sp>
        <p:nvSpPr>
          <p:cNvPr id="8" name="Picture Placeholder 21">
            <a:extLst>
              <a:ext uri="{FF2B5EF4-FFF2-40B4-BE49-F238E27FC236}">
                <a16:creationId xmlns:a16="http://schemas.microsoft.com/office/drawing/2014/main" id="{C62A46D9-BBF6-4ADE-A926-376C17AD75FE}"/>
              </a:ext>
            </a:extLst>
          </p:cNvPr>
          <p:cNvSpPr>
            <a:spLocks noGrp="1"/>
          </p:cNvSpPr>
          <p:nvPr>
            <p:ph type="pic" sz="quarter" idx="16"/>
          </p:nvPr>
        </p:nvSpPr>
        <p:spPr>
          <a:xfrm>
            <a:off x="400054" y="1567437"/>
            <a:ext cx="1395692" cy="1440000"/>
          </a:xfrm>
          <a:prstGeom prst="rect">
            <a:avLst/>
          </a:prstGeom>
          <a:ln w="9525">
            <a:solidFill>
              <a:schemeClr val="bg1">
                <a:lumMod val="65000"/>
              </a:schemeClr>
            </a:solidFill>
          </a:ln>
        </p:spPr>
        <p:txBody>
          <a:bodyPr vert="horz" lIns="0" tIns="0" rIns="0" bIns="0" spcCol="324000" rtlCol="0">
            <a:normAutofit/>
          </a:bodyPr>
          <a:lstStyle>
            <a:lvl1pPr>
              <a:defRPr kumimoji="0" lang="en-GB" b="0" i="0" u="none" strike="noStrike" cap="none" spc="0" normalizeH="0" baseline="0" dirty="0">
                <a:ln>
                  <a:noFill/>
                </a:ln>
                <a:effectLst/>
                <a:uLnTx/>
                <a:uFillTx/>
                <a:ea typeface="MS PGothic"/>
              </a:defRPr>
            </a:lvl1pPr>
          </a:lstStyle>
          <a:p>
            <a:pPr marL="0" marR="0" lvl="0" indent="0" fontAlgn="auto">
              <a:buClr>
                <a:srgbClr val="13B5EA"/>
              </a:buClr>
              <a:buSzTx/>
              <a:buNone/>
              <a:tabLst/>
            </a:pPr>
            <a:r>
              <a:rPr lang="en-US" noProof="0"/>
              <a:t>Click icon to add picture</a:t>
            </a:r>
            <a:endParaRPr lang="en-US" noProof="0" dirty="0"/>
          </a:p>
        </p:txBody>
      </p:sp>
      <p:sp>
        <p:nvSpPr>
          <p:cNvPr id="12" name="TextBox 11">
            <a:extLst>
              <a:ext uri="{FF2B5EF4-FFF2-40B4-BE49-F238E27FC236}">
                <a16:creationId xmlns:a16="http://schemas.microsoft.com/office/drawing/2014/main" id="{30D8EE18-EA2A-4CC6-A539-37AD8C5C56E7}"/>
              </a:ext>
            </a:extLst>
          </p:cNvPr>
          <p:cNvSpPr txBox="1"/>
          <p:nvPr userDrawn="1"/>
        </p:nvSpPr>
        <p:spPr>
          <a:xfrm>
            <a:off x="400049" y="3165504"/>
            <a:ext cx="1760220" cy="184666"/>
          </a:xfrm>
          <a:prstGeom prst="rect">
            <a:avLst/>
          </a:prstGeom>
          <a:noFill/>
        </p:spPr>
        <p:txBody>
          <a:bodyPr wrap="square" lIns="0" tIns="0" rIns="0" bIns="0" rtlCol="0">
            <a:spAutoFit/>
          </a:bodyPr>
          <a:lstStyle/>
          <a:p>
            <a:pPr marL="0" marR="0" lvl="0" indent="0" algn="l" defTabSz="886221" rtl="0" eaLnBrk="1" fontAlgn="auto" latinLnBrk="0" hangingPunct="1">
              <a:lnSpc>
                <a:spcPct val="100000"/>
              </a:lnSpc>
              <a:spcBef>
                <a:spcPts val="0"/>
              </a:spcBef>
              <a:spcAft>
                <a:spcPts val="0"/>
              </a:spcAft>
              <a:buClrTx/>
              <a:buSzTx/>
              <a:buFontTx/>
              <a:buNone/>
              <a:tabLst/>
              <a:defRPr/>
            </a:pPr>
            <a:r>
              <a:rPr kumimoji="0" lang="en-US" sz="1163" b="0" i="0" u="none" strike="noStrike" kern="7500" cap="none" spc="78" normalizeH="0" baseline="0" noProof="0" dirty="0">
                <a:ln>
                  <a:noFill/>
                </a:ln>
                <a:solidFill>
                  <a:schemeClr val="tx2"/>
                </a:solidFill>
                <a:effectLst/>
                <a:uLnTx/>
                <a:uFillTx/>
                <a:latin typeface="+mn-lt"/>
                <a:ea typeface="+mn-ea"/>
                <a:cs typeface="+mn-cs"/>
              </a:rPr>
              <a:t>QUALIFICATIONS</a:t>
            </a:r>
          </a:p>
        </p:txBody>
      </p:sp>
      <p:sp>
        <p:nvSpPr>
          <p:cNvPr id="18" name="Content Placeholder 5">
            <a:extLst>
              <a:ext uri="{FF2B5EF4-FFF2-40B4-BE49-F238E27FC236}">
                <a16:creationId xmlns:a16="http://schemas.microsoft.com/office/drawing/2014/main" id="{281872F4-DFB1-460A-8B09-0B17BE2E149F}"/>
              </a:ext>
            </a:extLst>
          </p:cNvPr>
          <p:cNvSpPr>
            <a:spLocks noGrp="1"/>
          </p:cNvSpPr>
          <p:nvPr>
            <p:ph sz="quarter" idx="25" hasCustomPrompt="1"/>
          </p:nvPr>
        </p:nvSpPr>
        <p:spPr>
          <a:xfrm>
            <a:off x="405405" y="3428980"/>
            <a:ext cx="1754865" cy="2981325"/>
          </a:xfrm>
        </p:spPr>
        <p:txBody>
          <a:bodyPr/>
          <a:lstStyle>
            <a:lvl1pPr>
              <a:defRPr/>
            </a:lvl1pPr>
            <a:lvl3pPr marL="474515" indent="0">
              <a:buNone/>
              <a:defRPr/>
            </a:lvl3pPr>
          </a:lstStyle>
          <a:p>
            <a:pPr lvl="0"/>
            <a:r>
              <a:rPr lang="en-US" noProof="0"/>
              <a:t>Click to add text</a:t>
            </a:r>
          </a:p>
          <a:p>
            <a:pPr lvl="1"/>
            <a:r>
              <a:rPr lang="en-US" noProof="0"/>
              <a:t>Second level</a:t>
            </a:r>
          </a:p>
        </p:txBody>
      </p:sp>
      <p:sp>
        <p:nvSpPr>
          <p:cNvPr id="10" name="Text Placeholder 6">
            <a:extLst>
              <a:ext uri="{FF2B5EF4-FFF2-40B4-BE49-F238E27FC236}">
                <a16:creationId xmlns:a16="http://schemas.microsoft.com/office/drawing/2014/main" id="{6DACA68E-8AEA-441E-9F53-65E60609F4F9}"/>
              </a:ext>
            </a:extLst>
          </p:cNvPr>
          <p:cNvSpPr>
            <a:spLocks noGrp="1"/>
          </p:cNvSpPr>
          <p:nvPr>
            <p:ph type="body" sz="quarter" idx="13" hasCustomPrompt="1"/>
          </p:nvPr>
        </p:nvSpPr>
        <p:spPr>
          <a:xfrm>
            <a:off x="400050" y="190501"/>
            <a:ext cx="7676308" cy="358775"/>
          </a:xfrm>
          <a:prstGeom prst="rect">
            <a:avLst/>
          </a:prstGeom>
          <a:noFill/>
          <a:ln>
            <a:noFill/>
          </a:ln>
        </p:spPr>
        <p:txBody>
          <a:bodyPr vert="horz" lIns="0" tIns="0" rIns="0" bIns="0" spcCol="324000" rtlCol="0" anchor="ctr" anchorCtr="0">
            <a:noAutofit/>
          </a:bodyPr>
          <a:lstStyle>
            <a:lvl1pPr marL="0" indent="0">
              <a:buNone/>
              <a:defRPr lang="en-US" sz="2326" b="1" spc="0" dirty="0" smtClean="0">
                <a:solidFill>
                  <a:schemeClr val="bg1"/>
                </a:solidFill>
              </a:defRPr>
            </a:lvl1pPr>
          </a:lstStyle>
          <a:p>
            <a:pPr marL="223300" lvl="0" indent="-223300"/>
            <a:r>
              <a:rPr lang="en-US" noProof="0" dirty="0"/>
              <a:t>CLICK TO ADD HEADING 1</a:t>
            </a:r>
          </a:p>
        </p:txBody>
      </p:sp>
      <p:sp>
        <p:nvSpPr>
          <p:cNvPr id="11" name="Text Placeholder 8">
            <a:extLst>
              <a:ext uri="{FF2B5EF4-FFF2-40B4-BE49-F238E27FC236}">
                <a16:creationId xmlns:a16="http://schemas.microsoft.com/office/drawing/2014/main" id="{DB387D40-D34B-4736-91B1-12C69FBA6AE0}"/>
              </a:ext>
            </a:extLst>
          </p:cNvPr>
          <p:cNvSpPr>
            <a:spLocks noGrp="1"/>
          </p:cNvSpPr>
          <p:nvPr>
            <p:ph type="body" sz="quarter" idx="14" hasCustomPrompt="1"/>
          </p:nvPr>
        </p:nvSpPr>
        <p:spPr>
          <a:xfrm>
            <a:off x="400050" y="570455"/>
            <a:ext cx="7676308" cy="306000"/>
          </a:xfrm>
          <a:prstGeom prst="rect">
            <a:avLst/>
          </a:prstGeom>
          <a:noFill/>
          <a:ln>
            <a:noFill/>
          </a:ln>
        </p:spPr>
        <p:txBody>
          <a:bodyPr vert="horz" lIns="0" tIns="0" rIns="0" bIns="0" spcCol="324000" rtlCol="0" anchor="ctr" anchorCtr="0">
            <a:noAutofit/>
          </a:bodyPr>
          <a:lstStyle>
            <a:lvl1pPr marL="0" indent="0">
              <a:buNone/>
              <a:defRPr lang="en-US" sz="1551" b="0" spc="0" dirty="0" smtClean="0">
                <a:solidFill>
                  <a:schemeClr val="bg1"/>
                </a:solidFill>
              </a:defRPr>
            </a:lvl1pPr>
          </a:lstStyle>
          <a:p>
            <a:pPr marL="223300" lvl="0" indent="-223300"/>
            <a:r>
              <a:rPr lang="en-US" noProof="0" dirty="0"/>
              <a:t>Click to add Heading 2</a:t>
            </a:r>
          </a:p>
        </p:txBody>
      </p:sp>
    </p:spTree>
    <p:extLst>
      <p:ext uri="{BB962C8B-B14F-4D97-AF65-F5344CB8AC3E}">
        <p14:creationId xmlns:p14="http://schemas.microsoft.com/office/powerpoint/2010/main" val="1678972939"/>
      </p:ext>
    </p:extLst>
  </p:cSld>
  <p:clrMapOvr>
    <a:masterClrMapping/>
  </p:clrMapOvr>
  <p:extLst>
    <p:ext uri="{DCECCB84-F9BA-43D5-87BE-67443E8EF086}">
      <p15:sldGuideLst xmlns:p15="http://schemas.microsoft.com/office/powerpoint/2012/main">
        <p15:guide id="1" orient="horz" pos="640">
          <p15:clr>
            <a:srgbClr val="FBAE40"/>
          </p15:clr>
        </p15:guide>
        <p15:guide id="2" pos="262">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am CV Two Column">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453A97F-7CE0-4B42-9D0D-D80CEB3F2D3F}"/>
              </a:ext>
            </a:extLst>
          </p:cNvPr>
          <p:cNvSpPr>
            <a:spLocks noGrp="1"/>
          </p:cNvSpPr>
          <p:nvPr>
            <p:ph sz="quarter" idx="23" hasCustomPrompt="1"/>
          </p:nvPr>
        </p:nvSpPr>
        <p:spPr>
          <a:xfrm>
            <a:off x="2361217" y="1838325"/>
            <a:ext cx="3318876" cy="4572000"/>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noProof="0"/>
              <a:t>Click to add text</a:t>
            </a:r>
          </a:p>
          <a:p>
            <a:pPr lvl="1"/>
            <a:r>
              <a:rPr lang="en-US" noProof="0"/>
              <a:t>Second level</a:t>
            </a:r>
          </a:p>
          <a:p>
            <a:pPr lvl="2"/>
            <a:r>
              <a:rPr lang="en-US" noProof="0"/>
              <a:t>Third level</a:t>
            </a:r>
          </a:p>
        </p:txBody>
      </p:sp>
      <p:sp>
        <p:nvSpPr>
          <p:cNvPr id="3" name="Date Placeholder 2">
            <a:extLst>
              <a:ext uri="{FF2B5EF4-FFF2-40B4-BE49-F238E27FC236}">
                <a16:creationId xmlns:a16="http://schemas.microsoft.com/office/drawing/2014/main" id="{EAFDD845-9A9F-4F43-AF95-5B924F5CE663}"/>
              </a:ext>
            </a:extLst>
          </p:cNvPr>
          <p:cNvSpPr>
            <a:spLocks noGrp="1"/>
          </p:cNvSpPr>
          <p:nvPr>
            <p:ph type="dt" sz="half" idx="10"/>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7F77201A-3AB9-4239-AD66-DFD21B1E932A}"/>
              </a:ext>
            </a:extLst>
          </p:cNvPr>
          <p:cNvSpPr>
            <a:spLocks noGrp="1"/>
          </p:cNvSpPr>
          <p:nvPr>
            <p:ph type="sldNum" sz="quarter" idx="12"/>
          </p:nvPr>
        </p:nvSpPr>
        <p:spPr/>
        <p:txBody>
          <a:bodyPr/>
          <a:lstStyle>
            <a:lvl1pPr>
              <a:defRPr>
                <a:solidFill>
                  <a:schemeClr val="tx1"/>
                </a:solidFill>
              </a:defRPr>
            </a:lvl1pPr>
          </a:lstStyle>
          <a:p>
            <a:fld id="{DB123B72-C350-4D21-AB62-89377322142C}" type="slidenum">
              <a:rPr lang="en-US" smtClean="0"/>
              <a:pPr/>
              <a:t>‹#›</a:t>
            </a:fld>
            <a:endParaRPr lang="en-US" dirty="0"/>
          </a:p>
        </p:txBody>
      </p:sp>
      <p:sp>
        <p:nvSpPr>
          <p:cNvPr id="13" name="Picture Placeholder 21">
            <a:extLst>
              <a:ext uri="{FF2B5EF4-FFF2-40B4-BE49-F238E27FC236}">
                <a16:creationId xmlns:a16="http://schemas.microsoft.com/office/drawing/2014/main" id="{587F575D-16ED-49E6-B262-0EF46DF26AD3}"/>
              </a:ext>
            </a:extLst>
          </p:cNvPr>
          <p:cNvSpPr>
            <a:spLocks noGrp="1"/>
          </p:cNvSpPr>
          <p:nvPr>
            <p:ph type="pic" sz="quarter" idx="16"/>
          </p:nvPr>
        </p:nvSpPr>
        <p:spPr>
          <a:xfrm>
            <a:off x="400054" y="1567440"/>
            <a:ext cx="1395692" cy="1440000"/>
          </a:xfrm>
          <a:prstGeom prst="rect">
            <a:avLst/>
          </a:prstGeom>
          <a:ln w="9525">
            <a:solidFill>
              <a:schemeClr val="bg1">
                <a:lumMod val="65000"/>
              </a:schemeClr>
            </a:solidFill>
          </a:ln>
        </p:spPr>
        <p:txBody>
          <a:bodyPr vert="horz" lIns="0" tIns="0" rIns="0" bIns="0" spcCol="324000" rtlCol="0">
            <a:normAutofit/>
          </a:bodyPr>
          <a:lstStyle>
            <a:lvl1pPr>
              <a:defRPr kumimoji="0" lang="en-GB" b="0" i="0" u="none" strike="noStrike" cap="none" spc="0" normalizeH="0" baseline="0" dirty="0">
                <a:ln>
                  <a:noFill/>
                </a:ln>
                <a:solidFill>
                  <a:schemeClr val="tx1"/>
                </a:solidFill>
                <a:effectLst/>
                <a:uLnTx/>
                <a:uFillTx/>
                <a:ea typeface="MS PGothic"/>
              </a:defRPr>
            </a:lvl1pPr>
          </a:lstStyle>
          <a:p>
            <a:pPr marL="0" marR="0" lvl="0" indent="0" fontAlgn="auto">
              <a:buClr>
                <a:srgbClr val="13B5EA"/>
              </a:buClr>
              <a:buSzTx/>
              <a:buNone/>
              <a:tabLst/>
            </a:pPr>
            <a:r>
              <a:rPr lang="en-US" noProof="0"/>
              <a:t>Click icon to add picture</a:t>
            </a:r>
            <a:endParaRPr lang="en-US" noProof="0" dirty="0"/>
          </a:p>
        </p:txBody>
      </p:sp>
      <p:sp>
        <p:nvSpPr>
          <p:cNvPr id="17" name="TextBox 16">
            <a:extLst>
              <a:ext uri="{FF2B5EF4-FFF2-40B4-BE49-F238E27FC236}">
                <a16:creationId xmlns:a16="http://schemas.microsoft.com/office/drawing/2014/main" id="{D72B34C3-DA39-47AB-8EAC-49CABADFB2C1}"/>
              </a:ext>
            </a:extLst>
          </p:cNvPr>
          <p:cNvSpPr txBox="1"/>
          <p:nvPr userDrawn="1"/>
        </p:nvSpPr>
        <p:spPr>
          <a:xfrm>
            <a:off x="400049" y="3165504"/>
            <a:ext cx="1760220" cy="184666"/>
          </a:xfrm>
          <a:prstGeom prst="rect">
            <a:avLst/>
          </a:prstGeom>
          <a:noFill/>
        </p:spPr>
        <p:txBody>
          <a:bodyPr wrap="square" lIns="0" tIns="0" rIns="0" bIns="0" rtlCol="0">
            <a:spAutoFit/>
          </a:bodyPr>
          <a:lstStyle/>
          <a:p>
            <a:pPr marL="0" marR="0" lvl="0" indent="0" defTabSz="886221" eaLnBrk="1" fontAlgn="auto" latinLnBrk="0" hangingPunct="1">
              <a:lnSpc>
                <a:spcPct val="100000"/>
              </a:lnSpc>
              <a:spcBef>
                <a:spcPts val="0"/>
              </a:spcBef>
              <a:spcAft>
                <a:spcPts val="0"/>
              </a:spcAft>
              <a:buClrTx/>
              <a:buSzTx/>
              <a:buFontTx/>
              <a:buNone/>
              <a:tabLst/>
              <a:defRPr/>
            </a:pPr>
            <a:r>
              <a:rPr kumimoji="0" lang="en-US" sz="1163" b="0" i="0" u="none" strike="noStrike" kern="7500" cap="none" spc="78" normalizeH="0" baseline="0" noProof="0" dirty="0">
                <a:ln>
                  <a:noFill/>
                </a:ln>
                <a:solidFill>
                  <a:schemeClr val="tx2"/>
                </a:solidFill>
                <a:effectLst/>
                <a:uLnTx/>
                <a:uFillTx/>
              </a:rPr>
              <a:t>QUALIFICATIONS</a:t>
            </a:r>
          </a:p>
        </p:txBody>
      </p:sp>
      <p:sp>
        <p:nvSpPr>
          <p:cNvPr id="18" name="TextBox 17">
            <a:extLst>
              <a:ext uri="{FF2B5EF4-FFF2-40B4-BE49-F238E27FC236}">
                <a16:creationId xmlns:a16="http://schemas.microsoft.com/office/drawing/2014/main" id="{5A325BD6-EB83-405F-8779-CC6E02D2F255}"/>
              </a:ext>
            </a:extLst>
          </p:cNvPr>
          <p:cNvSpPr txBox="1"/>
          <p:nvPr userDrawn="1"/>
        </p:nvSpPr>
        <p:spPr>
          <a:xfrm>
            <a:off x="2361217" y="1573349"/>
            <a:ext cx="3319544" cy="184666"/>
          </a:xfrm>
          <a:prstGeom prst="rect">
            <a:avLst/>
          </a:prstGeom>
          <a:noFill/>
        </p:spPr>
        <p:txBody>
          <a:bodyPr wrap="square" lIns="0" tIns="0" rIns="0" bIns="0" rtlCol="0">
            <a:spAutoFit/>
          </a:bodyPr>
          <a:lstStyle/>
          <a:p>
            <a:pPr marL="0" marR="0" lvl="0" indent="0" defTabSz="886221" eaLnBrk="1" fontAlgn="auto" latinLnBrk="0" hangingPunct="1">
              <a:lnSpc>
                <a:spcPct val="100000"/>
              </a:lnSpc>
              <a:spcBef>
                <a:spcPts val="0"/>
              </a:spcBef>
              <a:spcAft>
                <a:spcPts val="0"/>
              </a:spcAft>
              <a:buClrTx/>
              <a:buSzTx/>
              <a:buFontTx/>
              <a:buNone/>
              <a:tabLst/>
              <a:defRPr/>
            </a:pPr>
            <a:r>
              <a:rPr kumimoji="0" lang="en-US" sz="1163" b="0" i="0" u="none" strike="noStrike" kern="7500" cap="none" spc="78" normalizeH="0" baseline="0" noProof="0" dirty="0">
                <a:ln>
                  <a:noFill/>
                </a:ln>
                <a:solidFill>
                  <a:schemeClr val="tx2"/>
                </a:solidFill>
                <a:effectLst/>
                <a:uLnTx/>
                <a:uFillTx/>
              </a:rPr>
              <a:t>BACKGROUND</a:t>
            </a:r>
          </a:p>
        </p:txBody>
      </p:sp>
      <p:sp>
        <p:nvSpPr>
          <p:cNvPr id="19" name="TextBox 18">
            <a:extLst>
              <a:ext uri="{FF2B5EF4-FFF2-40B4-BE49-F238E27FC236}">
                <a16:creationId xmlns:a16="http://schemas.microsoft.com/office/drawing/2014/main" id="{F23878EA-E60C-4C1D-B085-B87F6949141C}"/>
              </a:ext>
            </a:extLst>
          </p:cNvPr>
          <p:cNvSpPr txBox="1"/>
          <p:nvPr userDrawn="1"/>
        </p:nvSpPr>
        <p:spPr>
          <a:xfrm>
            <a:off x="5875938" y="1573349"/>
            <a:ext cx="3319544" cy="184666"/>
          </a:xfrm>
          <a:prstGeom prst="rect">
            <a:avLst/>
          </a:prstGeom>
          <a:noFill/>
        </p:spPr>
        <p:txBody>
          <a:bodyPr wrap="square" lIns="0" tIns="0" rIns="0" bIns="0" rtlCol="0">
            <a:spAutoFit/>
          </a:bodyPr>
          <a:lstStyle/>
          <a:p>
            <a:pPr marL="0" marR="0" lvl="0" indent="0" defTabSz="886221" eaLnBrk="1" fontAlgn="auto" latinLnBrk="0" hangingPunct="1">
              <a:lnSpc>
                <a:spcPct val="100000"/>
              </a:lnSpc>
              <a:spcBef>
                <a:spcPts val="0"/>
              </a:spcBef>
              <a:spcAft>
                <a:spcPts val="0"/>
              </a:spcAft>
              <a:buClrTx/>
              <a:buSzTx/>
              <a:buFontTx/>
              <a:buNone/>
              <a:tabLst/>
              <a:defRPr/>
            </a:pPr>
            <a:r>
              <a:rPr kumimoji="0" lang="en-US" sz="1163" b="0" i="0" u="none" strike="noStrike" kern="7500" cap="none" spc="78" normalizeH="0" baseline="0" noProof="0" dirty="0">
                <a:ln>
                  <a:noFill/>
                </a:ln>
                <a:solidFill>
                  <a:schemeClr val="tx2"/>
                </a:solidFill>
                <a:effectLst/>
                <a:uLnTx/>
                <a:uFillTx/>
              </a:rPr>
              <a:t>RELEVANT EXPERIENCE</a:t>
            </a:r>
          </a:p>
        </p:txBody>
      </p:sp>
      <p:sp>
        <p:nvSpPr>
          <p:cNvPr id="25" name="Content Placeholder 5">
            <a:extLst>
              <a:ext uri="{FF2B5EF4-FFF2-40B4-BE49-F238E27FC236}">
                <a16:creationId xmlns:a16="http://schemas.microsoft.com/office/drawing/2014/main" id="{B77CC2F3-F6E3-4B66-B5B3-E0EBC540B831}"/>
              </a:ext>
            </a:extLst>
          </p:cNvPr>
          <p:cNvSpPr>
            <a:spLocks noGrp="1"/>
          </p:cNvSpPr>
          <p:nvPr>
            <p:ph sz="quarter" idx="25" hasCustomPrompt="1"/>
          </p:nvPr>
        </p:nvSpPr>
        <p:spPr>
          <a:xfrm>
            <a:off x="405405" y="3428980"/>
            <a:ext cx="1754865" cy="2981325"/>
          </a:xfrm>
        </p:spPr>
        <p:txBody>
          <a:bodyPr/>
          <a:lstStyle>
            <a:lvl1pPr>
              <a:defRPr>
                <a:solidFill>
                  <a:schemeClr val="tx1"/>
                </a:solidFill>
              </a:defRPr>
            </a:lvl1pPr>
            <a:lvl2pPr>
              <a:defRPr>
                <a:solidFill>
                  <a:schemeClr val="tx1"/>
                </a:solidFill>
              </a:defRPr>
            </a:lvl2pPr>
            <a:lvl3pPr marL="474515" indent="0">
              <a:buNone/>
              <a:defRPr/>
            </a:lvl3pPr>
          </a:lstStyle>
          <a:p>
            <a:pPr lvl="0"/>
            <a:r>
              <a:rPr lang="en-US" noProof="0"/>
              <a:t>Click to add text</a:t>
            </a:r>
          </a:p>
          <a:p>
            <a:pPr lvl="1"/>
            <a:r>
              <a:rPr lang="en-US" noProof="0"/>
              <a:t>Second level</a:t>
            </a:r>
          </a:p>
        </p:txBody>
      </p:sp>
      <p:sp>
        <p:nvSpPr>
          <p:cNvPr id="26" name="Content Placeholder 5">
            <a:extLst>
              <a:ext uri="{FF2B5EF4-FFF2-40B4-BE49-F238E27FC236}">
                <a16:creationId xmlns:a16="http://schemas.microsoft.com/office/drawing/2014/main" id="{A7174926-B7E3-4925-8075-46312A79AB93}"/>
              </a:ext>
            </a:extLst>
          </p:cNvPr>
          <p:cNvSpPr>
            <a:spLocks noGrp="1"/>
          </p:cNvSpPr>
          <p:nvPr>
            <p:ph sz="quarter" idx="24" hasCustomPrompt="1"/>
          </p:nvPr>
        </p:nvSpPr>
        <p:spPr>
          <a:xfrm>
            <a:off x="5875941" y="1838325"/>
            <a:ext cx="3361381" cy="4572000"/>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noProof="0"/>
              <a:t>Click to add text</a:t>
            </a:r>
          </a:p>
          <a:p>
            <a:pPr lvl="1"/>
            <a:r>
              <a:rPr lang="en-US" noProof="0"/>
              <a:t>Second level</a:t>
            </a:r>
          </a:p>
          <a:p>
            <a:pPr lvl="2"/>
            <a:r>
              <a:rPr lang="en-US" noProof="0"/>
              <a:t>Third level</a:t>
            </a:r>
          </a:p>
        </p:txBody>
      </p:sp>
      <p:sp>
        <p:nvSpPr>
          <p:cNvPr id="14" name="Text Placeholder 6">
            <a:extLst>
              <a:ext uri="{FF2B5EF4-FFF2-40B4-BE49-F238E27FC236}">
                <a16:creationId xmlns:a16="http://schemas.microsoft.com/office/drawing/2014/main" id="{D56F0A01-15BE-443F-B5C0-8626A6EAA5DF}"/>
              </a:ext>
            </a:extLst>
          </p:cNvPr>
          <p:cNvSpPr>
            <a:spLocks noGrp="1"/>
          </p:cNvSpPr>
          <p:nvPr>
            <p:ph type="body" sz="quarter" idx="13" hasCustomPrompt="1"/>
          </p:nvPr>
        </p:nvSpPr>
        <p:spPr>
          <a:xfrm>
            <a:off x="400050" y="190501"/>
            <a:ext cx="7676308" cy="358775"/>
          </a:xfrm>
          <a:prstGeom prst="rect">
            <a:avLst/>
          </a:prstGeom>
          <a:noFill/>
          <a:ln>
            <a:noFill/>
          </a:ln>
        </p:spPr>
        <p:txBody>
          <a:bodyPr vert="horz" lIns="0" tIns="0" rIns="0" bIns="0" spcCol="324000" rtlCol="0" anchor="ctr" anchorCtr="0">
            <a:noAutofit/>
          </a:bodyPr>
          <a:lstStyle>
            <a:lvl1pPr marL="0" indent="0">
              <a:buNone/>
              <a:defRPr lang="en-US" sz="2326" b="1" spc="0" dirty="0" smtClean="0">
                <a:solidFill>
                  <a:schemeClr val="bg1"/>
                </a:solidFill>
              </a:defRPr>
            </a:lvl1pPr>
          </a:lstStyle>
          <a:p>
            <a:pPr marL="223300" lvl="0" indent="-223300"/>
            <a:r>
              <a:rPr lang="en-US" noProof="0" dirty="0"/>
              <a:t>CLICK TO ADD HEADING 1</a:t>
            </a:r>
          </a:p>
        </p:txBody>
      </p:sp>
      <p:sp>
        <p:nvSpPr>
          <p:cNvPr id="15" name="Text Placeholder 8">
            <a:extLst>
              <a:ext uri="{FF2B5EF4-FFF2-40B4-BE49-F238E27FC236}">
                <a16:creationId xmlns:a16="http://schemas.microsoft.com/office/drawing/2014/main" id="{E30DCAB1-168E-4A94-AB6D-1CD8F83106B9}"/>
              </a:ext>
            </a:extLst>
          </p:cNvPr>
          <p:cNvSpPr>
            <a:spLocks noGrp="1"/>
          </p:cNvSpPr>
          <p:nvPr>
            <p:ph type="body" sz="quarter" idx="14" hasCustomPrompt="1"/>
          </p:nvPr>
        </p:nvSpPr>
        <p:spPr>
          <a:xfrm>
            <a:off x="400050" y="570455"/>
            <a:ext cx="7676308" cy="306000"/>
          </a:xfrm>
          <a:prstGeom prst="rect">
            <a:avLst/>
          </a:prstGeom>
          <a:noFill/>
          <a:ln>
            <a:noFill/>
          </a:ln>
        </p:spPr>
        <p:txBody>
          <a:bodyPr vert="horz" lIns="0" tIns="0" rIns="0" bIns="0" spcCol="324000" rtlCol="0" anchor="ctr" anchorCtr="0">
            <a:noAutofit/>
          </a:bodyPr>
          <a:lstStyle>
            <a:lvl1pPr marL="0" indent="0">
              <a:buNone/>
              <a:defRPr lang="en-US" sz="1551" b="0" spc="0" dirty="0" smtClean="0">
                <a:solidFill>
                  <a:schemeClr val="bg1"/>
                </a:solidFill>
              </a:defRPr>
            </a:lvl1pPr>
          </a:lstStyle>
          <a:p>
            <a:pPr marL="223300" lvl="0" indent="-223300"/>
            <a:r>
              <a:rPr lang="en-US" noProof="0" dirty="0"/>
              <a:t>Click to add Heading 2</a:t>
            </a:r>
          </a:p>
        </p:txBody>
      </p:sp>
    </p:spTree>
    <p:extLst>
      <p:ext uri="{BB962C8B-B14F-4D97-AF65-F5344CB8AC3E}">
        <p14:creationId xmlns:p14="http://schemas.microsoft.com/office/powerpoint/2010/main" val="3287721742"/>
      </p:ext>
    </p:extLst>
  </p:cSld>
  <p:clrMapOvr>
    <a:masterClrMapping/>
  </p:clrMapOvr>
  <p:extLst>
    <p:ext uri="{DCECCB84-F9BA-43D5-87BE-67443E8EF086}">
      <p15:sldGuideLst xmlns:p15="http://schemas.microsoft.com/office/powerpoint/2012/main">
        <p15:guide id="1" orient="horz" pos="640">
          <p15:clr>
            <a:srgbClr val="FBAE40"/>
          </p15:clr>
        </p15:guide>
        <p15:guide id="2" pos="26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1_End slide_Kroll">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4BA64D6-7C1E-48DE-9FAC-141D55275334}"/>
              </a:ext>
            </a:extLst>
          </p:cNvPr>
          <p:cNvSpPr txBox="1"/>
          <p:nvPr userDrawn="1"/>
        </p:nvSpPr>
        <p:spPr>
          <a:xfrm>
            <a:off x="406209" y="1685928"/>
            <a:ext cx="4797730" cy="307777"/>
          </a:xfrm>
          <a:prstGeom prst="rect">
            <a:avLst/>
          </a:prstGeom>
          <a:noFill/>
        </p:spPr>
        <p:txBody>
          <a:bodyPr wrap="square" lIns="0" tIns="0" rIns="0" bIns="0" rtlCol="0">
            <a:spAutoFit/>
          </a:bodyPr>
          <a:lstStyle/>
          <a:p>
            <a:pPr algn="l"/>
            <a:r>
              <a:rPr lang="en-US" sz="1938" noProof="0" dirty="0">
                <a:solidFill>
                  <a:schemeClr val="tx1"/>
                </a:solidFill>
              </a:rPr>
              <a:t>For more information, please contact:</a:t>
            </a:r>
          </a:p>
        </p:txBody>
      </p:sp>
      <p:sp>
        <p:nvSpPr>
          <p:cNvPr id="3" name="Text Placeholder 2">
            <a:extLst>
              <a:ext uri="{FF2B5EF4-FFF2-40B4-BE49-F238E27FC236}">
                <a16:creationId xmlns:a16="http://schemas.microsoft.com/office/drawing/2014/main" id="{AD0FFEDD-BD81-4AA4-BC95-13445E331B01}"/>
              </a:ext>
            </a:extLst>
          </p:cNvPr>
          <p:cNvSpPr>
            <a:spLocks noGrp="1"/>
          </p:cNvSpPr>
          <p:nvPr>
            <p:ph type="body" sz="quarter" idx="10" hasCustomPrompt="1"/>
          </p:nvPr>
        </p:nvSpPr>
        <p:spPr>
          <a:xfrm>
            <a:off x="406205" y="2238385"/>
            <a:ext cx="4686300" cy="1952625"/>
          </a:xfrm>
          <a:prstGeom prst="rect">
            <a:avLst/>
          </a:prstGeom>
        </p:spPr>
        <p:txBody>
          <a:bodyPr lIns="0" tIns="0" rIns="0" bIns="0"/>
          <a:lstStyle>
            <a:lvl1pPr marL="0" indent="0">
              <a:spcBef>
                <a:spcPts val="0"/>
              </a:spcBef>
              <a:spcAft>
                <a:spcPts val="0"/>
              </a:spcAft>
              <a:buNone/>
              <a:defRPr>
                <a:solidFill>
                  <a:schemeClr val="tx1"/>
                </a:solidFill>
              </a:defRPr>
            </a:lvl1pPr>
          </a:lstStyle>
          <a:p>
            <a:pPr lvl="0"/>
            <a:r>
              <a:rPr lang="en-US" noProof="0" dirty="0"/>
              <a:t>Click to add contact details</a:t>
            </a:r>
          </a:p>
        </p:txBody>
      </p:sp>
      <p:cxnSp>
        <p:nvCxnSpPr>
          <p:cNvPr id="4" name="Straight Connector 3">
            <a:extLst>
              <a:ext uri="{FF2B5EF4-FFF2-40B4-BE49-F238E27FC236}">
                <a16:creationId xmlns:a16="http://schemas.microsoft.com/office/drawing/2014/main" id="{546F7D1F-436B-4A64-8952-A1591DD78477}"/>
              </a:ext>
            </a:extLst>
          </p:cNvPr>
          <p:cNvCxnSpPr/>
          <p:nvPr userDrawn="1"/>
        </p:nvCxnSpPr>
        <p:spPr>
          <a:xfrm>
            <a:off x="406205" y="5213717"/>
            <a:ext cx="8788791"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844B303-B0C1-40DF-98CB-D68073A4D6CF}"/>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504348" y="238898"/>
            <a:ext cx="1904184" cy="771132"/>
          </a:xfrm>
          <a:prstGeom prst="rect">
            <a:avLst/>
          </a:prstGeom>
        </p:spPr>
      </p:pic>
      <p:sp>
        <p:nvSpPr>
          <p:cNvPr id="15" name="TextBox 14">
            <a:extLst>
              <a:ext uri="{FF2B5EF4-FFF2-40B4-BE49-F238E27FC236}">
                <a16:creationId xmlns:a16="http://schemas.microsoft.com/office/drawing/2014/main" id="{1D544A86-A0DF-4712-9B9C-51F8DD90DC5B}"/>
              </a:ext>
            </a:extLst>
          </p:cNvPr>
          <p:cNvSpPr txBox="1"/>
          <p:nvPr userDrawn="1"/>
        </p:nvSpPr>
        <p:spPr>
          <a:xfrm>
            <a:off x="406205" y="5312958"/>
            <a:ext cx="8788791" cy="1161857"/>
          </a:xfrm>
          <a:prstGeom prst="rect">
            <a:avLst/>
          </a:prstGeom>
          <a:noFill/>
        </p:spPr>
        <p:txBody>
          <a:bodyPr wrap="square" lIns="0" tIns="0" rIns="0" bIns="0" rtlCol="0">
            <a:spAutoFit/>
          </a:bodyPr>
          <a:lstStyle/>
          <a:p>
            <a:pPr marL="0" marR="0" lvl="0" indent="0" algn="l" defTabSz="886221" rtl="0" eaLnBrk="1" fontAlgn="auto" latinLnBrk="0" hangingPunct="1">
              <a:lnSpc>
                <a:spcPct val="100000"/>
              </a:lnSpc>
              <a:spcBef>
                <a:spcPts val="582"/>
              </a:spcBef>
              <a:spcAft>
                <a:spcPts val="0"/>
              </a:spcAft>
              <a:buClrTx/>
              <a:buSzTx/>
              <a:buFontTx/>
              <a:buNone/>
              <a:tabLst/>
              <a:defRPr/>
            </a:pPr>
            <a:r>
              <a:rPr lang="en-US" sz="775" b="1" kern="7500" spc="78" baseline="0" noProof="0" dirty="0">
                <a:solidFill>
                  <a:schemeClr val="tx1"/>
                </a:solidFill>
                <a:latin typeface="+mn-lt"/>
                <a:ea typeface="+mn-ea"/>
                <a:cs typeface="+mn-cs"/>
              </a:rPr>
              <a:t>About Kroll</a:t>
            </a:r>
          </a:p>
          <a:p>
            <a:pPr marL="0" marR="0" lvl="0" indent="0" algn="l" defTabSz="886221" rtl="0" eaLnBrk="1" fontAlgn="auto" latinLnBrk="0" hangingPunct="1">
              <a:lnSpc>
                <a:spcPct val="100000"/>
              </a:lnSpc>
              <a:spcBef>
                <a:spcPts val="582"/>
              </a:spcBef>
              <a:spcAft>
                <a:spcPts val="582"/>
              </a:spcAft>
              <a:buClrTx/>
              <a:buSzTx/>
              <a:buFontTx/>
              <a:buNone/>
              <a:tabLst/>
              <a:defRPr/>
            </a:pPr>
            <a:r>
              <a:rPr lang="en-US" sz="727" kern="1200" dirty="0">
                <a:solidFill>
                  <a:schemeClr val="tx1"/>
                </a:solidFill>
                <a:effectLst/>
                <a:latin typeface="+mn-lt"/>
                <a:ea typeface="+mn-ea"/>
                <a:cs typeface="+mn-cs"/>
              </a:rPr>
              <a:t>Kroll is the world’s premier provider of services and digital products related to governance, risk and transparency. We work with clients across diverse sectors in the areas of valuation, expert services, investigations, cyber security, corporate finance, restructuring, legal and business solutions, data analytics and regulatory compliance. Our firm has nearly 5,000 professionals in 30 countries and territories around the world. </a:t>
            </a:r>
            <a:r>
              <a:rPr lang="en-US" sz="727" kern="1200" noProof="0" dirty="0">
                <a:solidFill>
                  <a:schemeClr val="tx1"/>
                </a:solidFill>
                <a:effectLst/>
                <a:latin typeface="+mn-lt"/>
                <a:ea typeface="+mn-ea"/>
                <a:cs typeface="+mn-cs"/>
              </a:rPr>
              <a:t>For more information, visit </a:t>
            </a:r>
            <a:r>
              <a:rPr lang="en-US" sz="727" kern="1200" noProof="0" dirty="0">
                <a:solidFill>
                  <a:schemeClr val="tx1"/>
                </a:solidFill>
                <a:effectLst/>
                <a:latin typeface="+mn-lt"/>
                <a:ea typeface="+mn-ea"/>
                <a:cs typeface="+mn-cs"/>
                <a:hlinkClick r:id="rId3"/>
              </a:rPr>
              <a:t>www.kroll.com</a:t>
            </a:r>
            <a:r>
              <a:rPr lang="en-US" sz="727" kern="1200" noProof="0" dirty="0">
                <a:solidFill>
                  <a:schemeClr val="tx1"/>
                </a:solidFill>
                <a:effectLst/>
                <a:latin typeface="+mn-lt"/>
                <a:ea typeface="+mn-ea"/>
                <a:cs typeface="+mn-cs"/>
              </a:rPr>
              <a:t>.</a:t>
            </a:r>
          </a:p>
          <a:p>
            <a:pPr marL="0" marR="0" lvl="0" indent="0" algn="l" defTabSz="886221" rtl="0" eaLnBrk="1" fontAlgn="auto" latinLnBrk="0" hangingPunct="1">
              <a:lnSpc>
                <a:spcPct val="100000"/>
              </a:lnSpc>
              <a:spcBef>
                <a:spcPts val="0"/>
              </a:spcBef>
              <a:spcAft>
                <a:spcPts val="582"/>
              </a:spcAft>
              <a:buClrTx/>
              <a:buSzTx/>
              <a:buFontTx/>
              <a:buNone/>
              <a:tabLst/>
              <a:defRPr/>
            </a:pPr>
            <a:r>
              <a:rPr lang="en-US" sz="727" i="1" kern="1200" noProof="0" dirty="0">
                <a:solidFill>
                  <a:schemeClr val="tx1"/>
                </a:solidFill>
                <a:effectLst/>
                <a:latin typeface="+mn-lt"/>
                <a:ea typeface="+mn-ea"/>
                <a:cs typeface="+mn-cs"/>
              </a:rPr>
              <a:t>M&amp;A advisory, capital raising and secondary market advisory services in the United States are provided by Kroll Securities, LLC. Member FINRA/SIPC. Pagemill Partners is a Division of Kroll Securities, LLC. M&amp;A advisory, capital raising and secondary market advisory services in the United Kingdom are provided by Kroll Securities Ltd. (DPSL), which is authorized and regulated by the Financial Conduct Authority. Valuation Advisory Services in India are provided by Kroll India Private Limited under a category 1 merchant banker license issued by the Securities and Exchange Board of India.</a:t>
            </a:r>
          </a:p>
          <a:p>
            <a:pPr marL="0" marR="0" lvl="0" indent="0" algn="l" defTabSz="886221" rtl="0" eaLnBrk="1" fontAlgn="auto" latinLnBrk="0" hangingPunct="1">
              <a:lnSpc>
                <a:spcPct val="100000"/>
              </a:lnSpc>
              <a:spcBef>
                <a:spcPts val="0"/>
              </a:spcBef>
              <a:spcAft>
                <a:spcPts val="0"/>
              </a:spcAft>
              <a:buClrTx/>
              <a:buSzTx/>
              <a:buFontTx/>
              <a:buNone/>
              <a:tabLst/>
              <a:defRPr/>
            </a:pPr>
            <a:r>
              <a:rPr lang="en-US" sz="727" kern="1200" noProof="0" dirty="0">
                <a:solidFill>
                  <a:schemeClr val="tx1"/>
                </a:solidFill>
                <a:effectLst/>
                <a:latin typeface="+mn-lt"/>
                <a:ea typeface="+mn-ea"/>
                <a:cs typeface="+mn-cs"/>
              </a:rPr>
              <a:t>© 2021 Kroll, LLC. All rights reserved. Kroll is a trade name for Kroll, LLC and its affiliates.</a:t>
            </a:r>
          </a:p>
        </p:txBody>
      </p:sp>
      <p:sp>
        <p:nvSpPr>
          <p:cNvPr id="18" name="TextBox 17">
            <a:extLst>
              <a:ext uri="{FF2B5EF4-FFF2-40B4-BE49-F238E27FC236}">
                <a16:creationId xmlns:a16="http://schemas.microsoft.com/office/drawing/2014/main" id="{6D2257F8-E596-468B-A4CB-C9A7DDC651F8}"/>
              </a:ext>
            </a:extLst>
          </p:cNvPr>
          <p:cNvSpPr txBox="1"/>
          <p:nvPr userDrawn="1"/>
        </p:nvSpPr>
        <p:spPr bwMode="blackGray">
          <a:xfrm>
            <a:off x="3" y="-7249"/>
            <a:ext cx="9601195" cy="145357"/>
          </a:xfrm>
          <a:prstGeom prst="rect">
            <a:avLst/>
          </a:prstGeom>
          <a:solidFill>
            <a:schemeClr val="accent1"/>
          </a:solidFill>
          <a:ln>
            <a:noFill/>
          </a:ln>
        </p:spPr>
        <p:txBody>
          <a:bodyPr wrap="square" lIns="104677" tIns="139569" rIns="2512246" numCol="1" spcCol="288000" rtlCol="0">
            <a:noAutofit/>
          </a:bodyPr>
          <a:lstStyle>
            <a:defPPr>
              <a:defRPr lang="en-US"/>
            </a:defPPr>
            <a:lvl1pPr marR="0" lvl="0" indent="0" defTabSz="914400" fontAlgn="auto">
              <a:lnSpc>
                <a:spcPct val="120000"/>
              </a:lnSpc>
              <a:spcBef>
                <a:spcPts val="300"/>
              </a:spcBef>
              <a:spcAft>
                <a:spcPts val="300"/>
              </a:spcAft>
              <a:buClrTx/>
              <a:buSzTx/>
              <a:buFontTx/>
              <a:buNone/>
              <a:tabLst/>
              <a:defRPr kumimoji="0" sz="800" b="0" i="0" u="none" strike="noStrike" kern="0" cap="none" spc="0" normalizeH="0" baseline="0">
                <a:ln>
                  <a:noFill/>
                </a:ln>
                <a:solidFill>
                  <a:srgbClr val="415560"/>
                </a:solidFill>
                <a:effectLst/>
                <a:uLnTx/>
                <a:uFillTx/>
              </a:defRPr>
            </a:lvl1pPr>
          </a:lstStyle>
          <a:p>
            <a:pPr lvl="0"/>
            <a:endParaRPr lang="en-US" sz="774" noProof="0" dirty="0"/>
          </a:p>
        </p:txBody>
      </p:sp>
    </p:spTree>
    <p:extLst>
      <p:ext uri="{BB962C8B-B14F-4D97-AF65-F5344CB8AC3E}">
        <p14:creationId xmlns:p14="http://schemas.microsoft.com/office/powerpoint/2010/main" val="1867433661"/>
      </p:ext>
    </p:extLst>
  </p:cSld>
  <p:clrMapOvr>
    <a:masterClrMapping/>
  </p:clrMapOvr>
  <p:extLst>
    <p:ext uri="{DCECCB84-F9BA-43D5-87BE-67443E8EF086}">
      <p15:sldGuideLst xmlns:p15="http://schemas.microsoft.com/office/powerpoint/2012/main">
        <p15:guide id="1" orient="horz" pos="288">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1_End slide_Duff &amp; Phelp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4BA64D6-7C1E-48DE-9FAC-141D55275334}"/>
              </a:ext>
            </a:extLst>
          </p:cNvPr>
          <p:cNvSpPr txBox="1"/>
          <p:nvPr userDrawn="1"/>
        </p:nvSpPr>
        <p:spPr>
          <a:xfrm>
            <a:off x="406209" y="1685928"/>
            <a:ext cx="4797730" cy="307777"/>
          </a:xfrm>
          <a:prstGeom prst="rect">
            <a:avLst/>
          </a:prstGeom>
          <a:noFill/>
        </p:spPr>
        <p:txBody>
          <a:bodyPr wrap="square" lIns="0" tIns="0" rIns="0" bIns="0" rtlCol="0">
            <a:spAutoFit/>
          </a:bodyPr>
          <a:lstStyle/>
          <a:p>
            <a:pPr algn="l"/>
            <a:r>
              <a:rPr lang="en-US" sz="1938" noProof="0" dirty="0">
                <a:solidFill>
                  <a:schemeClr val="tx1"/>
                </a:solidFill>
              </a:rPr>
              <a:t>For more information, please contact:</a:t>
            </a:r>
          </a:p>
        </p:txBody>
      </p:sp>
      <p:sp>
        <p:nvSpPr>
          <p:cNvPr id="3" name="Text Placeholder 2">
            <a:extLst>
              <a:ext uri="{FF2B5EF4-FFF2-40B4-BE49-F238E27FC236}">
                <a16:creationId xmlns:a16="http://schemas.microsoft.com/office/drawing/2014/main" id="{AD0FFEDD-BD81-4AA4-BC95-13445E331B01}"/>
              </a:ext>
            </a:extLst>
          </p:cNvPr>
          <p:cNvSpPr>
            <a:spLocks noGrp="1"/>
          </p:cNvSpPr>
          <p:nvPr>
            <p:ph type="body" sz="quarter" idx="10" hasCustomPrompt="1"/>
          </p:nvPr>
        </p:nvSpPr>
        <p:spPr>
          <a:xfrm>
            <a:off x="406205" y="2238385"/>
            <a:ext cx="4686300" cy="1952625"/>
          </a:xfrm>
          <a:prstGeom prst="rect">
            <a:avLst/>
          </a:prstGeom>
        </p:spPr>
        <p:txBody>
          <a:bodyPr lIns="0" tIns="0" rIns="0" bIns="0"/>
          <a:lstStyle>
            <a:lvl1pPr marL="0" indent="0">
              <a:spcBef>
                <a:spcPts val="0"/>
              </a:spcBef>
              <a:spcAft>
                <a:spcPts val="0"/>
              </a:spcAft>
              <a:buNone/>
              <a:defRPr>
                <a:solidFill>
                  <a:schemeClr val="tx1"/>
                </a:solidFill>
              </a:defRPr>
            </a:lvl1pPr>
          </a:lstStyle>
          <a:p>
            <a:pPr lvl="0"/>
            <a:r>
              <a:rPr lang="en-US" noProof="0" dirty="0"/>
              <a:t>Click to add contact details</a:t>
            </a:r>
          </a:p>
        </p:txBody>
      </p:sp>
      <p:sp>
        <p:nvSpPr>
          <p:cNvPr id="7" name="TextBox 6">
            <a:extLst>
              <a:ext uri="{FF2B5EF4-FFF2-40B4-BE49-F238E27FC236}">
                <a16:creationId xmlns:a16="http://schemas.microsoft.com/office/drawing/2014/main" id="{56E383C1-8014-4BDD-9E40-7903E5BB64B3}"/>
              </a:ext>
            </a:extLst>
          </p:cNvPr>
          <p:cNvSpPr txBox="1"/>
          <p:nvPr userDrawn="1"/>
        </p:nvSpPr>
        <p:spPr>
          <a:xfrm>
            <a:off x="406205" y="4811950"/>
            <a:ext cx="8788791" cy="1669688"/>
          </a:xfrm>
          <a:prstGeom prst="rect">
            <a:avLst/>
          </a:prstGeom>
          <a:noFill/>
        </p:spPr>
        <p:txBody>
          <a:bodyPr wrap="square" lIns="0" tIns="0" rIns="0" bIns="0" rtlCol="0">
            <a:spAutoFit/>
          </a:bodyPr>
          <a:lstStyle/>
          <a:p>
            <a:pPr marL="0" marR="0" lvl="0" indent="0" algn="l" defTabSz="886134" rtl="0" eaLnBrk="1" fontAlgn="auto" latinLnBrk="0" hangingPunct="1">
              <a:lnSpc>
                <a:spcPct val="100000"/>
              </a:lnSpc>
              <a:spcBef>
                <a:spcPts val="582"/>
              </a:spcBef>
              <a:spcAft>
                <a:spcPts val="0"/>
              </a:spcAft>
              <a:buClrTx/>
              <a:buSzTx/>
              <a:buFontTx/>
              <a:buNone/>
              <a:tabLst/>
              <a:defRPr/>
            </a:pPr>
            <a:r>
              <a:rPr lang="en-US" sz="775" b="1" kern="7500" spc="78" baseline="0" noProof="0" dirty="0">
                <a:solidFill>
                  <a:schemeClr val="tx1"/>
                </a:solidFill>
                <a:latin typeface="+mn-lt"/>
                <a:ea typeface="+mn-ea"/>
                <a:cs typeface="+mn-cs"/>
              </a:rPr>
              <a:t>About Kroll, A Kroll Business</a:t>
            </a:r>
          </a:p>
          <a:p>
            <a:pPr marL="0" marR="0" lvl="0" indent="0" algn="l" defTabSz="886221" rtl="0" eaLnBrk="1" fontAlgn="auto" latinLnBrk="0" hangingPunct="1">
              <a:lnSpc>
                <a:spcPct val="100000"/>
              </a:lnSpc>
              <a:spcBef>
                <a:spcPts val="582"/>
              </a:spcBef>
              <a:spcAft>
                <a:spcPts val="0"/>
              </a:spcAft>
              <a:buClrTx/>
              <a:buSzTx/>
              <a:buFontTx/>
              <a:buNone/>
              <a:tabLst/>
              <a:defRPr/>
            </a:pPr>
            <a:r>
              <a:rPr lang="en-US" sz="727" kern="1200" dirty="0">
                <a:solidFill>
                  <a:schemeClr val="tx1"/>
                </a:solidFill>
                <a:effectLst/>
                <a:latin typeface="+mn-lt"/>
                <a:ea typeface="+mn-ea"/>
                <a:cs typeface="+mn-cs"/>
              </a:rPr>
              <a:t>For nearly 100 years, Kroll has helped clients make confident decisions in the areas of valuation, real estate, taxation and transfer pricing, disputes, M&amp;A advisory and other corporate transactions. For more information, </a:t>
            </a:r>
            <a:r>
              <a:rPr lang="en-US" sz="727" kern="1200" noProof="0" dirty="0">
                <a:solidFill>
                  <a:schemeClr val="tx1"/>
                </a:solidFill>
                <a:effectLst/>
                <a:latin typeface="+mn-lt"/>
                <a:ea typeface="+mn-ea"/>
                <a:cs typeface="+mn-cs"/>
              </a:rPr>
              <a:t>visit </a:t>
            </a:r>
            <a:r>
              <a:rPr lang="en-US" sz="727" kern="1200" noProof="0" dirty="0">
                <a:solidFill>
                  <a:srgbClr val="14487F"/>
                </a:solidFill>
                <a:effectLst/>
                <a:latin typeface="+mn-lt"/>
                <a:ea typeface="+mn-ea"/>
                <a:cs typeface="+mn-cs"/>
                <a:hlinkClick r:id="rId2">
                  <a:extLst>
                    <a:ext uri="{A12FA001-AC4F-418D-AE19-62706E023703}">
                      <ahyp:hlinkClr xmlns:ahyp="http://schemas.microsoft.com/office/drawing/2018/hyperlinkcolor" val="tx"/>
                    </a:ext>
                  </a:extLst>
                </a:hlinkClick>
              </a:rPr>
              <a:t>www.duffandphelps.com</a:t>
            </a:r>
            <a:r>
              <a:rPr lang="en-US" sz="727" kern="1200" noProof="0" dirty="0">
                <a:solidFill>
                  <a:schemeClr val="tx1"/>
                </a:solidFill>
                <a:effectLst/>
                <a:latin typeface="+mn-lt"/>
                <a:ea typeface="+mn-ea"/>
                <a:cs typeface="+mn-cs"/>
              </a:rPr>
              <a:t>.</a:t>
            </a:r>
          </a:p>
          <a:p>
            <a:pPr marL="0" marR="0" lvl="0" indent="0" algn="l" defTabSz="886221" rtl="0" eaLnBrk="1" fontAlgn="auto" latinLnBrk="0" hangingPunct="1">
              <a:lnSpc>
                <a:spcPct val="100000"/>
              </a:lnSpc>
              <a:spcBef>
                <a:spcPts val="582"/>
              </a:spcBef>
              <a:spcAft>
                <a:spcPts val="0"/>
              </a:spcAft>
              <a:buClrTx/>
              <a:buSzTx/>
              <a:buFontTx/>
              <a:buNone/>
              <a:tabLst/>
              <a:defRPr/>
            </a:pPr>
            <a:r>
              <a:rPr lang="en-US" sz="775" b="1" kern="7500" spc="78" baseline="0" noProof="0" dirty="0">
                <a:solidFill>
                  <a:schemeClr val="tx1"/>
                </a:solidFill>
                <a:latin typeface="+mn-lt"/>
                <a:ea typeface="+mn-ea"/>
                <a:cs typeface="+mn-cs"/>
              </a:rPr>
              <a:t>About Kroll</a:t>
            </a:r>
          </a:p>
          <a:p>
            <a:pPr marL="0" marR="0" lvl="0" indent="0" algn="l" defTabSz="886221" rtl="0" eaLnBrk="1" fontAlgn="auto" latinLnBrk="0" hangingPunct="1">
              <a:lnSpc>
                <a:spcPct val="100000"/>
              </a:lnSpc>
              <a:spcBef>
                <a:spcPts val="582"/>
              </a:spcBef>
              <a:spcAft>
                <a:spcPts val="582"/>
              </a:spcAft>
              <a:buClrTx/>
              <a:buSzTx/>
              <a:buFontTx/>
              <a:buNone/>
              <a:tabLst/>
              <a:defRPr/>
            </a:pPr>
            <a:r>
              <a:rPr lang="en-US" sz="727" kern="1200" dirty="0">
                <a:solidFill>
                  <a:schemeClr val="tx1"/>
                </a:solidFill>
                <a:effectLst/>
                <a:latin typeface="+mn-lt"/>
                <a:ea typeface="+mn-ea"/>
                <a:cs typeface="+mn-cs"/>
              </a:rPr>
              <a:t>Kroll is the world’s premier provider of services and digital products related to governance, risk and transparency. We work with clients across diverse sectors in the areas of valuation, expert services, investigations, cyber security, corporate finance, restructuring, legal and business solutions, data analytics and regulatory compliance. Our firm has nearly 5,000 professionals in 30 countries and territories around the world. For more information</a:t>
            </a:r>
            <a:r>
              <a:rPr lang="en-US" sz="727" kern="1200" noProof="0" dirty="0">
                <a:solidFill>
                  <a:schemeClr val="tx1"/>
                </a:solidFill>
                <a:effectLst/>
                <a:latin typeface="+mn-lt"/>
                <a:ea typeface="+mn-ea"/>
                <a:cs typeface="+mn-cs"/>
              </a:rPr>
              <a:t>, visit </a:t>
            </a:r>
            <a:r>
              <a:rPr lang="en-US" sz="727" kern="1200" noProof="0" dirty="0">
                <a:solidFill>
                  <a:srgbClr val="14487F"/>
                </a:solidFill>
                <a:effectLst/>
                <a:latin typeface="+mn-lt"/>
                <a:ea typeface="+mn-ea"/>
                <a:cs typeface="+mn-cs"/>
                <a:hlinkClick r:id="rId3">
                  <a:extLst>
                    <a:ext uri="{A12FA001-AC4F-418D-AE19-62706E023703}">
                      <ahyp:hlinkClr xmlns:ahyp="http://schemas.microsoft.com/office/drawing/2018/hyperlinkcolor" val="tx"/>
                    </a:ext>
                  </a:extLst>
                </a:hlinkClick>
              </a:rPr>
              <a:t>www.kroll.com</a:t>
            </a:r>
            <a:r>
              <a:rPr lang="en-US" sz="727" kern="1200" noProof="0" dirty="0">
                <a:solidFill>
                  <a:schemeClr val="tx1"/>
                </a:solidFill>
                <a:effectLst/>
                <a:latin typeface="+mn-lt"/>
                <a:ea typeface="+mn-ea"/>
                <a:cs typeface="+mn-cs"/>
              </a:rPr>
              <a:t>.</a:t>
            </a:r>
          </a:p>
          <a:p>
            <a:pPr marL="0" marR="0" lvl="0" indent="0" algn="l" defTabSz="886221" rtl="0" eaLnBrk="1" fontAlgn="auto" latinLnBrk="0" hangingPunct="1">
              <a:lnSpc>
                <a:spcPct val="100000"/>
              </a:lnSpc>
              <a:spcBef>
                <a:spcPts val="0"/>
              </a:spcBef>
              <a:spcAft>
                <a:spcPts val="582"/>
              </a:spcAft>
              <a:buClrTx/>
              <a:buSzTx/>
              <a:buFontTx/>
              <a:buNone/>
              <a:tabLst/>
              <a:defRPr/>
            </a:pPr>
            <a:r>
              <a:rPr lang="en-US" sz="727" i="1" kern="1200" noProof="0" dirty="0">
                <a:solidFill>
                  <a:schemeClr val="tx1"/>
                </a:solidFill>
                <a:effectLst/>
                <a:latin typeface="+mn-lt"/>
                <a:ea typeface="+mn-ea"/>
                <a:cs typeface="+mn-cs"/>
              </a:rPr>
              <a:t>M&amp;A advisory, capital raising and secondary market advisory services in the United States are provided by Kroll Securities, LLC. Member FINRA/SIPC. Pagemill Partners is a Division of Kroll Securities, LLC. M&amp;A advisory, capital raising and secondary market advisory services in the United Kingdom are provided by Kroll Securities Ltd. (DPSL), which is authorized and regulated by the Financial Conduct Authority. Valuation Advisory Services in India are provided by Kroll India Private Limited under a category 1 merchant banker license issued by the Securities and Exchange Board of India.</a:t>
            </a:r>
          </a:p>
          <a:p>
            <a:pPr marL="0" marR="0" lvl="0" indent="0" algn="l" defTabSz="886221" rtl="0" eaLnBrk="1" fontAlgn="auto" latinLnBrk="0" hangingPunct="1">
              <a:lnSpc>
                <a:spcPct val="100000"/>
              </a:lnSpc>
              <a:spcBef>
                <a:spcPts val="0"/>
              </a:spcBef>
              <a:spcAft>
                <a:spcPts val="0"/>
              </a:spcAft>
              <a:buClrTx/>
              <a:buSzTx/>
              <a:buFontTx/>
              <a:buNone/>
              <a:tabLst/>
              <a:defRPr/>
            </a:pPr>
            <a:r>
              <a:rPr lang="en-US" sz="727" kern="1200" noProof="0" dirty="0">
                <a:solidFill>
                  <a:schemeClr val="tx1"/>
                </a:solidFill>
                <a:effectLst/>
                <a:latin typeface="+mn-lt"/>
                <a:ea typeface="+mn-ea"/>
                <a:cs typeface="+mn-cs"/>
              </a:rPr>
              <a:t>© 2021 Kroll, LLC. All rights reserved. Kroll is a trade name for Kroll, LLC and its affiliates.</a:t>
            </a:r>
          </a:p>
        </p:txBody>
      </p:sp>
      <p:cxnSp>
        <p:nvCxnSpPr>
          <p:cNvPr id="13" name="Straight Connector 12">
            <a:extLst>
              <a:ext uri="{FF2B5EF4-FFF2-40B4-BE49-F238E27FC236}">
                <a16:creationId xmlns:a16="http://schemas.microsoft.com/office/drawing/2014/main" id="{BDD78008-C690-469E-9008-3176EAD2D918}"/>
              </a:ext>
            </a:extLst>
          </p:cNvPr>
          <p:cNvCxnSpPr>
            <a:cxnSpLocks/>
          </p:cNvCxnSpPr>
          <p:nvPr userDrawn="1"/>
        </p:nvCxnSpPr>
        <p:spPr>
          <a:xfrm>
            <a:off x="406205" y="4711365"/>
            <a:ext cx="879494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15" descr="Graphical user interface, text&#10;&#10;Description automatically generated">
            <a:extLst>
              <a:ext uri="{FF2B5EF4-FFF2-40B4-BE49-F238E27FC236}">
                <a16:creationId xmlns:a16="http://schemas.microsoft.com/office/drawing/2014/main" id="{ED1D4093-97E8-4764-953D-247FC2349C1F}"/>
              </a:ext>
            </a:extLst>
          </p:cNvPr>
          <p:cNvPicPr>
            <a:picLocks noChangeAspect="1"/>
          </p:cNvPicPr>
          <p:nvPr userDrawn="1"/>
        </p:nvPicPr>
        <p:blipFill>
          <a:blip r:embed="rId4"/>
          <a:stretch>
            <a:fillRect/>
          </a:stretch>
        </p:blipFill>
        <p:spPr>
          <a:xfrm>
            <a:off x="6048611" y="146451"/>
            <a:ext cx="3452580" cy="1302742"/>
          </a:xfrm>
          <a:prstGeom prst="rect">
            <a:avLst/>
          </a:prstGeom>
        </p:spPr>
      </p:pic>
      <p:sp>
        <p:nvSpPr>
          <p:cNvPr id="17" name="TextBox 16">
            <a:extLst>
              <a:ext uri="{FF2B5EF4-FFF2-40B4-BE49-F238E27FC236}">
                <a16:creationId xmlns:a16="http://schemas.microsoft.com/office/drawing/2014/main" id="{34EE8EBC-885F-4FD9-BF56-2D6173CA7106}"/>
              </a:ext>
            </a:extLst>
          </p:cNvPr>
          <p:cNvSpPr txBox="1"/>
          <p:nvPr userDrawn="1"/>
        </p:nvSpPr>
        <p:spPr bwMode="blackGray">
          <a:xfrm>
            <a:off x="3" y="-7249"/>
            <a:ext cx="9601195" cy="145357"/>
          </a:xfrm>
          <a:prstGeom prst="rect">
            <a:avLst/>
          </a:prstGeom>
          <a:solidFill>
            <a:schemeClr val="accent1"/>
          </a:solidFill>
          <a:ln>
            <a:noFill/>
          </a:ln>
        </p:spPr>
        <p:txBody>
          <a:bodyPr wrap="square" lIns="104677" tIns="139569" rIns="2512246" numCol="1" spcCol="288000" rtlCol="0">
            <a:noAutofit/>
          </a:bodyPr>
          <a:lstStyle>
            <a:defPPr>
              <a:defRPr lang="en-US"/>
            </a:defPPr>
            <a:lvl1pPr marR="0" lvl="0" indent="0" defTabSz="914400" fontAlgn="auto">
              <a:lnSpc>
                <a:spcPct val="120000"/>
              </a:lnSpc>
              <a:spcBef>
                <a:spcPts val="300"/>
              </a:spcBef>
              <a:spcAft>
                <a:spcPts val="300"/>
              </a:spcAft>
              <a:buClrTx/>
              <a:buSzTx/>
              <a:buFontTx/>
              <a:buNone/>
              <a:tabLst/>
              <a:defRPr kumimoji="0" sz="800" b="0" i="0" u="none" strike="noStrike" kern="0" cap="none" spc="0" normalizeH="0" baseline="0">
                <a:ln>
                  <a:noFill/>
                </a:ln>
                <a:solidFill>
                  <a:srgbClr val="415560"/>
                </a:solidFill>
                <a:effectLst/>
                <a:uLnTx/>
                <a:uFillTx/>
              </a:defRPr>
            </a:lvl1pPr>
          </a:lstStyle>
          <a:p>
            <a:pPr lvl="0"/>
            <a:endParaRPr lang="en-US" sz="774" noProof="0" dirty="0"/>
          </a:p>
        </p:txBody>
      </p:sp>
    </p:spTree>
    <p:extLst>
      <p:ext uri="{BB962C8B-B14F-4D97-AF65-F5344CB8AC3E}">
        <p14:creationId xmlns:p14="http://schemas.microsoft.com/office/powerpoint/2010/main" val="1801584766"/>
      </p:ext>
    </p:extLst>
  </p:cSld>
  <p:clrMapOvr>
    <a:masterClrMapping/>
  </p:clrMapOvr>
  <p:extLst>
    <p:ext uri="{DCECCB84-F9BA-43D5-87BE-67443E8EF086}">
      <p15:sldGuideLst xmlns:p15="http://schemas.microsoft.com/office/powerpoint/2012/main">
        <p15:guide id="1" orient="horz" pos="288">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End slide_KB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4BA64D6-7C1E-48DE-9FAC-141D55275334}"/>
              </a:ext>
            </a:extLst>
          </p:cNvPr>
          <p:cNvSpPr txBox="1"/>
          <p:nvPr userDrawn="1"/>
        </p:nvSpPr>
        <p:spPr>
          <a:xfrm>
            <a:off x="406209" y="1685928"/>
            <a:ext cx="4797730" cy="307777"/>
          </a:xfrm>
          <a:prstGeom prst="rect">
            <a:avLst/>
          </a:prstGeom>
          <a:noFill/>
        </p:spPr>
        <p:txBody>
          <a:bodyPr wrap="square" lIns="0" tIns="0" rIns="0" bIns="0" rtlCol="0">
            <a:spAutoFit/>
          </a:bodyPr>
          <a:lstStyle/>
          <a:p>
            <a:pPr algn="l"/>
            <a:r>
              <a:rPr lang="en-US" sz="1938" noProof="0" dirty="0">
                <a:solidFill>
                  <a:schemeClr val="tx1"/>
                </a:solidFill>
              </a:rPr>
              <a:t>For more information, please contact:</a:t>
            </a:r>
          </a:p>
        </p:txBody>
      </p:sp>
      <p:sp>
        <p:nvSpPr>
          <p:cNvPr id="3" name="Text Placeholder 2">
            <a:extLst>
              <a:ext uri="{FF2B5EF4-FFF2-40B4-BE49-F238E27FC236}">
                <a16:creationId xmlns:a16="http://schemas.microsoft.com/office/drawing/2014/main" id="{AD0FFEDD-BD81-4AA4-BC95-13445E331B01}"/>
              </a:ext>
            </a:extLst>
          </p:cNvPr>
          <p:cNvSpPr>
            <a:spLocks noGrp="1"/>
          </p:cNvSpPr>
          <p:nvPr>
            <p:ph type="body" sz="quarter" idx="10" hasCustomPrompt="1"/>
          </p:nvPr>
        </p:nvSpPr>
        <p:spPr>
          <a:xfrm>
            <a:off x="406205" y="2238385"/>
            <a:ext cx="4686300" cy="1952625"/>
          </a:xfrm>
          <a:prstGeom prst="rect">
            <a:avLst/>
          </a:prstGeom>
        </p:spPr>
        <p:txBody>
          <a:bodyPr lIns="0" tIns="0" rIns="0" bIns="0"/>
          <a:lstStyle>
            <a:lvl1pPr marL="0" indent="0">
              <a:spcBef>
                <a:spcPts val="0"/>
              </a:spcBef>
              <a:spcAft>
                <a:spcPts val="0"/>
              </a:spcAft>
              <a:buNone/>
              <a:defRPr>
                <a:solidFill>
                  <a:schemeClr val="tx1"/>
                </a:solidFill>
              </a:defRPr>
            </a:lvl1pPr>
          </a:lstStyle>
          <a:p>
            <a:pPr lvl="0"/>
            <a:r>
              <a:rPr lang="en-US" noProof="0"/>
              <a:t>Click to add contact details</a:t>
            </a:r>
          </a:p>
        </p:txBody>
      </p:sp>
      <p:pic>
        <p:nvPicPr>
          <p:cNvPr id="16" name="Picture 15" descr="Logo&#10;&#10;Description automatically generated">
            <a:extLst>
              <a:ext uri="{FF2B5EF4-FFF2-40B4-BE49-F238E27FC236}">
                <a16:creationId xmlns:a16="http://schemas.microsoft.com/office/drawing/2014/main" id="{549CAD94-3F58-4632-A7D9-AFB46DCA299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950815" y="246056"/>
            <a:ext cx="2457921" cy="992170"/>
          </a:xfrm>
          <a:prstGeom prst="rect">
            <a:avLst/>
          </a:prstGeom>
        </p:spPr>
      </p:pic>
      <p:sp>
        <p:nvSpPr>
          <p:cNvPr id="17" name="TextBox 16">
            <a:extLst>
              <a:ext uri="{FF2B5EF4-FFF2-40B4-BE49-F238E27FC236}">
                <a16:creationId xmlns:a16="http://schemas.microsoft.com/office/drawing/2014/main" id="{C7AC9B00-3A69-4F72-8257-528B93EE09B0}"/>
              </a:ext>
            </a:extLst>
          </p:cNvPr>
          <p:cNvSpPr txBox="1"/>
          <p:nvPr userDrawn="1"/>
        </p:nvSpPr>
        <p:spPr bwMode="blackGray">
          <a:xfrm>
            <a:off x="3" y="-7249"/>
            <a:ext cx="9601195" cy="145357"/>
          </a:xfrm>
          <a:prstGeom prst="rect">
            <a:avLst/>
          </a:prstGeom>
          <a:solidFill>
            <a:schemeClr val="accent1"/>
          </a:solidFill>
          <a:ln>
            <a:noFill/>
          </a:ln>
        </p:spPr>
        <p:txBody>
          <a:bodyPr wrap="square" lIns="104677" tIns="139569" rIns="2512246" numCol="1" spcCol="288000" rtlCol="0">
            <a:noAutofit/>
          </a:bodyPr>
          <a:lstStyle>
            <a:defPPr>
              <a:defRPr lang="en-US"/>
            </a:defPPr>
            <a:lvl1pPr marR="0" lvl="0" indent="0" defTabSz="914400" fontAlgn="auto">
              <a:lnSpc>
                <a:spcPct val="120000"/>
              </a:lnSpc>
              <a:spcBef>
                <a:spcPts val="300"/>
              </a:spcBef>
              <a:spcAft>
                <a:spcPts val="300"/>
              </a:spcAft>
              <a:buClrTx/>
              <a:buSzTx/>
              <a:buFontTx/>
              <a:buNone/>
              <a:tabLst/>
              <a:defRPr kumimoji="0" sz="800" b="0" i="0" u="none" strike="noStrike" kern="0" cap="none" spc="0" normalizeH="0" baseline="0">
                <a:ln>
                  <a:noFill/>
                </a:ln>
                <a:solidFill>
                  <a:srgbClr val="415560"/>
                </a:solidFill>
                <a:effectLst/>
                <a:uLnTx/>
                <a:uFillTx/>
              </a:defRPr>
            </a:lvl1pPr>
          </a:lstStyle>
          <a:p>
            <a:pPr lvl="0"/>
            <a:endParaRPr lang="en-US" sz="774" noProof="0" dirty="0"/>
          </a:p>
        </p:txBody>
      </p:sp>
      <p:cxnSp>
        <p:nvCxnSpPr>
          <p:cNvPr id="8" name="Straight Connector 7">
            <a:extLst>
              <a:ext uri="{FF2B5EF4-FFF2-40B4-BE49-F238E27FC236}">
                <a16:creationId xmlns:a16="http://schemas.microsoft.com/office/drawing/2014/main" id="{82F8E69E-71AF-463D-8484-9487A98CA016}"/>
              </a:ext>
            </a:extLst>
          </p:cNvPr>
          <p:cNvCxnSpPr/>
          <p:nvPr userDrawn="1"/>
        </p:nvCxnSpPr>
        <p:spPr>
          <a:xfrm>
            <a:off x="406205" y="5631140"/>
            <a:ext cx="8788791"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2CD6AFD-54D6-429D-809A-050ABCAC57F4}"/>
              </a:ext>
            </a:extLst>
          </p:cNvPr>
          <p:cNvSpPr txBox="1"/>
          <p:nvPr userDrawn="1"/>
        </p:nvSpPr>
        <p:spPr>
          <a:xfrm>
            <a:off x="406205" y="5730380"/>
            <a:ext cx="8788791" cy="738664"/>
          </a:xfrm>
          <a:prstGeom prst="rect">
            <a:avLst/>
          </a:prstGeom>
          <a:noFill/>
        </p:spPr>
        <p:txBody>
          <a:bodyPr wrap="square" lIns="0" tIns="0" rIns="0" bIns="0" rtlCol="0">
            <a:spAutoFit/>
          </a:bodyPr>
          <a:lstStyle/>
          <a:p>
            <a:pPr marL="0" marR="0" lvl="0" indent="0" algn="l" defTabSz="886221" rtl="0" eaLnBrk="1" fontAlgn="auto" latinLnBrk="0" hangingPunct="1">
              <a:lnSpc>
                <a:spcPct val="100000"/>
              </a:lnSpc>
              <a:spcBef>
                <a:spcPts val="582"/>
              </a:spcBef>
              <a:spcAft>
                <a:spcPts val="0"/>
              </a:spcAft>
              <a:buClrTx/>
              <a:buSzTx/>
              <a:buFontTx/>
              <a:buNone/>
              <a:tabLst/>
              <a:defRPr/>
            </a:pPr>
            <a:r>
              <a:rPr lang="en-US" sz="775" b="1" kern="7500" spc="78" baseline="0" noProof="0" dirty="0">
                <a:solidFill>
                  <a:schemeClr val="tx1"/>
                </a:solidFill>
                <a:latin typeface="+mn-lt"/>
                <a:ea typeface="+mn-ea"/>
                <a:cs typeface="+mn-cs"/>
              </a:rPr>
              <a:t>About Kroll</a:t>
            </a:r>
          </a:p>
          <a:p>
            <a:pPr marL="0" marR="0" lvl="0" indent="0" algn="l" defTabSz="886221" rtl="0" eaLnBrk="1" fontAlgn="auto" latinLnBrk="0" hangingPunct="1">
              <a:lnSpc>
                <a:spcPct val="100000"/>
              </a:lnSpc>
              <a:spcBef>
                <a:spcPts val="582"/>
              </a:spcBef>
              <a:spcAft>
                <a:spcPts val="582"/>
              </a:spcAft>
              <a:buClrTx/>
              <a:buSzTx/>
              <a:buFontTx/>
              <a:buNone/>
              <a:tabLst/>
              <a:defRPr/>
            </a:pPr>
            <a:r>
              <a:rPr lang="en-US" sz="727" kern="1200" dirty="0">
                <a:solidFill>
                  <a:schemeClr val="tx1"/>
                </a:solidFill>
                <a:effectLst/>
                <a:latin typeface="+mn-lt"/>
                <a:ea typeface="+mn-ea"/>
                <a:cs typeface="+mn-cs"/>
              </a:rPr>
              <a:t>Kroll is the world’s premier provider of services and digital products related to governance, risk and transparency. We work with clients across diverse sectors in the areas of valuation, expert services, investigations, cyber security, corporate finance, restructuring, legal and business solutions, data analytics and regulatory compliance. Our firm has nearly 5,000 professionals in 30 countries and territories around the world. For more information, </a:t>
            </a:r>
            <a:r>
              <a:rPr lang="en-US" sz="727" kern="1200" noProof="0" dirty="0">
                <a:solidFill>
                  <a:schemeClr val="tx1"/>
                </a:solidFill>
                <a:effectLst/>
                <a:latin typeface="+mn-lt"/>
                <a:ea typeface="+mn-ea"/>
                <a:cs typeface="+mn-cs"/>
              </a:rPr>
              <a:t>visit </a:t>
            </a:r>
            <a:r>
              <a:rPr lang="en-US" sz="727" kern="1200" noProof="0" dirty="0">
                <a:solidFill>
                  <a:schemeClr val="tx1"/>
                </a:solidFill>
                <a:effectLst/>
                <a:latin typeface="+mn-lt"/>
                <a:ea typeface="+mn-ea"/>
                <a:cs typeface="+mn-cs"/>
                <a:hlinkClick r:id="rId3"/>
              </a:rPr>
              <a:t>www.krollbusinessservices.com</a:t>
            </a:r>
            <a:r>
              <a:rPr lang="en-US" sz="727" kern="1200" noProof="0" dirty="0">
                <a:solidFill>
                  <a:schemeClr val="tx1"/>
                </a:solidFill>
                <a:effectLst/>
                <a:latin typeface="+mn-lt"/>
                <a:ea typeface="+mn-ea"/>
                <a:cs typeface="+mn-cs"/>
              </a:rPr>
              <a:t>.</a:t>
            </a:r>
          </a:p>
          <a:p>
            <a:pPr marL="0" marR="0" lvl="0" indent="0" algn="l" defTabSz="886221" rtl="0" eaLnBrk="1" fontAlgn="auto" latinLnBrk="0" hangingPunct="1">
              <a:lnSpc>
                <a:spcPct val="100000"/>
              </a:lnSpc>
              <a:spcBef>
                <a:spcPts val="0"/>
              </a:spcBef>
              <a:spcAft>
                <a:spcPts val="582"/>
              </a:spcAft>
              <a:buClrTx/>
              <a:buSzTx/>
              <a:buFontTx/>
              <a:buNone/>
              <a:tabLst/>
              <a:defRPr/>
            </a:pPr>
            <a:r>
              <a:rPr lang="en-US" sz="727" kern="1200" noProof="0" dirty="0">
                <a:solidFill>
                  <a:schemeClr val="tx1"/>
                </a:solidFill>
                <a:effectLst/>
                <a:latin typeface="+mn-lt"/>
                <a:ea typeface="+mn-ea"/>
                <a:cs typeface="+mn-cs"/>
              </a:rPr>
              <a:t>© 2021 Kroll, LLC. All rights reserved. Kroll is a trade name for Kroll, LLC and its affiliates.</a:t>
            </a:r>
          </a:p>
        </p:txBody>
      </p:sp>
    </p:spTree>
    <p:extLst>
      <p:ext uri="{BB962C8B-B14F-4D97-AF65-F5344CB8AC3E}">
        <p14:creationId xmlns:p14="http://schemas.microsoft.com/office/powerpoint/2010/main" val="817890149"/>
      </p:ext>
    </p:extLst>
  </p:cSld>
  <p:clrMapOvr>
    <a:masterClrMapping/>
  </p:clrMapOvr>
  <p:extLst>
    <p:ext uri="{DCECCB84-F9BA-43D5-87BE-67443E8EF086}">
      <p15:sldGuideLst xmlns:p15="http://schemas.microsoft.com/office/powerpoint/2012/main">
        <p15:guide id="1" orient="horz" pos="2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theme" Target="../theme/theme2.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image" Target="../media/image1.emf"/><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oleObject" Target="../embeddings/oleObject2.bin"/><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slideLayout" Target="../slideLayouts/slideLayout92.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34" Type="http://schemas.openxmlformats.org/officeDocument/2006/relationships/slideLayout" Target="../slideLayouts/slideLayout100.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33" Type="http://schemas.openxmlformats.org/officeDocument/2006/relationships/slideLayout" Target="../slideLayouts/slideLayout99.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29" Type="http://schemas.openxmlformats.org/officeDocument/2006/relationships/slideLayout" Target="../slideLayouts/slideLayout95.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32" Type="http://schemas.openxmlformats.org/officeDocument/2006/relationships/slideLayout" Target="../slideLayouts/slideLayout98.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28" Type="http://schemas.openxmlformats.org/officeDocument/2006/relationships/slideLayout" Target="../slideLayouts/slideLayout94.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31" Type="http://schemas.openxmlformats.org/officeDocument/2006/relationships/slideLayout" Target="../slideLayouts/slideLayout97.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slideLayout" Target="../slideLayouts/slideLayout93.xml"/><Relationship Id="rId30" Type="http://schemas.openxmlformats.org/officeDocument/2006/relationships/slideLayout" Target="../slideLayouts/slideLayout96.xml"/><Relationship Id="rId35"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26" Type="http://schemas.openxmlformats.org/officeDocument/2006/relationships/slideLayout" Target="../slideLayouts/slideLayout126.xml"/><Relationship Id="rId3" Type="http://schemas.openxmlformats.org/officeDocument/2006/relationships/slideLayout" Target="../slideLayouts/slideLayout103.xml"/><Relationship Id="rId21" Type="http://schemas.openxmlformats.org/officeDocument/2006/relationships/slideLayout" Target="../slideLayouts/slideLayout121.xml"/><Relationship Id="rId34" Type="http://schemas.openxmlformats.org/officeDocument/2006/relationships/slideLayout" Target="../slideLayouts/slideLayout134.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5" Type="http://schemas.openxmlformats.org/officeDocument/2006/relationships/slideLayout" Target="../slideLayouts/slideLayout125.xml"/><Relationship Id="rId33" Type="http://schemas.openxmlformats.org/officeDocument/2006/relationships/slideLayout" Target="../slideLayouts/slideLayout133.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slideLayout" Target="../slideLayouts/slideLayout120.xml"/><Relationship Id="rId29" Type="http://schemas.openxmlformats.org/officeDocument/2006/relationships/slideLayout" Target="../slideLayouts/slideLayout129.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24" Type="http://schemas.openxmlformats.org/officeDocument/2006/relationships/slideLayout" Target="../slideLayouts/slideLayout124.xml"/><Relationship Id="rId32" Type="http://schemas.openxmlformats.org/officeDocument/2006/relationships/slideLayout" Target="../slideLayouts/slideLayout132.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23" Type="http://schemas.openxmlformats.org/officeDocument/2006/relationships/slideLayout" Target="../slideLayouts/slideLayout123.xml"/><Relationship Id="rId28" Type="http://schemas.openxmlformats.org/officeDocument/2006/relationships/slideLayout" Target="../slideLayouts/slideLayout128.xml"/><Relationship Id="rId10" Type="http://schemas.openxmlformats.org/officeDocument/2006/relationships/slideLayout" Target="../slideLayouts/slideLayout110.xml"/><Relationship Id="rId19" Type="http://schemas.openxmlformats.org/officeDocument/2006/relationships/slideLayout" Target="../slideLayouts/slideLayout119.xml"/><Relationship Id="rId31" Type="http://schemas.openxmlformats.org/officeDocument/2006/relationships/slideLayout" Target="../slideLayouts/slideLayout131.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 Id="rId22" Type="http://schemas.openxmlformats.org/officeDocument/2006/relationships/slideLayout" Target="../slideLayouts/slideLayout122.xml"/><Relationship Id="rId27" Type="http://schemas.openxmlformats.org/officeDocument/2006/relationships/slideLayout" Target="../slideLayouts/slideLayout127.xml"/><Relationship Id="rId30" Type="http://schemas.openxmlformats.org/officeDocument/2006/relationships/slideLayout" Target="../slideLayouts/slideLayout130.xml"/><Relationship Id="rId35"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18" Type="http://schemas.openxmlformats.org/officeDocument/2006/relationships/slideLayout" Target="../slideLayouts/slideLayout152.xml"/><Relationship Id="rId26" Type="http://schemas.openxmlformats.org/officeDocument/2006/relationships/slideLayout" Target="../slideLayouts/slideLayout160.xml"/><Relationship Id="rId3" Type="http://schemas.openxmlformats.org/officeDocument/2006/relationships/slideLayout" Target="../slideLayouts/slideLayout137.xml"/><Relationship Id="rId21" Type="http://schemas.openxmlformats.org/officeDocument/2006/relationships/slideLayout" Target="../slideLayouts/slideLayout155.xml"/><Relationship Id="rId34" Type="http://schemas.openxmlformats.org/officeDocument/2006/relationships/slideLayout" Target="../slideLayouts/slideLayout168.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17" Type="http://schemas.openxmlformats.org/officeDocument/2006/relationships/slideLayout" Target="../slideLayouts/slideLayout151.xml"/><Relationship Id="rId25" Type="http://schemas.openxmlformats.org/officeDocument/2006/relationships/slideLayout" Target="../slideLayouts/slideLayout159.xml"/><Relationship Id="rId33" Type="http://schemas.openxmlformats.org/officeDocument/2006/relationships/slideLayout" Target="../slideLayouts/slideLayout167.xml"/><Relationship Id="rId2" Type="http://schemas.openxmlformats.org/officeDocument/2006/relationships/slideLayout" Target="../slideLayouts/slideLayout136.xml"/><Relationship Id="rId16" Type="http://schemas.openxmlformats.org/officeDocument/2006/relationships/slideLayout" Target="../slideLayouts/slideLayout150.xml"/><Relationship Id="rId20" Type="http://schemas.openxmlformats.org/officeDocument/2006/relationships/slideLayout" Target="../slideLayouts/slideLayout154.xml"/><Relationship Id="rId29" Type="http://schemas.openxmlformats.org/officeDocument/2006/relationships/slideLayout" Target="../slideLayouts/slideLayout163.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24" Type="http://schemas.openxmlformats.org/officeDocument/2006/relationships/slideLayout" Target="../slideLayouts/slideLayout158.xml"/><Relationship Id="rId32" Type="http://schemas.openxmlformats.org/officeDocument/2006/relationships/slideLayout" Target="../slideLayouts/slideLayout166.xml"/><Relationship Id="rId5" Type="http://schemas.openxmlformats.org/officeDocument/2006/relationships/slideLayout" Target="../slideLayouts/slideLayout139.xml"/><Relationship Id="rId15" Type="http://schemas.openxmlformats.org/officeDocument/2006/relationships/slideLayout" Target="../slideLayouts/slideLayout149.xml"/><Relationship Id="rId23" Type="http://schemas.openxmlformats.org/officeDocument/2006/relationships/slideLayout" Target="../slideLayouts/slideLayout157.xml"/><Relationship Id="rId28" Type="http://schemas.openxmlformats.org/officeDocument/2006/relationships/slideLayout" Target="../slideLayouts/slideLayout162.xml"/><Relationship Id="rId36" Type="http://schemas.openxmlformats.org/officeDocument/2006/relationships/theme" Target="../theme/theme5.xml"/><Relationship Id="rId10" Type="http://schemas.openxmlformats.org/officeDocument/2006/relationships/slideLayout" Target="../slideLayouts/slideLayout144.xml"/><Relationship Id="rId19" Type="http://schemas.openxmlformats.org/officeDocument/2006/relationships/slideLayout" Target="../slideLayouts/slideLayout153.xml"/><Relationship Id="rId31" Type="http://schemas.openxmlformats.org/officeDocument/2006/relationships/slideLayout" Target="../slideLayouts/slideLayout165.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 Id="rId22" Type="http://schemas.openxmlformats.org/officeDocument/2006/relationships/slideLayout" Target="../slideLayouts/slideLayout156.xml"/><Relationship Id="rId27" Type="http://schemas.openxmlformats.org/officeDocument/2006/relationships/slideLayout" Target="../slideLayouts/slideLayout161.xml"/><Relationship Id="rId30" Type="http://schemas.openxmlformats.org/officeDocument/2006/relationships/slideLayout" Target="../slideLayouts/slideLayout164.xml"/><Relationship Id="rId35" Type="http://schemas.openxmlformats.org/officeDocument/2006/relationships/slideLayout" Target="../slideLayouts/slideLayout16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slideLayout" Target="../slideLayouts/slideLayout182.xml"/><Relationship Id="rId18" Type="http://schemas.openxmlformats.org/officeDocument/2006/relationships/slideLayout" Target="../slideLayouts/slideLayout187.xml"/><Relationship Id="rId26" Type="http://schemas.openxmlformats.org/officeDocument/2006/relationships/slideLayout" Target="../slideLayouts/slideLayout195.xml"/><Relationship Id="rId39" Type="http://schemas.openxmlformats.org/officeDocument/2006/relationships/image" Target="../media/image1.emf"/><Relationship Id="rId3" Type="http://schemas.openxmlformats.org/officeDocument/2006/relationships/slideLayout" Target="../slideLayouts/slideLayout172.xml"/><Relationship Id="rId21" Type="http://schemas.openxmlformats.org/officeDocument/2006/relationships/slideLayout" Target="../slideLayouts/slideLayout190.xml"/><Relationship Id="rId34" Type="http://schemas.openxmlformats.org/officeDocument/2006/relationships/slideLayout" Target="../slideLayouts/slideLayout203.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17" Type="http://schemas.openxmlformats.org/officeDocument/2006/relationships/slideLayout" Target="../slideLayouts/slideLayout186.xml"/><Relationship Id="rId25" Type="http://schemas.openxmlformats.org/officeDocument/2006/relationships/slideLayout" Target="../slideLayouts/slideLayout194.xml"/><Relationship Id="rId33" Type="http://schemas.openxmlformats.org/officeDocument/2006/relationships/slideLayout" Target="../slideLayouts/slideLayout202.xml"/><Relationship Id="rId38" Type="http://schemas.openxmlformats.org/officeDocument/2006/relationships/oleObject" Target="../embeddings/oleObject3.bin"/><Relationship Id="rId2" Type="http://schemas.openxmlformats.org/officeDocument/2006/relationships/slideLayout" Target="../slideLayouts/slideLayout171.xml"/><Relationship Id="rId16" Type="http://schemas.openxmlformats.org/officeDocument/2006/relationships/slideLayout" Target="../slideLayouts/slideLayout185.xml"/><Relationship Id="rId20" Type="http://schemas.openxmlformats.org/officeDocument/2006/relationships/slideLayout" Target="../slideLayouts/slideLayout189.xml"/><Relationship Id="rId29" Type="http://schemas.openxmlformats.org/officeDocument/2006/relationships/slideLayout" Target="../slideLayouts/slideLayout198.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24" Type="http://schemas.openxmlformats.org/officeDocument/2006/relationships/slideLayout" Target="../slideLayouts/slideLayout193.xml"/><Relationship Id="rId32" Type="http://schemas.openxmlformats.org/officeDocument/2006/relationships/slideLayout" Target="../slideLayouts/slideLayout201.xml"/><Relationship Id="rId37" Type="http://schemas.openxmlformats.org/officeDocument/2006/relationships/tags" Target="../tags/tag3.xml"/><Relationship Id="rId5" Type="http://schemas.openxmlformats.org/officeDocument/2006/relationships/slideLayout" Target="../slideLayouts/slideLayout174.xml"/><Relationship Id="rId15" Type="http://schemas.openxmlformats.org/officeDocument/2006/relationships/slideLayout" Target="../slideLayouts/slideLayout184.xml"/><Relationship Id="rId23" Type="http://schemas.openxmlformats.org/officeDocument/2006/relationships/slideLayout" Target="../slideLayouts/slideLayout192.xml"/><Relationship Id="rId28" Type="http://schemas.openxmlformats.org/officeDocument/2006/relationships/slideLayout" Target="../slideLayouts/slideLayout197.xml"/><Relationship Id="rId36" Type="http://schemas.openxmlformats.org/officeDocument/2006/relationships/theme" Target="../theme/theme6.xml"/><Relationship Id="rId10" Type="http://schemas.openxmlformats.org/officeDocument/2006/relationships/slideLayout" Target="../slideLayouts/slideLayout179.xml"/><Relationship Id="rId19" Type="http://schemas.openxmlformats.org/officeDocument/2006/relationships/slideLayout" Target="../slideLayouts/slideLayout188.xml"/><Relationship Id="rId31" Type="http://schemas.openxmlformats.org/officeDocument/2006/relationships/slideLayout" Target="../slideLayouts/slideLayout200.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slideLayout" Target="../slideLayouts/slideLayout183.xml"/><Relationship Id="rId22" Type="http://schemas.openxmlformats.org/officeDocument/2006/relationships/slideLayout" Target="../slideLayouts/slideLayout191.xml"/><Relationship Id="rId27" Type="http://schemas.openxmlformats.org/officeDocument/2006/relationships/slideLayout" Target="../slideLayouts/slideLayout196.xml"/><Relationship Id="rId30" Type="http://schemas.openxmlformats.org/officeDocument/2006/relationships/slideLayout" Target="../slideLayouts/slideLayout199.xml"/><Relationship Id="rId35" Type="http://schemas.openxmlformats.org/officeDocument/2006/relationships/slideLayout" Target="../slideLayouts/slideLayout20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slideLayout" Target="../slideLayouts/slideLayout217.xml"/><Relationship Id="rId18" Type="http://schemas.openxmlformats.org/officeDocument/2006/relationships/slideLayout" Target="../slideLayouts/slideLayout222.xml"/><Relationship Id="rId26" Type="http://schemas.openxmlformats.org/officeDocument/2006/relationships/slideLayout" Target="../slideLayouts/slideLayout230.xml"/><Relationship Id="rId39" Type="http://schemas.openxmlformats.org/officeDocument/2006/relationships/image" Target="../media/image1.emf"/><Relationship Id="rId3" Type="http://schemas.openxmlformats.org/officeDocument/2006/relationships/slideLayout" Target="../slideLayouts/slideLayout207.xml"/><Relationship Id="rId21" Type="http://schemas.openxmlformats.org/officeDocument/2006/relationships/slideLayout" Target="../slideLayouts/slideLayout225.xml"/><Relationship Id="rId34" Type="http://schemas.openxmlformats.org/officeDocument/2006/relationships/slideLayout" Target="../slideLayouts/slideLayout238.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17" Type="http://schemas.openxmlformats.org/officeDocument/2006/relationships/slideLayout" Target="../slideLayouts/slideLayout221.xml"/><Relationship Id="rId25" Type="http://schemas.openxmlformats.org/officeDocument/2006/relationships/slideLayout" Target="../slideLayouts/slideLayout229.xml"/><Relationship Id="rId33" Type="http://schemas.openxmlformats.org/officeDocument/2006/relationships/slideLayout" Target="../slideLayouts/slideLayout237.xml"/><Relationship Id="rId38" Type="http://schemas.openxmlformats.org/officeDocument/2006/relationships/oleObject" Target="../embeddings/oleObject3.bin"/><Relationship Id="rId2" Type="http://schemas.openxmlformats.org/officeDocument/2006/relationships/slideLayout" Target="../slideLayouts/slideLayout206.xml"/><Relationship Id="rId16" Type="http://schemas.openxmlformats.org/officeDocument/2006/relationships/slideLayout" Target="../slideLayouts/slideLayout220.xml"/><Relationship Id="rId20" Type="http://schemas.openxmlformats.org/officeDocument/2006/relationships/slideLayout" Target="../slideLayouts/slideLayout224.xml"/><Relationship Id="rId29" Type="http://schemas.openxmlformats.org/officeDocument/2006/relationships/slideLayout" Target="../slideLayouts/slideLayout233.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24" Type="http://schemas.openxmlformats.org/officeDocument/2006/relationships/slideLayout" Target="../slideLayouts/slideLayout228.xml"/><Relationship Id="rId32" Type="http://schemas.openxmlformats.org/officeDocument/2006/relationships/slideLayout" Target="../slideLayouts/slideLayout236.xml"/><Relationship Id="rId37" Type="http://schemas.openxmlformats.org/officeDocument/2006/relationships/tags" Target="../tags/tag5.xml"/><Relationship Id="rId5" Type="http://schemas.openxmlformats.org/officeDocument/2006/relationships/slideLayout" Target="../slideLayouts/slideLayout209.xml"/><Relationship Id="rId15" Type="http://schemas.openxmlformats.org/officeDocument/2006/relationships/slideLayout" Target="../slideLayouts/slideLayout219.xml"/><Relationship Id="rId23" Type="http://schemas.openxmlformats.org/officeDocument/2006/relationships/slideLayout" Target="../slideLayouts/slideLayout227.xml"/><Relationship Id="rId28" Type="http://schemas.openxmlformats.org/officeDocument/2006/relationships/slideLayout" Target="../slideLayouts/slideLayout232.xml"/><Relationship Id="rId36" Type="http://schemas.openxmlformats.org/officeDocument/2006/relationships/theme" Target="../theme/theme7.xml"/><Relationship Id="rId10" Type="http://schemas.openxmlformats.org/officeDocument/2006/relationships/slideLayout" Target="../slideLayouts/slideLayout214.xml"/><Relationship Id="rId19" Type="http://schemas.openxmlformats.org/officeDocument/2006/relationships/slideLayout" Target="../slideLayouts/slideLayout223.xml"/><Relationship Id="rId31" Type="http://schemas.openxmlformats.org/officeDocument/2006/relationships/slideLayout" Target="../slideLayouts/slideLayout235.xml"/><Relationship Id="rId4" Type="http://schemas.openxmlformats.org/officeDocument/2006/relationships/slideLayout" Target="../slideLayouts/slideLayout208.xml"/><Relationship Id="rId9" Type="http://schemas.openxmlformats.org/officeDocument/2006/relationships/slideLayout" Target="../slideLayouts/slideLayout213.xml"/><Relationship Id="rId14" Type="http://schemas.openxmlformats.org/officeDocument/2006/relationships/slideLayout" Target="../slideLayouts/slideLayout218.xml"/><Relationship Id="rId22" Type="http://schemas.openxmlformats.org/officeDocument/2006/relationships/slideLayout" Target="../slideLayouts/slideLayout226.xml"/><Relationship Id="rId27" Type="http://schemas.openxmlformats.org/officeDocument/2006/relationships/slideLayout" Target="../slideLayouts/slideLayout231.xml"/><Relationship Id="rId30" Type="http://schemas.openxmlformats.org/officeDocument/2006/relationships/slideLayout" Target="../slideLayouts/slideLayout234.xml"/><Relationship Id="rId35" Type="http://schemas.openxmlformats.org/officeDocument/2006/relationships/slideLayout" Target="../slideLayouts/slideLayout23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47.xml"/><Relationship Id="rId13" Type="http://schemas.openxmlformats.org/officeDocument/2006/relationships/slideLayout" Target="../slideLayouts/slideLayout252.xml"/><Relationship Id="rId18" Type="http://schemas.openxmlformats.org/officeDocument/2006/relationships/slideLayout" Target="../slideLayouts/slideLayout257.xml"/><Relationship Id="rId26" Type="http://schemas.openxmlformats.org/officeDocument/2006/relationships/slideLayout" Target="../slideLayouts/slideLayout265.xml"/><Relationship Id="rId3" Type="http://schemas.openxmlformats.org/officeDocument/2006/relationships/slideLayout" Target="../slideLayouts/slideLayout242.xml"/><Relationship Id="rId21" Type="http://schemas.openxmlformats.org/officeDocument/2006/relationships/slideLayout" Target="../slideLayouts/slideLayout260.xml"/><Relationship Id="rId7" Type="http://schemas.openxmlformats.org/officeDocument/2006/relationships/slideLayout" Target="../slideLayouts/slideLayout246.xml"/><Relationship Id="rId12" Type="http://schemas.openxmlformats.org/officeDocument/2006/relationships/slideLayout" Target="../slideLayouts/slideLayout251.xml"/><Relationship Id="rId17" Type="http://schemas.openxmlformats.org/officeDocument/2006/relationships/slideLayout" Target="../slideLayouts/slideLayout256.xml"/><Relationship Id="rId25" Type="http://schemas.openxmlformats.org/officeDocument/2006/relationships/slideLayout" Target="../slideLayouts/slideLayout264.xml"/><Relationship Id="rId2" Type="http://schemas.openxmlformats.org/officeDocument/2006/relationships/slideLayout" Target="../slideLayouts/slideLayout241.xml"/><Relationship Id="rId16" Type="http://schemas.openxmlformats.org/officeDocument/2006/relationships/slideLayout" Target="../slideLayouts/slideLayout255.xml"/><Relationship Id="rId20" Type="http://schemas.openxmlformats.org/officeDocument/2006/relationships/slideLayout" Target="../slideLayouts/slideLayout259.xml"/><Relationship Id="rId29" Type="http://schemas.openxmlformats.org/officeDocument/2006/relationships/slideLayout" Target="../slideLayouts/slideLayout268.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slideLayout" Target="../slideLayouts/slideLayout250.xml"/><Relationship Id="rId24" Type="http://schemas.openxmlformats.org/officeDocument/2006/relationships/slideLayout" Target="../slideLayouts/slideLayout263.xml"/><Relationship Id="rId5" Type="http://schemas.openxmlformats.org/officeDocument/2006/relationships/slideLayout" Target="../slideLayouts/slideLayout244.xml"/><Relationship Id="rId15" Type="http://schemas.openxmlformats.org/officeDocument/2006/relationships/slideLayout" Target="../slideLayouts/slideLayout254.xml"/><Relationship Id="rId23" Type="http://schemas.openxmlformats.org/officeDocument/2006/relationships/slideLayout" Target="../slideLayouts/slideLayout262.xml"/><Relationship Id="rId28" Type="http://schemas.openxmlformats.org/officeDocument/2006/relationships/slideLayout" Target="../slideLayouts/slideLayout267.xml"/><Relationship Id="rId10" Type="http://schemas.openxmlformats.org/officeDocument/2006/relationships/slideLayout" Target="../slideLayouts/slideLayout249.xml"/><Relationship Id="rId19" Type="http://schemas.openxmlformats.org/officeDocument/2006/relationships/slideLayout" Target="../slideLayouts/slideLayout258.xml"/><Relationship Id="rId31" Type="http://schemas.openxmlformats.org/officeDocument/2006/relationships/theme" Target="../theme/theme8.xml"/><Relationship Id="rId4" Type="http://schemas.openxmlformats.org/officeDocument/2006/relationships/slideLayout" Target="../slideLayouts/slideLayout243.xml"/><Relationship Id="rId9" Type="http://schemas.openxmlformats.org/officeDocument/2006/relationships/slideLayout" Target="../slideLayouts/slideLayout248.xml"/><Relationship Id="rId14" Type="http://schemas.openxmlformats.org/officeDocument/2006/relationships/slideLayout" Target="../slideLayouts/slideLayout253.xml"/><Relationship Id="rId22" Type="http://schemas.openxmlformats.org/officeDocument/2006/relationships/slideLayout" Target="../slideLayouts/slideLayout261.xml"/><Relationship Id="rId27" Type="http://schemas.openxmlformats.org/officeDocument/2006/relationships/slideLayout" Target="../slideLayouts/slideLayout266.xml"/><Relationship Id="rId30" Type="http://schemas.openxmlformats.org/officeDocument/2006/relationships/slideLayout" Target="../slideLayouts/slideLayout2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A7C72F-D7F7-4B5A-BF06-D5AD947BE146}"/>
              </a:ext>
            </a:extLst>
          </p:cNvPr>
          <p:cNvGraphicFramePr>
            <a:graphicFrameLocks noChangeAspect="1"/>
          </p:cNvGraphicFramePr>
          <p:nvPr userDrawn="1">
            <p:custDataLst>
              <p:tags r:id="rId35"/>
            </p:custDataLst>
            <p:extLst>
              <p:ext uri="{D42A27DB-BD31-4B8C-83A1-F6EECF244321}">
                <p14:modId xmlns:p14="http://schemas.microsoft.com/office/powerpoint/2010/main" val="264907658"/>
              </p:ext>
            </p:extLst>
          </p:nvPr>
        </p:nvGraphicFramePr>
        <p:xfrm>
          <a:off x="1250" y="1588"/>
          <a:ext cx="1250" cy="1588"/>
        </p:xfrm>
        <a:graphic>
          <a:graphicData uri="http://schemas.openxmlformats.org/presentationml/2006/ole">
            <mc:AlternateContent xmlns:mc="http://schemas.openxmlformats.org/markup-compatibility/2006">
              <mc:Choice xmlns:v="urn:schemas-microsoft-com:vml" Requires="v">
                <p:oleObj name="think-cell Slide" r:id="rId36" imgW="324" imgH="324" progId="TCLayout.ActiveDocument.1">
                  <p:embed/>
                </p:oleObj>
              </mc:Choice>
              <mc:Fallback>
                <p:oleObj name="think-cell Slide" r:id="rId36" imgW="324" imgH="324" progId="TCLayout.ActiveDocument.1">
                  <p:embed/>
                  <p:pic>
                    <p:nvPicPr>
                      <p:cNvPr id="4" name="Object 3" hidden="1">
                        <a:extLst>
                          <a:ext uri="{FF2B5EF4-FFF2-40B4-BE49-F238E27FC236}">
                            <a16:creationId xmlns:a16="http://schemas.microsoft.com/office/drawing/2014/main" id="{64A7C72F-D7F7-4B5A-BF06-D5AD947BE146}"/>
                          </a:ext>
                        </a:extLst>
                      </p:cNvPr>
                      <p:cNvPicPr/>
                      <p:nvPr/>
                    </p:nvPicPr>
                    <p:blipFill>
                      <a:blip r:embed="rId37"/>
                      <a:stretch>
                        <a:fillRect/>
                      </a:stretch>
                    </p:blipFill>
                    <p:spPr>
                      <a:xfrm>
                        <a:off x="1250" y="1588"/>
                        <a:ext cx="1250" cy="1588"/>
                      </a:xfrm>
                      <a:prstGeom prst="rect">
                        <a:avLst/>
                      </a:prstGeom>
                    </p:spPr>
                  </p:pic>
                </p:oleObj>
              </mc:Fallback>
            </mc:AlternateContent>
          </a:graphicData>
        </a:graphic>
      </p:graphicFrame>
      <p:sp>
        <p:nvSpPr>
          <p:cNvPr id="6" name="Title Placeholder 5">
            <a:extLst>
              <a:ext uri="{FF2B5EF4-FFF2-40B4-BE49-F238E27FC236}">
                <a16:creationId xmlns:a16="http://schemas.microsoft.com/office/drawing/2014/main" id="{CDF99032-A3C5-924A-BE5E-B5558BAA5CB6}"/>
              </a:ext>
            </a:extLst>
          </p:cNvPr>
          <p:cNvSpPr>
            <a:spLocks noGrp="1"/>
          </p:cNvSpPr>
          <p:nvPr>
            <p:ph type="title"/>
          </p:nvPr>
        </p:nvSpPr>
        <p:spPr>
          <a:xfrm>
            <a:off x="660083" y="365127"/>
            <a:ext cx="8281035" cy="1325563"/>
          </a:xfrm>
          <a:prstGeom prst="rect">
            <a:avLst/>
          </a:prstGeom>
        </p:spPr>
        <p:txBody>
          <a:bodyPr vert="horz" lIns="91440" tIns="45720" rIns="91440" bIns="45720" rtlCol="0" anchor="ctr">
            <a:normAutofit/>
          </a:bodyPr>
          <a:lstStyle/>
          <a:p>
            <a:r>
              <a:rPr lang="en-US"/>
              <a:t>Click to edit Master title style</a:t>
            </a:r>
          </a:p>
        </p:txBody>
      </p:sp>
      <p:sp>
        <p:nvSpPr>
          <p:cNvPr id="9" name="Footer Placeholder 6">
            <a:extLst>
              <a:ext uri="{FF2B5EF4-FFF2-40B4-BE49-F238E27FC236}">
                <a16:creationId xmlns:a16="http://schemas.microsoft.com/office/drawing/2014/main" id="{C45419AF-FCB2-664F-AB16-EC79BE852F29}"/>
              </a:ext>
            </a:extLst>
          </p:cNvPr>
          <p:cNvSpPr>
            <a:spLocks noGrp="1"/>
          </p:cNvSpPr>
          <p:nvPr>
            <p:ph type="ftr" sz="quarter" idx="3"/>
          </p:nvPr>
        </p:nvSpPr>
        <p:spPr>
          <a:xfrm>
            <a:off x="142928" y="179996"/>
            <a:ext cx="1632294" cy="177453"/>
          </a:xfrm>
          <a:prstGeom prst="rect">
            <a:avLst/>
          </a:prstGeom>
        </p:spPr>
        <p:txBody>
          <a:bodyPr vert="horz" lIns="91440" tIns="45720" rIns="91440" bIns="45720" rtlCol="0" anchor="ctr"/>
          <a:lstStyle>
            <a:lvl1pPr algn="l">
              <a:defRPr sz="630">
                <a:solidFill>
                  <a:schemeClr val="accent1"/>
                </a:solidFill>
              </a:defRPr>
            </a:lvl1pPr>
          </a:lstStyle>
          <a:p>
            <a:endParaRPr lang="en-US"/>
          </a:p>
        </p:txBody>
      </p:sp>
      <p:sp>
        <p:nvSpPr>
          <p:cNvPr id="3" name="Text Placeholder 2">
            <a:extLst>
              <a:ext uri="{FF2B5EF4-FFF2-40B4-BE49-F238E27FC236}">
                <a16:creationId xmlns:a16="http://schemas.microsoft.com/office/drawing/2014/main" id="{5FF3B92C-F576-F64E-90CB-338DE73734D8}"/>
              </a:ext>
            </a:extLst>
          </p:cNvPr>
          <p:cNvSpPr>
            <a:spLocks noGrp="1"/>
          </p:cNvSpPr>
          <p:nvPr>
            <p:ph type="body" idx="1"/>
          </p:nvPr>
        </p:nvSpPr>
        <p:spPr>
          <a:xfrm>
            <a:off x="660083" y="1825625"/>
            <a:ext cx="828103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814448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58" r:id="rId28"/>
    <p:sldLayoutId id="2147483759" r:id="rId29"/>
    <p:sldLayoutId id="2147483761" r:id="rId30"/>
    <p:sldLayoutId id="2147483762" r:id="rId31"/>
    <p:sldLayoutId id="2147483763" r:id="rId32"/>
    <p:sldLayoutId id="2147483796" r:id="rId33"/>
  </p:sldLayoutIdLst>
  <p:hf sldNum="0" hdr="0" ftr="0" dt="0"/>
  <p:txStyles>
    <p:titleStyle>
      <a:lvl1pPr algn="l" defTabSz="720067" rtl="0" eaLnBrk="1" latinLnBrk="0" hangingPunct="1">
        <a:lnSpc>
          <a:spcPct val="113000"/>
        </a:lnSpc>
        <a:spcBef>
          <a:spcPct val="0"/>
        </a:spcBef>
        <a:buNone/>
        <a:defRPr sz="1575" kern="2400" spc="-47" baseline="0">
          <a:solidFill>
            <a:schemeClr val="tx2"/>
          </a:solidFill>
          <a:latin typeface="+mj-lt"/>
          <a:ea typeface="+mj-ea"/>
          <a:cs typeface="+mj-cs"/>
        </a:defRPr>
      </a:lvl1pPr>
    </p:titleStyle>
    <p:bodyStyle>
      <a:lvl1pPr marL="0" indent="0" algn="l" defTabSz="720067" rtl="0" eaLnBrk="1" latinLnBrk="0" hangingPunct="1">
        <a:lnSpc>
          <a:spcPct val="100000"/>
        </a:lnSpc>
        <a:spcBef>
          <a:spcPts val="788"/>
        </a:spcBef>
        <a:buFont typeface="Arial" panose="020B0604020202020204" pitchFamily="34" charset="0"/>
        <a:buNone/>
        <a:defRPr sz="1260" kern="1200">
          <a:solidFill>
            <a:schemeClr val="tx1"/>
          </a:solidFill>
          <a:latin typeface="+mn-lt"/>
          <a:ea typeface="+mn-ea"/>
          <a:cs typeface="+mn-cs"/>
        </a:defRPr>
      </a:lvl1pPr>
      <a:lvl2pPr marL="181268" indent="-90009" algn="l" defTabSz="720067" rtl="0" eaLnBrk="1" latinLnBrk="0" hangingPunct="1">
        <a:lnSpc>
          <a:spcPct val="100000"/>
        </a:lnSpc>
        <a:spcBef>
          <a:spcPts val="393"/>
        </a:spcBef>
        <a:buClr>
          <a:schemeClr val="accent2"/>
        </a:buClr>
        <a:buFont typeface="Arial" panose="020B0604020202020204" pitchFamily="34" charset="0"/>
        <a:buChar char="•"/>
        <a:tabLst/>
        <a:defRPr sz="1260" kern="1200">
          <a:solidFill>
            <a:schemeClr val="tx1"/>
          </a:solidFill>
          <a:latin typeface="+mn-lt"/>
          <a:ea typeface="+mn-ea"/>
          <a:cs typeface="+mn-cs"/>
        </a:defRPr>
      </a:lvl2pPr>
      <a:lvl3pPr marL="363784" indent="-181268" algn="l" defTabSz="720067" rtl="0" eaLnBrk="1" latinLnBrk="0" hangingPunct="1">
        <a:lnSpc>
          <a:spcPct val="100000"/>
        </a:lnSpc>
        <a:spcBef>
          <a:spcPts val="393"/>
        </a:spcBef>
        <a:buClr>
          <a:schemeClr val="accent2"/>
        </a:buClr>
        <a:buFont typeface="System Font Regular"/>
        <a:buChar char="—"/>
        <a:tabLst/>
        <a:defRPr sz="1103" kern="1200">
          <a:solidFill>
            <a:schemeClr val="tx1"/>
          </a:solidFill>
          <a:latin typeface="+mn-lt"/>
          <a:ea typeface="+mn-ea"/>
          <a:cs typeface="+mn-cs"/>
        </a:defRPr>
      </a:lvl3pPr>
      <a:lvl4pPr marL="452542" indent="-177517" algn="l" defTabSz="720067" rtl="0" eaLnBrk="1" latinLnBrk="0" hangingPunct="1">
        <a:lnSpc>
          <a:spcPct val="100000"/>
        </a:lnSpc>
        <a:spcBef>
          <a:spcPts val="393"/>
        </a:spcBef>
        <a:buClr>
          <a:schemeClr val="accent2"/>
        </a:buClr>
        <a:buFont typeface="Courier New" panose="02070309020205020404" pitchFamily="49" charset="0"/>
        <a:buChar char="o"/>
        <a:tabLst/>
        <a:defRPr sz="1103" kern="1200">
          <a:solidFill>
            <a:schemeClr val="tx1"/>
          </a:solidFill>
          <a:latin typeface="+mn-lt"/>
          <a:ea typeface="+mn-ea"/>
          <a:cs typeface="+mn-cs"/>
        </a:defRPr>
      </a:lvl4pPr>
      <a:lvl5pPr marL="540051" indent="-173767" algn="l" defTabSz="720067" rtl="0" eaLnBrk="1" latinLnBrk="0" hangingPunct="1">
        <a:lnSpc>
          <a:spcPct val="100000"/>
        </a:lnSpc>
        <a:spcBef>
          <a:spcPts val="393"/>
        </a:spcBef>
        <a:buClr>
          <a:schemeClr val="accent2"/>
        </a:buClr>
        <a:buFont typeface="System Font Regular"/>
        <a:buChar char="–"/>
        <a:tabLst/>
        <a:defRPr sz="1103" kern="1200">
          <a:solidFill>
            <a:schemeClr val="tx1"/>
          </a:solidFill>
          <a:latin typeface="+mn-lt"/>
          <a:ea typeface="+mn-ea"/>
          <a:cs typeface="+mn-cs"/>
        </a:defRPr>
      </a:lvl5pPr>
      <a:lvl6pPr marL="1980185" indent="-180017" algn="l" defTabSz="720067" rtl="0" eaLnBrk="1" latinLnBrk="0" hangingPunct="1">
        <a:lnSpc>
          <a:spcPct val="90000"/>
        </a:lnSpc>
        <a:spcBef>
          <a:spcPts val="393"/>
        </a:spcBef>
        <a:buFont typeface="Arial" panose="020B0604020202020204" pitchFamily="34" charset="0"/>
        <a:buChar char="•"/>
        <a:defRPr sz="1418" kern="1200">
          <a:solidFill>
            <a:schemeClr val="tx1"/>
          </a:solidFill>
          <a:latin typeface="+mn-lt"/>
          <a:ea typeface="+mn-ea"/>
          <a:cs typeface="+mn-cs"/>
        </a:defRPr>
      </a:lvl6pPr>
      <a:lvl7pPr marL="2340219" indent="-180017" algn="l" defTabSz="720067" rtl="0" eaLnBrk="1" latinLnBrk="0" hangingPunct="1">
        <a:lnSpc>
          <a:spcPct val="90000"/>
        </a:lnSpc>
        <a:spcBef>
          <a:spcPts val="393"/>
        </a:spcBef>
        <a:buFont typeface="Arial" panose="020B0604020202020204" pitchFamily="34" charset="0"/>
        <a:buChar char="•"/>
        <a:defRPr sz="1418" kern="1200">
          <a:solidFill>
            <a:schemeClr val="tx1"/>
          </a:solidFill>
          <a:latin typeface="+mn-lt"/>
          <a:ea typeface="+mn-ea"/>
          <a:cs typeface="+mn-cs"/>
        </a:defRPr>
      </a:lvl7pPr>
      <a:lvl8pPr marL="2700252" indent="-180017" algn="l" defTabSz="720067" rtl="0" eaLnBrk="1" latinLnBrk="0" hangingPunct="1">
        <a:lnSpc>
          <a:spcPct val="90000"/>
        </a:lnSpc>
        <a:spcBef>
          <a:spcPts val="393"/>
        </a:spcBef>
        <a:buFont typeface="Arial" panose="020B0604020202020204" pitchFamily="34" charset="0"/>
        <a:buChar char="•"/>
        <a:defRPr sz="1418" kern="1200">
          <a:solidFill>
            <a:schemeClr val="tx1"/>
          </a:solidFill>
          <a:latin typeface="+mn-lt"/>
          <a:ea typeface="+mn-ea"/>
          <a:cs typeface="+mn-cs"/>
        </a:defRPr>
      </a:lvl8pPr>
      <a:lvl9pPr marL="3060286" indent="-180017" algn="l" defTabSz="720067" rtl="0" eaLnBrk="1" latinLnBrk="0" hangingPunct="1">
        <a:lnSpc>
          <a:spcPct val="90000"/>
        </a:lnSpc>
        <a:spcBef>
          <a:spcPts val="393"/>
        </a:spcBef>
        <a:buFont typeface="Arial" panose="020B0604020202020204" pitchFamily="34" charset="0"/>
        <a:buChar char="•"/>
        <a:defRPr sz="1418" kern="1200">
          <a:solidFill>
            <a:schemeClr val="tx1"/>
          </a:solidFill>
          <a:latin typeface="+mn-lt"/>
          <a:ea typeface="+mn-ea"/>
          <a:cs typeface="+mn-cs"/>
        </a:defRPr>
      </a:lvl9pPr>
    </p:bodyStyle>
    <p:otherStyle>
      <a:defPPr>
        <a:defRPr lang="en-US"/>
      </a:defPPr>
      <a:lvl1pPr marL="0" algn="l" defTabSz="720067" rtl="0" eaLnBrk="1" latinLnBrk="0" hangingPunct="1">
        <a:defRPr sz="1418" kern="1200">
          <a:solidFill>
            <a:schemeClr val="tx1"/>
          </a:solidFill>
          <a:latin typeface="+mn-lt"/>
          <a:ea typeface="+mn-ea"/>
          <a:cs typeface="+mn-cs"/>
        </a:defRPr>
      </a:lvl1pPr>
      <a:lvl2pPr marL="360034" algn="l" defTabSz="720067" rtl="0" eaLnBrk="1" latinLnBrk="0" hangingPunct="1">
        <a:defRPr sz="1418" kern="1200">
          <a:solidFill>
            <a:schemeClr val="tx1"/>
          </a:solidFill>
          <a:latin typeface="+mn-lt"/>
          <a:ea typeface="+mn-ea"/>
          <a:cs typeface="+mn-cs"/>
        </a:defRPr>
      </a:lvl2pPr>
      <a:lvl3pPr marL="720067" algn="l" defTabSz="720067" rtl="0" eaLnBrk="1" latinLnBrk="0" hangingPunct="1">
        <a:defRPr sz="1418" kern="1200">
          <a:solidFill>
            <a:schemeClr val="tx1"/>
          </a:solidFill>
          <a:latin typeface="+mn-lt"/>
          <a:ea typeface="+mn-ea"/>
          <a:cs typeface="+mn-cs"/>
        </a:defRPr>
      </a:lvl3pPr>
      <a:lvl4pPr marL="1080101" algn="l" defTabSz="720067" rtl="0" eaLnBrk="1" latinLnBrk="0" hangingPunct="1">
        <a:defRPr sz="1418" kern="1200">
          <a:solidFill>
            <a:schemeClr val="tx1"/>
          </a:solidFill>
          <a:latin typeface="+mn-lt"/>
          <a:ea typeface="+mn-ea"/>
          <a:cs typeface="+mn-cs"/>
        </a:defRPr>
      </a:lvl4pPr>
      <a:lvl5pPr marL="1440134" algn="l" defTabSz="720067" rtl="0" eaLnBrk="1" latinLnBrk="0" hangingPunct="1">
        <a:defRPr sz="1418" kern="1200">
          <a:solidFill>
            <a:schemeClr val="tx1"/>
          </a:solidFill>
          <a:latin typeface="+mn-lt"/>
          <a:ea typeface="+mn-ea"/>
          <a:cs typeface="+mn-cs"/>
        </a:defRPr>
      </a:lvl5pPr>
      <a:lvl6pPr marL="1800168" algn="l" defTabSz="720067" rtl="0" eaLnBrk="1" latinLnBrk="0" hangingPunct="1">
        <a:defRPr sz="1418" kern="1200">
          <a:solidFill>
            <a:schemeClr val="tx1"/>
          </a:solidFill>
          <a:latin typeface="+mn-lt"/>
          <a:ea typeface="+mn-ea"/>
          <a:cs typeface="+mn-cs"/>
        </a:defRPr>
      </a:lvl6pPr>
      <a:lvl7pPr marL="2160201" algn="l" defTabSz="720067" rtl="0" eaLnBrk="1" latinLnBrk="0" hangingPunct="1">
        <a:defRPr sz="1418" kern="1200">
          <a:solidFill>
            <a:schemeClr val="tx1"/>
          </a:solidFill>
          <a:latin typeface="+mn-lt"/>
          <a:ea typeface="+mn-ea"/>
          <a:cs typeface="+mn-cs"/>
        </a:defRPr>
      </a:lvl7pPr>
      <a:lvl8pPr marL="2520235" algn="l" defTabSz="720067" rtl="0" eaLnBrk="1" latinLnBrk="0" hangingPunct="1">
        <a:defRPr sz="1418" kern="1200">
          <a:solidFill>
            <a:schemeClr val="tx1"/>
          </a:solidFill>
          <a:latin typeface="+mn-lt"/>
          <a:ea typeface="+mn-ea"/>
          <a:cs typeface="+mn-cs"/>
        </a:defRPr>
      </a:lvl8pPr>
      <a:lvl9pPr marL="2880269" algn="l" defTabSz="720067" rtl="0" eaLnBrk="1" latinLnBrk="0" hangingPunct="1">
        <a:defRPr sz="141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p15:clr>
            <a:srgbClr val="F26B43"/>
          </p15:clr>
        </p15:guide>
        <p15:guide id="2" pos="528">
          <p15:clr>
            <a:srgbClr val="F26B43"/>
          </p15:clr>
        </p15:guide>
        <p15:guide id="3" pos="7152">
          <p15:clr>
            <a:srgbClr val="F26B43"/>
          </p15:clr>
        </p15:guide>
        <p15:guide id="4" orient="horz" pos="792">
          <p15:clr>
            <a:srgbClr val="F26B43"/>
          </p15:clr>
        </p15:guide>
        <p15:guide id="5" orient="horz" pos="432">
          <p15:clr>
            <a:srgbClr val="F26B43"/>
          </p15:clr>
        </p15:guide>
        <p15:guide id="6" orient="horz" pos="600">
          <p15:clr>
            <a:srgbClr val="F26B43"/>
          </p15:clr>
        </p15:guide>
        <p15:guide id="7" orient="horz" pos="4224">
          <p15:clr>
            <a:srgbClr val="F26B43"/>
          </p15:clr>
        </p15:guide>
        <p15:guide id="8" orient="horz" pos="4176">
          <p15:clr>
            <a:srgbClr val="F26B43"/>
          </p15:clr>
        </p15:guide>
        <p15:guide id="9" pos="3696">
          <p15:clr>
            <a:srgbClr val="F26B43"/>
          </p15:clr>
        </p15:guide>
        <p15:guide id="10" pos="3984">
          <p15:clr>
            <a:srgbClr val="F26B43"/>
          </p15:clr>
        </p15:guide>
        <p15:guide id="11" orient="horz" pos="2784">
          <p15:clr>
            <a:srgbClr val="F26B43"/>
          </p15:clr>
        </p15:guide>
        <p15:guide id="12" orient="horz" pos="1704">
          <p15:clr>
            <a:srgbClr val="F26B43"/>
          </p15:clr>
        </p15:guide>
        <p15:guide id="13" pos="2160">
          <p15:clr>
            <a:srgbClr val="F26B43"/>
          </p15:clr>
        </p15:guide>
        <p15:guide id="14" pos="5472">
          <p15:clr>
            <a:srgbClr val="F26B43"/>
          </p15:clr>
        </p15:guide>
        <p15:guide id="15" pos="3840">
          <p15:clr>
            <a:srgbClr val="F26B43"/>
          </p15:clr>
        </p15:guide>
        <p15:guide id="16" pos="1344">
          <p15:clr>
            <a:srgbClr val="F26B43"/>
          </p15:clr>
        </p15:guide>
        <p15:guide id="17" pos="3024">
          <p15:clr>
            <a:srgbClr val="F26B43"/>
          </p15:clr>
        </p15:guide>
        <p15:guide id="18" pos="4656">
          <p15:clr>
            <a:srgbClr val="F26B43"/>
          </p15:clr>
        </p15:guide>
        <p15:guide id="19" pos="6336">
          <p15:clr>
            <a:srgbClr val="F26B43"/>
          </p15:clr>
        </p15:guide>
        <p15:guide id="20" orient="horz" pos="10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A7C72F-D7F7-4B5A-BF06-D5AD947BE146}"/>
              </a:ext>
            </a:extLst>
          </p:cNvPr>
          <p:cNvGraphicFramePr>
            <a:graphicFrameLocks noChangeAspect="1"/>
          </p:cNvGraphicFramePr>
          <p:nvPr>
            <p:custDataLst>
              <p:tags r:id="rId35"/>
            </p:custDataLst>
            <p:extLst>
              <p:ext uri="{D42A27DB-BD31-4B8C-83A1-F6EECF244321}">
                <p14:modId xmlns:p14="http://schemas.microsoft.com/office/powerpoint/2010/main" val="157645147"/>
              </p:ext>
            </p:extLst>
          </p:nvPr>
        </p:nvGraphicFramePr>
        <p:xfrm>
          <a:off x="1250" y="1588"/>
          <a:ext cx="1251" cy="1588"/>
        </p:xfrm>
        <a:graphic>
          <a:graphicData uri="http://schemas.openxmlformats.org/presentationml/2006/ole">
            <mc:AlternateContent xmlns:mc="http://schemas.openxmlformats.org/markup-compatibility/2006">
              <mc:Choice xmlns:v="urn:schemas-microsoft-com:vml" Requires="v">
                <p:oleObj name="think-cell Slide" r:id="rId36" imgW="324" imgH="324" progId="TCLayout.ActiveDocument.1">
                  <p:embed/>
                </p:oleObj>
              </mc:Choice>
              <mc:Fallback>
                <p:oleObj name="think-cell Slide" r:id="rId36" imgW="324" imgH="324" progId="TCLayout.ActiveDocument.1">
                  <p:embed/>
                  <p:pic>
                    <p:nvPicPr>
                      <p:cNvPr id="4" name="Object 3" hidden="1">
                        <a:extLst>
                          <a:ext uri="{FF2B5EF4-FFF2-40B4-BE49-F238E27FC236}">
                            <a16:creationId xmlns:a16="http://schemas.microsoft.com/office/drawing/2014/main" id="{64A7C72F-D7F7-4B5A-BF06-D5AD947BE146}"/>
                          </a:ext>
                        </a:extLst>
                      </p:cNvPr>
                      <p:cNvPicPr/>
                      <p:nvPr/>
                    </p:nvPicPr>
                    <p:blipFill>
                      <a:blip r:embed="rId37"/>
                      <a:stretch>
                        <a:fillRect/>
                      </a:stretch>
                    </p:blipFill>
                    <p:spPr>
                      <a:xfrm>
                        <a:off x="1250" y="1588"/>
                        <a:ext cx="1251" cy="1588"/>
                      </a:xfrm>
                      <a:prstGeom prst="rect">
                        <a:avLst/>
                      </a:prstGeom>
                    </p:spPr>
                  </p:pic>
                </p:oleObj>
              </mc:Fallback>
            </mc:AlternateContent>
          </a:graphicData>
        </a:graphic>
      </p:graphicFrame>
      <p:sp>
        <p:nvSpPr>
          <p:cNvPr id="6" name="Title Placeholder 5">
            <a:extLst>
              <a:ext uri="{FF2B5EF4-FFF2-40B4-BE49-F238E27FC236}">
                <a16:creationId xmlns:a16="http://schemas.microsoft.com/office/drawing/2014/main" id="{CDF99032-A3C5-924A-BE5E-B5558BAA5CB6}"/>
              </a:ext>
            </a:extLst>
          </p:cNvPr>
          <p:cNvSpPr>
            <a:spLocks noGrp="1"/>
          </p:cNvSpPr>
          <p:nvPr>
            <p:ph type="title"/>
          </p:nvPr>
        </p:nvSpPr>
        <p:spPr>
          <a:xfrm>
            <a:off x="660083" y="365126"/>
            <a:ext cx="8281035" cy="1325563"/>
          </a:xfrm>
          <a:prstGeom prst="rect">
            <a:avLst/>
          </a:prstGeom>
        </p:spPr>
        <p:txBody>
          <a:bodyPr vert="horz" lIns="91440" tIns="45720" rIns="91440" bIns="45720" rtlCol="0" anchor="ctr">
            <a:normAutofit/>
          </a:bodyPr>
          <a:lstStyle/>
          <a:p>
            <a:r>
              <a:rPr lang="en-US"/>
              <a:t>Click to edit Master title style</a:t>
            </a:r>
          </a:p>
        </p:txBody>
      </p:sp>
      <p:sp>
        <p:nvSpPr>
          <p:cNvPr id="9" name="Footer Placeholder 6">
            <a:extLst>
              <a:ext uri="{FF2B5EF4-FFF2-40B4-BE49-F238E27FC236}">
                <a16:creationId xmlns:a16="http://schemas.microsoft.com/office/drawing/2014/main" id="{C45419AF-FCB2-664F-AB16-EC79BE852F29}"/>
              </a:ext>
            </a:extLst>
          </p:cNvPr>
          <p:cNvSpPr>
            <a:spLocks noGrp="1"/>
          </p:cNvSpPr>
          <p:nvPr>
            <p:ph type="ftr" sz="quarter" idx="3"/>
          </p:nvPr>
        </p:nvSpPr>
        <p:spPr>
          <a:xfrm>
            <a:off x="6543727" y="6590032"/>
            <a:ext cx="1632295" cy="177453"/>
          </a:xfrm>
          <a:prstGeom prst="rect">
            <a:avLst/>
          </a:prstGeom>
        </p:spPr>
        <p:txBody>
          <a:bodyPr vert="horz" lIns="91440" tIns="45720" rIns="91440" bIns="45720" rtlCol="0" anchor="ctr"/>
          <a:lstStyle>
            <a:lvl1pPr algn="l">
              <a:defRPr sz="630">
                <a:solidFill>
                  <a:schemeClr val="accent1"/>
                </a:solidFill>
              </a:defRPr>
            </a:lvl1pPr>
          </a:lstStyle>
          <a:p>
            <a:endParaRPr lang="en-US"/>
          </a:p>
        </p:txBody>
      </p:sp>
      <p:sp>
        <p:nvSpPr>
          <p:cNvPr id="3" name="Text Placeholder 2">
            <a:extLst>
              <a:ext uri="{FF2B5EF4-FFF2-40B4-BE49-F238E27FC236}">
                <a16:creationId xmlns:a16="http://schemas.microsoft.com/office/drawing/2014/main" id="{5FF3B92C-F576-F64E-90CB-338DE73734D8}"/>
              </a:ext>
            </a:extLst>
          </p:cNvPr>
          <p:cNvSpPr>
            <a:spLocks noGrp="1"/>
          </p:cNvSpPr>
          <p:nvPr>
            <p:ph type="body" idx="1"/>
          </p:nvPr>
        </p:nvSpPr>
        <p:spPr>
          <a:xfrm>
            <a:off x="660083" y="1825625"/>
            <a:ext cx="828103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9618492"/>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 id="2147483816" r:id="rId18"/>
    <p:sldLayoutId id="2147483817" r:id="rId19"/>
    <p:sldLayoutId id="2147483818" r:id="rId20"/>
    <p:sldLayoutId id="2147483819" r:id="rId21"/>
    <p:sldLayoutId id="2147483820" r:id="rId22"/>
    <p:sldLayoutId id="2147483821" r:id="rId23"/>
    <p:sldLayoutId id="2147483822" r:id="rId24"/>
    <p:sldLayoutId id="2147483823" r:id="rId25"/>
    <p:sldLayoutId id="2147483824" r:id="rId26"/>
    <p:sldLayoutId id="2147483825" r:id="rId27"/>
    <p:sldLayoutId id="2147483826" r:id="rId28"/>
    <p:sldLayoutId id="2147483827" r:id="rId29"/>
    <p:sldLayoutId id="2147483828" r:id="rId30"/>
    <p:sldLayoutId id="2147483829" r:id="rId31"/>
    <p:sldLayoutId id="2147483830" r:id="rId32"/>
    <p:sldLayoutId id="2147483831" r:id="rId33"/>
  </p:sldLayoutIdLst>
  <p:hf sldNum="0" hdr="0" ftr="0" dt="0"/>
  <p:txStyles>
    <p:titleStyle>
      <a:lvl1pPr algn="l" defTabSz="720090" rtl="0" eaLnBrk="1" latinLnBrk="0" hangingPunct="1">
        <a:lnSpc>
          <a:spcPct val="113000"/>
        </a:lnSpc>
        <a:spcBef>
          <a:spcPct val="0"/>
        </a:spcBef>
        <a:buNone/>
        <a:defRPr sz="1575" kern="2400" spc="-47" baseline="0">
          <a:solidFill>
            <a:schemeClr val="tx2"/>
          </a:solidFill>
          <a:latin typeface="+mj-lt"/>
          <a:ea typeface="+mj-ea"/>
          <a:cs typeface="+mj-cs"/>
        </a:defRPr>
      </a:lvl1pPr>
    </p:titleStyle>
    <p:bodyStyle>
      <a:lvl1pPr marL="0" indent="0" algn="l" defTabSz="720090" rtl="0" eaLnBrk="1" latinLnBrk="0" hangingPunct="1">
        <a:lnSpc>
          <a:spcPct val="100000"/>
        </a:lnSpc>
        <a:spcBef>
          <a:spcPts val="788"/>
        </a:spcBef>
        <a:buFont typeface="Arial" panose="020B0604020202020204" pitchFamily="34" charset="0"/>
        <a:buNone/>
        <a:defRPr sz="1260" kern="1200">
          <a:solidFill>
            <a:schemeClr val="tx1"/>
          </a:solidFill>
          <a:latin typeface="+mn-lt"/>
          <a:ea typeface="+mn-ea"/>
          <a:cs typeface="+mn-cs"/>
        </a:defRPr>
      </a:lvl1pPr>
      <a:lvl2pPr marL="181273" indent="-90011" algn="l" defTabSz="720090" rtl="0" eaLnBrk="1" latinLnBrk="0" hangingPunct="1">
        <a:lnSpc>
          <a:spcPct val="100000"/>
        </a:lnSpc>
        <a:spcBef>
          <a:spcPts val="394"/>
        </a:spcBef>
        <a:buClr>
          <a:schemeClr val="accent2"/>
        </a:buClr>
        <a:buFont typeface="Arial" panose="020B0604020202020204" pitchFamily="34" charset="0"/>
        <a:buChar char="•"/>
        <a:tabLst/>
        <a:defRPr sz="1260" kern="1200">
          <a:solidFill>
            <a:schemeClr val="tx1"/>
          </a:solidFill>
          <a:latin typeface="+mn-lt"/>
          <a:ea typeface="+mn-ea"/>
          <a:cs typeface="+mn-cs"/>
        </a:defRPr>
      </a:lvl2pPr>
      <a:lvl3pPr marL="363796" indent="-181273" algn="l" defTabSz="720090" rtl="0" eaLnBrk="1" latinLnBrk="0" hangingPunct="1">
        <a:lnSpc>
          <a:spcPct val="100000"/>
        </a:lnSpc>
        <a:spcBef>
          <a:spcPts val="394"/>
        </a:spcBef>
        <a:buClr>
          <a:schemeClr val="accent2"/>
        </a:buClr>
        <a:buFont typeface="System Font Regular"/>
        <a:buChar char="—"/>
        <a:tabLst/>
        <a:defRPr sz="1103" kern="1200">
          <a:solidFill>
            <a:schemeClr val="tx1"/>
          </a:solidFill>
          <a:latin typeface="+mn-lt"/>
          <a:ea typeface="+mn-ea"/>
          <a:cs typeface="+mn-cs"/>
        </a:defRPr>
      </a:lvl3pPr>
      <a:lvl4pPr marL="452557" indent="-177522" algn="l" defTabSz="720090" rtl="0" eaLnBrk="1" latinLnBrk="0" hangingPunct="1">
        <a:lnSpc>
          <a:spcPct val="100000"/>
        </a:lnSpc>
        <a:spcBef>
          <a:spcPts val="394"/>
        </a:spcBef>
        <a:buClr>
          <a:schemeClr val="accent2"/>
        </a:buClr>
        <a:buFont typeface="Courier New" panose="02070309020205020404" pitchFamily="49" charset="0"/>
        <a:buChar char="o"/>
        <a:tabLst/>
        <a:defRPr sz="1103" kern="1200">
          <a:solidFill>
            <a:schemeClr val="tx1"/>
          </a:solidFill>
          <a:latin typeface="+mn-lt"/>
          <a:ea typeface="+mn-ea"/>
          <a:cs typeface="+mn-cs"/>
        </a:defRPr>
      </a:lvl4pPr>
      <a:lvl5pPr marL="540068" indent="-173772" algn="l" defTabSz="720090" rtl="0" eaLnBrk="1" latinLnBrk="0" hangingPunct="1">
        <a:lnSpc>
          <a:spcPct val="100000"/>
        </a:lnSpc>
        <a:spcBef>
          <a:spcPts val="394"/>
        </a:spcBef>
        <a:buClr>
          <a:schemeClr val="accent2"/>
        </a:buClr>
        <a:buFont typeface="System Font Regular"/>
        <a:buChar char="–"/>
        <a:tabLst/>
        <a:defRPr sz="1103" kern="1200">
          <a:solidFill>
            <a:schemeClr val="tx1"/>
          </a:solidFill>
          <a:latin typeface="+mn-lt"/>
          <a:ea typeface="+mn-ea"/>
          <a:cs typeface="+mn-cs"/>
        </a:defRPr>
      </a:lvl5pPr>
      <a:lvl6pPr marL="198024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6pPr>
      <a:lvl7pPr marL="234029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7pPr>
      <a:lvl8pPr marL="270033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8pPr>
      <a:lvl9pPr marL="306038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9pPr>
    </p:bodyStyle>
    <p:otherStyle>
      <a:defPPr>
        <a:defRPr lang="en-US"/>
      </a:defPPr>
      <a:lvl1pPr marL="0" algn="l" defTabSz="720090" rtl="0" eaLnBrk="1" latinLnBrk="0" hangingPunct="1">
        <a:defRPr sz="1418" kern="1200">
          <a:solidFill>
            <a:schemeClr val="tx1"/>
          </a:solidFill>
          <a:latin typeface="+mn-lt"/>
          <a:ea typeface="+mn-ea"/>
          <a:cs typeface="+mn-cs"/>
        </a:defRPr>
      </a:lvl1pPr>
      <a:lvl2pPr marL="360045" algn="l" defTabSz="720090" rtl="0" eaLnBrk="1" latinLnBrk="0" hangingPunct="1">
        <a:defRPr sz="1418" kern="1200">
          <a:solidFill>
            <a:schemeClr val="tx1"/>
          </a:solidFill>
          <a:latin typeface="+mn-lt"/>
          <a:ea typeface="+mn-ea"/>
          <a:cs typeface="+mn-cs"/>
        </a:defRPr>
      </a:lvl2pPr>
      <a:lvl3pPr marL="720090" algn="l" defTabSz="720090" rtl="0" eaLnBrk="1" latinLnBrk="0" hangingPunct="1">
        <a:defRPr sz="1418" kern="1200">
          <a:solidFill>
            <a:schemeClr val="tx1"/>
          </a:solidFill>
          <a:latin typeface="+mn-lt"/>
          <a:ea typeface="+mn-ea"/>
          <a:cs typeface="+mn-cs"/>
        </a:defRPr>
      </a:lvl3pPr>
      <a:lvl4pPr marL="1080135" algn="l" defTabSz="720090" rtl="0" eaLnBrk="1" latinLnBrk="0" hangingPunct="1">
        <a:defRPr sz="1418" kern="1200">
          <a:solidFill>
            <a:schemeClr val="tx1"/>
          </a:solidFill>
          <a:latin typeface="+mn-lt"/>
          <a:ea typeface="+mn-ea"/>
          <a:cs typeface="+mn-cs"/>
        </a:defRPr>
      </a:lvl4pPr>
      <a:lvl5pPr marL="1440180" algn="l" defTabSz="720090" rtl="0" eaLnBrk="1" latinLnBrk="0" hangingPunct="1">
        <a:defRPr sz="1418" kern="1200">
          <a:solidFill>
            <a:schemeClr val="tx1"/>
          </a:solidFill>
          <a:latin typeface="+mn-lt"/>
          <a:ea typeface="+mn-ea"/>
          <a:cs typeface="+mn-cs"/>
        </a:defRPr>
      </a:lvl5pPr>
      <a:lvl6pPr marL="1800225" algn="l" defTabSz="720090" rtl="0" eaLnBrk="1" latinLnBrk="0" hangingPunct="1">
        <a:defRPr sz="1418" kern="1200">
          <a:solidFill>
            <a:schemeClr val="tx1"/>
          </a:solidFill>
          <a:latin typeface="+mn-lt"/>
          <a:ea typeface="+mn-ea"/>
          <a:cs typeface="+mn-cs"/>
        </a:defRPr>
      </a:lvl6pPr>
      <a:lvl7pPr marL="2160270" algn="l" defTabSz="720090" rtl="0" eaLnBrk="1" latinLnBrk="0" hangingPunct="1">
        <a:defRPr sz="1418" kern="1200">
          <a:solidFill>
            <a:schemeClr val="tx1"/>
          </a:solidFill>
          <a:latin typeface="+mn-lt"/>
          <a:ea typeface="+mn-ea"/>
          <a:cs typeface="+mn-cs"/>
        </a:defRPr>
      </a:lvl7pPr>
      <a:lvl8pPr marL="2520315" algn="l" defTabSz="720090" rtl="0" eaLnBrk="1" latinLnBrk="0" hangingPunct="1">
        <a:defRPr sz="1418" kern="1200">
          <a:solidFill>
            <a:schemeClr val="tx1"/>
          </a:solidFill>
          <a:latin typeface="+mn-lt"/>
          <a:ea typeface="+mn-ea"/>
          <a:cs typeface="+mn-cs"/>
        </a:defRPr>
      </a:lvl8pPr>
      <a:lvl9pPr marL="2880360" algn="l" defTabSz="720090" rtl="0" eaLnBrk="1" latinLnBrk="0" hangingPunct="1">
        <a:defRPr sz="141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p15:clr>
            <a:srgbClr val="F26B43"/>
          </p15:clr>
        </p15:guide>
        <p15:guide id="2" pos="528">
          <p15:clr>
            <a:srgbClr val="F26B43"/>
          </p15:clr>
        </p15:guide>
        <p15:guide id="3" pos="7152">
          <p15:clr>
            <a:srgbClr val="F26B43"/>
          </p15:clr>
        </p15:guide>
        <p15:guide id="4" orient="horz" pos="792">
          <p15:clr>
            <a:srgbClr val="F26B43"/>
          </p15:clr>
        </p15:guide>
        <p15:guide id="5" orient="horz" pos="432">
          <p15:clr>
            <a:srgbClr val="F26B43"/>
          </p15:clr>
        </p15:guide>
        <p15:guide id="6" orient="horz" pos="600">
          <p15:clr>
            <a:srgbClr val="F26B43"/>
          </p15:clr>
        </p15:guide>
        <p15:guide id="7" orient="horz" pos="4224">
          <p15:clr>
            <a:srgbClr val="F26B43"/>
          </p15:clr>
        </p15:guide>
        <p15:guide id="8" orient="horz" pos="4176">
          <p15:clr>
            <a:srgbClr val="F26B43"/>
          </p15:clr>
        </p15:guide>
        <p15:guide id="9" pos="3696">
          <p15:clr>
            <a:srgbClr val="F26B43"/>
          </p15:clr>
        </p15:guide>
        <p15:guide id="10" pos="3984">
          <p15:clr>
            <a:srgbClr val="F26B43"/>
          </p15:clr>
        </p15:guide>
        <p15:guide id="11" orient="horz" pos="2784">
          <p15:clr>
            <a:srgbClr val="F26B43"/>
          </p15:clr>
        </p15:guide>
        <p15:guide id="12" orient="horz" pos="1704">
          <p15:clr>
            <a:srgbClr val="F26B43"/>
          </p15:clr>
        </p15:guide>
        <p15:guide id="13" pos="2160">
          <p15:clr>
            <a:srgbClr val="F26B43"/>
          </p15:clr>
        </p15:guide>
        <p15:guide id="14" pos="5472">
          <p15:clr>
            <a:srgbClr val="F26B43"/>
          </p15:clr>
        </p15:guide>
        <p15:guide id="15" pos="3840">
          <p15:clr>
            <a:srgbClr val="F26B43"/>
          </p15:clr>
        </p15:guide>
        <p15:guide id="16" pos="1344">
          <p15:clr>
            <a:srgbClr val="F26B43"/>
          </p15:clr>
        </p15:guide>
        <p15:guide id="17" pos="3024">
          <p15:clr>
            <a:srgbClr val="F26B43"/>
          </p15:clr>
        </p15:guide>
        <p15:guide id="18" pos="4656">
          <p15:clr>
            <a:srgbClr val="F26B43"/>
          </p15:clr>
        </p15:guide>
        <p15:guide id="19" pos="6336">
          <p15:clr>
            <a:srgbClr val="F26B43"/>
          </p15:clr>
        </p15:guide>
        <p15:guide id="20" orient="horz" pos="100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cxnSp>
        <p:nvCxnSpPr>
          <p:cNvPr id="10" name="Straight Connector 9"/>
          <p:cNvCxnSpPr/>
          <p:nvPr userDrawn="1"/>
        </p:nvCxnSpPr>
        <p:spPr>
          <a:xfrm>
            <a:off x="400051" y="6560191"/>
            <a:ext cx="88011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7">
            <a:extLst>
              <a:ext uri="{FF2B5EF4-FFF2-40B4-BE49-F238E27FC236}">
                <a16:creationId xmlns:a16="http://schemas.microsoft.com/office/drawing/2014/main" id="{72FFFF83-39C4-4F5F-86F8-3790DDDE1BD9}"/>
              </a:ext>
            </a:extLst>
          </p:cNvPr>
          <p:cNvSpPr>
            <a:spLocks noGrp="1"/>
          </p:cNvSpPr>
          <p:nvPr>
            <p:ph type="dt" sz="half" idx="2"/>
          </p:nvPr>
        </p:nvSpPr>
        <p:spPr>
          <a:xfrm>
            <a:off x="4800600" y="6585127"/>
            <a:ext cx="2160270" cy="198543"/>
          </a:xfrm>
          <a:prstGeom prst="rect">
            <a:avLst/>
          </a:prstGeom>
        </p:spPr>
        <p:txBody>
          <a:bodyPr vert="horz" lIns="0" tIns="0" rIns="0" bIns="0" rtlCol="0" anchor="ctr"/>
          <a:lstStyle>
            <a:lvl1pPr algn="r">
              <a:defRPr lang="en-GB" sz="774" smtClean="0">
                <a:latin typeface="+mj-lt"/>
              </a:defRPr>
            </a:lvl1pPr>
          </a:lstStyle>
          <a:p>
            <a:endParaRPr lang="en-US" noProof="0" dirty="0"/>
          </a:p>
        </p:txBody>
      </p:sp>
      <p:sp>
        <p:nvSpPr>
          <p:cNvPr id="23" name="Slide Number Placeholder 22">
            <a:extLst>
              <a:ext uri="{FF2B5EF4-FFF2-40B4-BE49-F238E27FC236}">
                <a16:creationId xmlns:a16="http://schemas.microsoft.com/office/drawing/2014/main" id="{20C7CAC4-0ED5-4CFD-86CE-BDE116565FCC}"/>
              </a:ext>
            </a:extLst>
          </p:cNvPr>
          <p:cNvSpPr>
            <a:spLocks noGrp="1"/>
          </p:cNvSpPr>
          <p:nvPr>
            <p:ph type="sldNum" sz="quarter" idx="4"/>
          </p:nvPr>
        </p:nvSpPr>
        <p:spPr>
          <a:xfrm>
            <a:off x="7038670" y="6585127"/>
            <a:ext cx="2160270" cy="198541"/>
          </a:xfrm>
          <a:prstGeom prst="rect">
            <a:avLst/>
          </a:prstGeom>
        </p:spPr>
        <p:txBody>
          <a:bodyPr vert="horz" lIns="0" tIns="0" rIns="0" bIns="0" rtlCol="0" anchor="ctr"/>
          <a:lstStyle>
            <a:lvl1pPr algn="r">
              <a:defRPr lang="en-GB" sz="774" smtClean="0">
                <a:latin typeface="+mj-lt"/>
              </a:defRPr>
            </a:lvl1pPr>
          </a:lstStyle>
          <a:p>
            <a:fld id="{DB123B72-C350-4D21-AB62-89377322142C}" type="slidenum">
              <a:rPr lang="en-US" noProof="0" smtClean="0"/>
              <a:pPr/>
              <a:t>‹#›</a:t>
            </a:fld>
            <a:endParaRPr lang="en-US" noProof="0" dirty="0"/>
          </a:p>
        </p:txBody>
      </p:sp>
      <p:sp>
        <p:nvSpPr>
          <p:cNvPr id="2" name="Text Placeholder 1">
            <a:extLst>
              <a:ext uri="{FF2B5EF4-FFF2-40B4-BE49-F238E27FC236}">
                <a16:creationId xmlns:a16="http://schemas.microsoft.com/office/drawing/2014/main" id="{AA6698A2-6BB1-4EFD-B83F-4B7542B96A0F}"/>
              </a:ext>
            </a:extLst>
          </p:cNvPr>
          <p:cNvSpPr>
            <a:spLocks noGrp="1"/>
          </p:cNvSpPr>
          <p:nvPr>
            <p:ph type="body" idx="1"/>
          </p:nvPr>
        </p:nvSpPr>
        <p:spPr>
          <a:xfrm>
            <a:off x="400053" y="1557338"/>
            <a:ext cx="8798889" cy="4769031"/>
          </a:xfrm>
          <a:prstGeom prst="rect">
            <a:avLst/>
          </a:prstGeom>
        </p:spPr>
        <p:txBody>
          <a:bodyPr vert="horz" lIns="0" tIns="0" rIns="0" bIns="0" rtlCol="0">
            <a:normAutofit/>
          </a:bodyPr>
          <a:lstStyle/>
          <a:p>
            <a:pPr lvl="0"/>
            <a:r>
              <a:rPr lang="en-US" noProof="0" dirty="0"/>
              <a:t>Click to add text</a:t>
            </a:r>
          </a:p>
          <a:p>
            <a:pPr lvl="1"/>
            <a:r>
              <a:rPr lang="en-US" noProof="0" dirty="0"/>
              <a:t>Second level</a:t>
            </a:r>
          </a:p>
          <a:p>
            <a:pPr lvl="2"/>
            <a:r>
              <a:rPr lang="en-US" noProof="0" dirty="0"/>
              <a:t>Third level</a:t>
            </a:r>
          </a:p>
        </p:txBody>
      </p:sp>
      <p:sp>
        <p:nvSpPr>
          <p:cNvPr id="3" name="Rectangle 2">
            <a:extLst>
              <a:ext uri="{FF2B5EF4-FFF2-40B4-BE49-F238E27FC236}">
                <a16:creationId xmlns:a16="http://schemas.microsoft.com/office/drawing/2014/main" id="{8BB13CA8-1650-9A41-B460-B80805CC3EBD}"/>
              </a:ext>
            </a:extLst>
          </p:cNvPr>
          <p:cNvSpPr/>
          <p:nvPr userDrawn="1"/>
        </p:nvSpPr>
        <p:spPr>
          <a:xfrm>
            <a:off x="400051" y="6586759"/>
            <a:ext cx="1139094" cy="211596"/>
          </a:xfrm>
          <a:prstGeom prst="rect">
            <a:avLst/>
          </a:prstGeom>
        </p:spPr>
        <p:txBody>
          <a:bodyPr wrap="none" lIns="0">
            <a:spAutoFit/>
          </a:bodyPr>
          <a:lstStyle/>
          <a:p>
            <a:pPr marL="0" marR="0" lvl="0" indent="0" algn="l" defTabSz="886144" rtl="0" eaLnBrk="1" fontAlgn="auto" latinLnBrk="0" hangingPunct="1">
              <a:lnSpc>
                <a:spcPct val="100000"/>
              </a:lnSpc>
              <a:spcBef>
                <a:spcPts val="0"/>
              </a:spcBef>
              <a:spcAft>
                <a:spcPts val="0"/>
              </a:spcAft>
              <a:buClrTx/>
              <a:buSzTx/>
              <a:buFontTx/>
              <a:buNone/>
              <a:tabLst/>
              <a:defRPr/>
            </a:pPr>
            <a:r>
              <a:rPr lang="en-US" sz="775" kern="1200" noProof="0" dirty="0">
                <a:solidFill>
                  <a:schemeClr val="tx1"/>
                </a:solidFill>
                <a:latin typeface="Arial" pitchFamily="34" charset="0"/>
                <a:ea typeface="+mn-ea"/>
                <a:cs typeface="Arial" pitchFamily="34" charset="0"/>
              </a:rPr>
              <a:t>Private and Confidential</a:t>
            </a:r>
          </a:p>
        </p:txBody>
      </p:sp>
      <p:sp>
        <p:nvSpPr>
          <p:cNvPr id="9" name="TextBox 8">
            <a:extLst>
              <a:ext uri="{FF2B5EF4-FFF2-40B4-BE49-F238E27FC236}">
                <a16:creationId xmlns:a16="http://schemas.microsoft.com/office/drawing/2014/main" id="{BCF0BF4F-D2D0-4972-BA43-299FDBA65466}"/>
              </a:ext>
            </a:extLst>
          </p:cNvPr>
          <p:cNvSpPr txBox="1"/>
          <p:nvPr userDrawn="1"/>
        </p:nvSpPr>
        <p:spPr bwMode="blackGray">
          <a:xfrm>
            <a:off x="5" y="2160"/>
            <a:ext cx="9601195" cy="1027930"/>
          </a:xfrm>
          <a:prstGeom prst="rect">
            <a:avLst/>
          </a:prstGeom>
          <a:solidFill>
            <a:schemeClr val="accent1"/>
          </a:solidFill>
          <a:ln>
            <a:noFill/>
          </a:ln>
        </p:spPr>
        <p:txBody>
          <a:bodyPr wrap="square" lIns="104677" tIns="139569" rIns="2512246" numCol="1" spcCol="288000" rtlCol="0">
            <a:noAutofit/>
          </a:bodyPr>
          <a:lstStyle>
            <a:defPPr>
              <a:defRPr lang="en-US"/>
            </a:defPPr>
            <a:lvl1pPr marR="0" lvl="0" indent="0" defTabSz="914400" fontAlgn="auto">
              <a:lnSpc>
                <a:spcPct val="120000"/>
              </a:lnSpc>
              <a:spcBef>
                <a:spcPts val="300"/>
              </a:spcBef>
              <a:spcAft>
                <a:spcPts val="300"/>
              </a:spcAft>
              <a:buClrTx/>
              <a:buSzTx/>
              <a:buFontTx/>
              <a:buNone/>
              <a:tabLst/>
              <a:defRPr kumimoji="0" sz="800" b="0" i="0" u="none" strike="noStrike" kern="0" cap="none" spc="0" normalizeH="0" baseline="0">
                <a:ln>
                  <a:noFill/>
                </a:ln>
                <a:solidFill>
                  <a:srgbClr val="415560"/>
                </a:solidFill>
                <a:effectLst/>
                <a:uLnTx/>
                <a:uFillTx/>
              </a:defRPr>
            </a:lvl1pPr>
          </a:lstStyle>
          <a:p>
            <a:pPr lvl="0"/>
            <a:endParaRPr lang="en-US" sz="774" noProof="0" dirty="0"/>
          </a:p>
        </p:txBody>
      </p:sp>
      <p:sp>
        <p:nvSpPr>
          <p:cNvPr id="11" name="Title Placeholder 3">
            <a:extLst>
              <a:ext uri="{FF2B5EF4-FFF2-40B4-BE49-F238E27FC236}">
                <a16:creationId xmlns:a16="http://schemas.microsoft.com/office/drawing/2014/main" id="{C83871B1-9972-4A81-A05B-7E941D105E51}"/>
              </a:ext>
            </a:extLst>
          </p:cNvPr>
          <p:cNvSpPr>
            <a:spLocks noGrp="1"/>
          </p:cNvSpPr>
          <p:nvPr>
            <p:ph type="title"/>
          </p:nvPr>
        </p:nvSpPr>
        <p:spPr>
          <a:xfrm>
            <a:off x="400054" y="190500"/>
            <a:ext cx="7676308" cy="360000"/>
          </a:xfrm>
          <a:prstGeom prst="rect">
            <a:avLst/>
          </a:prstGeom>
          <a:noFill/>
          <a:ln>
            <a:noFill/>
          </a:ln>
        </p:spPr>
        <p:txBody>
          <a:bodyPr lIns="0" tIns="0" rIns="0" bIns="0" anchor="ctr" anchorCtr="0">
            <a:noAutofit/>
          </a:bodyPr>
          <a:lstStyle/>
          <a:p>
            <a:pPr marL="0" lvl="0" indent="0">
              <a:lnSpc>
                <a:spcPct val="100000"/>
              </a:lnSpc>
              <a:spcBef>
                <a:spcPts val="582"/>
              </a:spcBef>
              <a:spcAft>
                <a:spcPts val="0"/>
              </a:spcAft>
              <a:buClr>
                <a:schemeClr val="accent4"/>
              </a:buClr>
              <a:buFont typeface="Arial" pitchFamily="34" charset="0"/>
            </a:pPr>
            <a:r>
              <a:rPr lang="en-US" noProof="0" dirty="0"/>
              <a:t>CLICK TO EDIT MASTER STYLE</a:t>
            </a:r>
          </a:p>
        </p:txBody>
      </p:sp>
    </p:spTree>
    <p:extLst>
      <p:ext uri="{BB962C8B-B14F-4D97-AF65-F5344CB8AC3E}">
        <p14:creationId xmlns:p14="http://schemas.microsoft.com/office/powerpoint/2010/main" val="1889203245"/>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 id="2147483850" r:id="rId18"/>
    <p:sldLayoutId id="2147483851" r:id="rId19"/>
    <p:sldLayoutId id="2147483852" r:id="rId20"/>
    <p:sldLayoutId id="2147483853" r:id="rId21"/>
    <p:sldLayoutId id="2147483854" r:id="rId22"/>
    <p:sldLayoutId id="2147483855" r:id="rId23"/>
    <p:sldLayoutId id="2147483856" r:id="rId24"/>
    <p:sldLayoutId id="2147483857" r:id="rId25"/>
    <p:sldLayoutId id="2147483858" r:id="rId26"/>
    <p:sldLayoutId id="2147483859" r:id="rId27"/>
    <p:sldLayoutId id="2147483860" r:id="rId28"/>
    <p:sldLayoutId id="2147483861" r:id="rId29"/>
    <p:sldLayoutId id="2147483862" r:id="rId30"/>
    <p:sldLayoutId id="2147483863" r:id="rId31"/>
    <p:sldLayoutId id="2147483864" r:id="rId32"/>
    <p:sldLayoutId id="2147483865" r:id="rId33"/>
    <p:sldLayoutId id="2147483866" r:id="rId34"/>
  </p:sldLayoutIdLst>
  <p:hf sldNum="0" hdr="0" ftr="0" dt="0"/>
  <p:txStyles>
    <p:titleStyle>
      <a:lvl1pPr algn="l" defTabSz="844047" rtl="0" eaLnBrk="1" latinLnBrk="0" hangingPunct="1">
        <a:spcBef>
          <a:spcPct val="0"/>
        </a:spcBef>
        <a:buNone/>
        <a:defRPr lang="en-GB" sz="2326" b="1" kern="1200" spc="0" baseline="0" smtClean="0">
          <a:solidFill>
            <a:schemeClr val="bg1"/>
          </a:solidFill>
          <a:latin typeface="Arial" pitchFamily="34" charset="0"/>
          <a:ea typeface="+mn-ea"/>
          <a:cs typeface="Arial" pitchFamily="34" charset="0"/>
        </a:defRPr>
      </a:lvl1pPr>
    </p:titleStyle>
    <p:bodyStyle>
      <a:lvl1pPr marL="223300" indent="-223300" algn="l" defTabSz="844047" rtl="0" eaLnBrk="1" latinLnBrk="0" hangingPunct="1">
        <a:lnSpc>
          <a:spcPct val="100000"/>
        </a:lnSpc>
        <a:spcBef>
          <a:spcPts val="582"/>
        </a:spcBef>
        <a:spcAft>
          <a:spcPts val="0"/>
        </a:spcAft>
        <a:buClr>
          <a:schemeClr val="tx1"/>
        </a:buClr>
        <a:buFont typeface="Arial" panose="020B0604020202020204" pitchFamily="34" charset="0"/>
        <a:buChar char="•"/>
        <a:defRPr lang="en-US" sz="969" kern="1200" dirty="0" smtClean="0">
          <a:solidFill>
            <a:schemeClr val="tx1"/>
          </a:solidFill>
          <a:latin typeface="Arial" pitchFamily="34" charset="0"/>
          <a:ea typeface="+mn-ea"/>
          <a:cs typeface="Arial" pitchFamily="34" charset="0"/>
        </a:defRPr>
      </a:lvl1pPr>
      <a:lvl2pPr marL="453581" indent="-223300" algn="l" defTabSz="866225" rtl="0" eaLnBrk="1" latinLnBrk="0" hangingPunct="1">
        <a:lnSpc>
          <a:spcPct val="100000"/>
        </a:lnSpc>
        <a:spcBef>
          <a:spcPts val="582"/>
        </a:spcBef>
        <a:spcAft>
          <a:spcPts val="0"/>
        </a:spcAft>
        <a:buClr>
          <a:schemeClr val="tx1"/>
        </a:buClr>
        <a:buFont typeface="Arial" panose="020B0604020202020204" pitchFamily="34" charset="0"/>
        <a:buChar char="•"/>
        <a:defRPr lang="en-US" sz="969" kern="1200" dirty="0" smtClean="0">
          <a:solidFill>
            <a:schemeClr val="tx1"/>
          </a:solidFill>
          <a:latin typeface="Arial" pitchFamily="34" charset="0"/>
          <a:ea typeface="+mn-ea"/>
          <a:cs typeface="Arial" pitchFamily="34" charset="0"/>
        </a:defRPr>
      </a:lvl2pPr>
      <a:lvl3pPr marL="697816" indent="-223300" algn="l" defTabSz="844047" rtl="0" eaLnBrk="1" latinLnBrk="0" hangingPunct="1">
        <a:lnSpc>
          <a:spcPct val="100000"/>
        </a:lnSpc>
        <a:spcBef>
          <a:spcPts val="582"/>
        </a:spcBef>
        <a:spcAft>
          <a:spcPts val="0"/>
        </a:spcAft>
        <a:buClr>
          <a:schemeClr val="tx1"/>
        </a:buClr>
        <a:buFont typeface="Arial" panose="020B0604020202020204" pitchFamily="34" charset="0"/>
        <a:buChar char="•"/>
        <a:defRPr lang="en-US" sz="969" kern="1200" dirty="0" smtClean="0">
          <a:solidFill>
            <a:schemeClr val="tx1"/>
          </a:solidFill>
          <a:latin typeface="Arial" pitchFamily="34" charset="0"/>
          <a:ea typeface="+mn-ea"/>
          <a:cs typeface="Arial" pitchFamily="34" charset="0"/>
        </a:defRPr>
      </a:lvl3pPr>
      <a:lvl4pPr marL="942052" indent="-223300" algn="l" defTabSz="844047" rtl="0" eaLnBrk="1" latinLnBrk="0" hangingPunct="1">
        <a:lnSpc>
          <a:spcPct val="100000"/>
        </a:lnSpc>
        <a:spcBef>
          <a:spcPts val="582"/>
        </a:spcBef>
        <a:buClr>
          <a:schemeClr val="tx1"/>
        </a:buClr>
        <a:buFont typeface="Arial" panose="020B0604020202020204" pitchFamily="34" charset="0"/>
        <a:buChar char="•"/>
        <a:defRPr lang="en-GB" sz="969" kern="1200" dirty="0" smtClean="0">
          <a:solidFill>
            <a:schemeClr val="tx1"/>
          </a:solidFill>
          <a:latin typeface="Arial" pitchFamily="34" charset="0"/>
          <a:ea typeface="+mn-ea"/>
          <a:cs typeface="Arial" pitchFamily="34" charset="0"/>
        </a:defRPr>
      </a:lvl4pPr>
      <a:lvl5pPr marL="942052" indent="-223300" algn="l" defTabSz="844047" rtl="0" eaLnBrk="1" latinLnBrk="0" hangingPunct="1">
        <a:lnSpc>
          <a:spcPct val="100000"/>
        </a:lnSpc>
        <a:spcBef>
          <a:spcPts val="582"/>
        </a:spcBef>
        <a:buClr>
          <a:schemeClr val="tx1"/>
        </a:buClr>
        <a:buFont typeface="Arial" panose="020B0604020202020204" pitchFamily="34" charset="0"/>
        <a:buChar char="•"/>
        <a:defRPr lang="en-GB" sz="969" kern="1200">
          <a:solidFill>
            <a:schemeClr val="tx1"/>
          </a:solidFill>
          <a:latin typeface="Arial" pitchFamily="34" charset="0"/>
          <a:ea typeface="+mn-ea"/>
          <a:cs typeface="Arial" pitchFamily="34" charset="0"/>
        </a:defRPr>
      </a:lvl5pPr>
      <a:lvl6pPr marL="2321132" indent="-211010" algn="l" defTabSz="844047" rtl="0" eaLnBrk="1" latinLnBrk="0" hangingPunct="1">
        <a:spcBef>
          <a:spcPct val="20000"/>
        </a:spcBef>
        <a:buFont typeface="Arial" pitchFamily="34" charset="0"/>
        <a:buChar char="•"/>
        <a:defRPr sz="1847" kern="1200">
          <a:solidFill>
            <a:schemeClr val="tx1"/>
          </a:solidFill>
          <a:latin typeface="+mn-lt"/>
          <a:ea typeface="+mn-ea"/>
          <a:cs typeface="+mn-cs"/>
        </a:defRPr>
      </a:lvl6pPr>
      <a:lvl7pPr marL="2743153" indent="-211010" algn="l" defTabSz="844047" rtl="0" eaLnBrk="1" latinLnBrk="0" hangingPunct="1">
        <a:spcBef>
          <a:spcPct val="20000"/>
        </a:spcBef>
        <a:buFont typeface="Arial" pitchFamily="34" charset="0"/>
        <a:buChar char="•"/>
        <a:defRPr sz="1847" kern="1200">
          <a:solidFill>
            <a:schemeClr val="tx1"/>
          </a:solidFill>
          <a:latin typeface="+mn-lt"/>
          <a:ea typeface="+mn-ea"/>
          <a:cs typeface="+mn-cs"/>
        </a:defRPr>
      </a:lvl7pPr>
      <a:lvl8pPr marL="3165177" indent="-211010" algn="l" defTabSz="844047" rtl="0" eaLnBrk="1" latinLnBrk="0" hangingPunct="1">
        <a:spcBef>
          <a:spcPct val="20000"/>
        </a:spcBef>
        <a:buFont typeface="Arial" pitchFamily="34" charset="0"/>
        <a:buChar char="•"/>
        <a:defRPr sz="1847" kern="1200">
          <a:solidFill>
            <a:schemeClr val="tx1"/>
          </a:solidFill>
          <a:latin typeface="+mn-lt"/>
          <a:ea typeface="+mn-ea"/>
          <a:cs typeface="+mn-cs"/>
        </a:defRPr>
      </a:lvl8pPr>
      <a:lvl9pPr marL="3587201" indent="-211010" algn="l" defTabSz="844047" rtl="0" eaLnBrk="1" latinLnBrk="0" hangingPunct="1">
        <a:spcBef>
          <a:spcPct val="20000"/>
        </a:spcBef>
        <a:buFont typeface="Arial" pitchFamily="34" charset="0"/>
        <a:buChar char="•"/>
        <a:defRPr sz="1847" kern="1200">
          <a:solidFill>
            <a:schemeClr val="tx1"/>
          </a:solidFill>
          <a:latin typeface="+mn-lt"/>
          <a:ea typeface="+mn-ea"/>
          <a:cs typeface="+mn-cs"/>
        </a:defRPr>
      </a:lvl9pPr>
    </p:bodyStyle>
    <p:otherStyle>
      <a:defPPr>
        <a:defRPr lang="en-US"/>
      </a:defPPr>
      <a:lvl1pPr marL="0" algn="l" defTabSz="844047" rtl="0" eaLnBrk="1" latinLnBrk="0" hangingPunct="1">
        <a:defRPr sz="1662" kern="1200">
          <a:solidFill>
            <a:schemeClr val="tx1"/>
          </a:solidFill>
          <a:latin typeface="+mn-lt"/>
          <a:ea typeface="+mn-ea"/>
          <a:cs typeface="+mn-cs"/>
        </a:defRPr>
      </a:lvl1pPr>
      <a:lvl2pPr marL="422025" algn="l" defTabSz="844047" rtl="0" eaLnBrk="1" latinLnBrk="0" hangingPunct="1">
        <a:defRPr sz="1662" kern="1200">
          <a:solidFill>
            <a:schemeClr val="tx1"/>
          </a:solidFill>
          <a:latin typeface="+mn-lt"/>
          <a:ea typeface="+mn-ea"/>
          <a:cs typeface="+mn-cs"/>
        </a:defRPr>
      </a:lvl2pPr>
      <a:lvl3pPr marL="844047" algn="l" defTabSz="844047" rtl="0" eaLnBrk="1" latinLnBrk="0" hangingPunct="1">
        <a:defRPr sz="1662" kern="1200">
          <a:solidFill>
            <a:schemeClr val="tx1"/>
          </a:solidFill>
          <a:latin typeface="+mn-lt"/>
          <a:ea typeface="+mn-ea"/>
          <a:cs typeface="+mn-cs"/>
        </a:defRPr>
      </a:lvl3pPr>
      <a:lvl4pPr marL="1266071" algn="l" defTabSz="844047" rtl="0" eaLnBrk="1" latinLnBrk="0" hangingPunct="1">
        <a:defRPr sz="1662" kern="1200">
          <a:solidFill>
            <a:schemeClr val="tx1"/>
          </a:solidFill>
          <a:latin typeface="+mn-lt"/>
          <a:ea typeface="+mn-ea"/>
          <a:cs typeface="+mn-cs"/>
        </a:defRPr>
      </a:lvl4pPr>
      <a:lvl5pPr marL="1688095" algn="l" defTabSz="844047" rtl="0" eaLnBrk="1" latinLnBrk="0" hangingPunct="1">
        <a:defRPr sz="1662" kern="1200">
          <a:solidFill>
            <a:schemeClr val="tx1"/>
          </a:solidFill>
          <a:latin typeface="+mn-lt"/>
          <a:ea typeface="+mn-ea"/>
          <a:cs typeface="+mn-cs"/>
        </a:defRPr>
      </a:lvl5pPr>
      <a:lvl6pPr marL="2110116" algn="l" defTabSz="844047" rtl="0" eaLnBrk="1" latinLnBrk="0" hangingPunct="1">
        <a:defRPr sz="1662" kern="1200">
          <a:solidFill>
            <a:schemeClr val="tx1"/>
          </a:solidFill>
          <a:latin typeface="+mn-lt"/>
          <a:ea typeface="+mn-ea"/>
          <a:cs typeface="+mn-cs"/>
        </a:defRPr>
      </a:lvl6pPr>
      <a:lvl7pPr marL="2532142" algn="l" defTabSz="844047" rtl="0" eaLnBrk="1" latinLnBrk="0" hangingPunct="1">
        <a:defRPr sz="1662" kern="1200">
          <a:solidFill>
            <a:schemeClr val="tx1"/>
          </a:solidFill>
          <a:latin typeface="+mn-lt"/>
          <a:ea typeface="+mn-ea"/>
          <a:cs typeface="+mn-cs"/>
        </a:defRPr>
      </a:lvl7pPr>
      <a:lvl8pPr marL="2954165" algn="l" defTabSz="844047" rtl="0" eaLnBrk="1" latinLnBrk="0" hangingPunct="1">
        <a:defRPr sz="1662" kern="1200">
          <a:solidFill>
            <a:schemeClr val="tx1"/>
          </a:solidFill>
          <a:latin typeface="+mn-lt"/>
          <a:ea typeface="+mn-ea"/>
          <a:cs typeface="+mn-cs"/>
        </a:defRPr>
      </a:lvl8pPr>
      <a:lvl9pPr marL="3376190" algn="l" defTabSz="844047"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cxnSp>
        <p:nvCxnSpPr>
          <p:cNvPr id="10" name="Straight Connector 9"/>
          <p:cNvCxnSpPr/>
          <p:nvPr userDrawn="1"/>
        </p:nvCxnSpPr>
        <p:spPr>
          <a:xfrm>
            <a:off x="400051" y="6560191"/>
            <a:ext cx="88011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7">
            <a:extLst>
              <a:ext uri="{FF2B5EF4-FFF2-40B4-BE49-F238E27FC236}">
                <a16:creationId xmlns:a16="http://schemas.microsoft.com/office/drawing/2014/main" id="{72FFFF83-39C4-4F5F-86F8-3790DDDE1BD9}"/>
              </a:ext>
            </a:extLst>
          </p:cNvPr>
          <p:cNvSpPr>
            <a:spLocks noGrp="1"/>
          </p:cNvSpPr>
          <p:nvPr>
            <p:ph type="dt" sz="half" idx="2"/>
          </p:nvPr>
        </p:nvSpPr>
        <p:spPr>
          <a:xfrm>
            <a:off x="4800600" y="6585127"/>
            <a:ext cx="2160270" cy="198543"/>
          </a:xfrm>
          <a:prstGeom prst="rect">
            <a:avLst/>
          </a:prstGeom>
        </p:spPr>
        <p:txBody>
          <a:bodyPr vert="horz" lIns="0" tIns="0" rIns="0" bIns="0" rtlCol="0" anchor="ctr"/>
          <a:lstStyle>
            <a:lvl1pPr algn="r">
              <a:defRPr lang="en-GB" sz="774" smtClean="0">
                <a:latin typeface="+mj-lt"/>
              </a:defRPr>
            </a:lvl1pPr>
          </a:lstStyle>
          <a:p>
            <a:endParaRPr lang="en-US" noProof="0" dirty="0"/>
          </a:p>
        </p:txBody>
      </p:sp>
      <p:sp>
        <p:nvSpPr>
          <p:cNvPr id="23" name="Slide Number Placeholder 22">
            <a:extLst>
              <a:ext uri="{FF2B5EF4-FFF2-40B4-BE49-F238E27FC236}">
                <a16:creationId xmlns:a16="http://schemas.microsoft.com/office/drawing/2014/main" id="{20C7CAC4-0ED5-4CFD-86CE-BDE116565FCC}"/>
              </a:ext>
            </a:extLst>
          </p:cNvPr>
          <p:cNvSpPr>
            <a:spLocks noGrp="1"/>
          </p:cNvSpPr>
          <p:nvPr>
            <p:ph type="sldNum" sz="quarter" idx="4"/>
          </p:nvPr>
        </p:nvSpPr>
        <p:spPr>
          <a:xfrm>
            <a:off x="7038670" y="6585127"/>
            <a:ext cx="2160270" cy="198541"/>
          </a:xfrm>
          <a:prstGeom prst="rect">
            <a:avLst/>
          </a:prstGeom>
        </p:spPr>
        <p:txBody>
          <a:bodyPr vert="horz" lIns="0" tIns="0" rIns="0" bIns="0" rtlCol="0" anchor="ctr"/>
          <a:lstStyle>
            <a:lvl1pPr algn="r">
              <a:defRPr lang="en-GB" sz="774" smtClean="0">
                <a:latin typeface="+mj-lt"/>
              </a:defRPr>
            </a:lvl1pPr>
          </a:lstStyle>
          <a:p>
            <a:fld id="{DB123B72-C350-4D21-AB62-89377322142C}" type="slidenum">
              <a:rPr lang="en-US" noProof="0" smtClean="0"/>
              <a:pPr/>
              <a:t>‹#›</a:t>
            </a:fld>
            <a:endParaRPr lang="en-US" noProof="0" dirty="0"/>
          </a:p>
        </p:txBody>
      </p:sp>
      <p:sp>
        <p:nvSpPr>
          <p:cNvPr id="2" name="Text Placeholder 1">
            <a:extLst>
              <a:ext uri="{FF2B5EF4-FFF2-40B4-BE49-F238E27FC236}">
                <a16:creationId xmlns:a16="http://schemas.microsoft.com/office/drawing/2014/main" id="{AA6698A2-6BB1-4EFD-B83F-4B7542B96A0F}"/>
              </a:ext>
            </a:extLst>
          </p:cNvPr>
          <p:cNvSpPr>
            <a:spLocks noGrp="1"/>
          </p:cNvSpPr>
          <p:nvPr>
            <p:ph type="body" idx="1"/>
          </p:nvPr>
        </p:nvSpPr>
        <p:spPr>
          <a:xfrm>
            <a:off x="400053" y="1557338"/>
            <a:ext cx="8798889" cy="4769031"/>
          </a:xfrm>
          <a:prstGeom prst="rect">
            <a:avLst/>
          </a:prstGeom>
        </p:spPr>
        <p:txBody>
          <a:bodyPr vert="horz" lIns="0" tIns="0" rIns="0" bIns="0" rtlCol="0">
            <a:normAutofit/>
          </a:bodyPr>
          <a:lstStyle/>
          <a:p>
            <a:pPr lvl="0"/>
            <a:r>
              <a:rPr lang="en-US" noProof="0" dirty="0"/>
              <a:t>Click to add text</a:t>
            </a:r>
          </a:p>
          <a:p>
            <a:pPr lvl="1"/>
            <a:r>
              <a:rPr lang="en-US" noProof="0" dirty="0"/>
              <a:t>Second level</a:t>
            </a:r>
          </a:p>
          <a:p>
            <a:pPr lvl="2"/>
            <a:r>
              <a:rPr lang="en-US" noProof="0" dirty="0"/>
              <a:t>Third level</a:t>
            </a:r>
          </a:p>
        </p:txBody>
      </p:sp>
      <p:sp>
        <p:nvSpPr>
          <p:cNvPr id="3" name="Rectangle 2">
            <a:extLst>
              <a:ext uri="{FF2B5EF4-FFF2-40B4-BE49-F238E27FC236}">
                <a16:creationId xmlns:a16="http://schemas.microsoft.com/office/drawing/2014/main" id="{8BB13CA8-1650-9A41-B460-B80805CC3EBD}"/>
              </a:ext>
            </a:extLst>
          </p:cNvPr>
          <p:cNvSpPr/>
          <p:nvPr userDrawn="1"/>
        </p:nvSpPr>
        <p:spPr>
          <a:xfrm>
            <a:off x="400051" y="6586759"/>
            <a:ext cx="1139094" cy="211596"/>
          </a:xfrm>
          <a:prstGeom prst="rect">
            <a:avLst/>
          </a:prstGeom>
        </p:spPr>
        <p:txBody>
          <a:bodyPr wrap="none" lIns="0">
            <a:spAutoFit/>
          </a:bodyPr>
          <a:lstStyle/>
          <a:p>
            <a:pPr marL="0" marR="0" lvl="0" indent="0" algn="l" defTabSz="886144" rtl="0" eaLnBrk="1" fontAlgn="auto" latinLnBrk="0" hangingPunct="1">
              <a:lnSpc>
                <a:spcPct val="100000"/>
              </a:lnSpc>
              <a:spcBef>
                <a:spcPts val="0"/>
              </a:spcBef>
              <a:spcAft>
                <a:spcPts val="0"/>
              </a:spcAft>
              <a:buClrTx/>
              <a:buSzTx/>
              <a:buFontTx/>
              <a:buNone/>
              <a:tabLst/>
              <a:defRPr/>
            </a:pPr>
            <a:r>
              <a:rPr lang="en-US" sz="775" kern="1200" noProof="0" dirty="0">
                <a:solidFill>
                  <a:schemeClr val="tx1"/>
                </a:solidFill>
                <a:latin typeface="Arial" pitchFamily="34" charset="0"/>
                <a:ea typeface="+mn-ea"/>
                <a:cs typeface="Arial" pitchFamily="34" charset="0"/>
              </a:rPr>
              <a:t>Private and Confidential</a:t>
            </a:r>
          </a:p>
        </p:txBody>
      </p:sp>
      <p:sp>
        <p:nvSpPr>
          <p:cNvPr id="9" name="TextBox 8">
            <a:extLst>
              <a:ext uri="{FF2B5EF4-FFF2-40B4-BE49-F238E27FC236}">
                <a16:creationId xmlns:a16="http://schemas.microsoft.com/office/drawing/2014/main" id="{BCF0BF4F-D2D0-4972-BA43-299FDBA65466}"/>
              </a:ext>
            </a:extLst>
          </p:cNvPr>
          <p:cNvSpPr txBox="1"/>
          <p:nvPr userDrawn="1"/>
        </p:nvSpPr>
        <p:spPr bwMode="blackGray">
          <a:xfrm>
            <a:off x="5" y="2160"/>
            <a:ext cx="9601195" cy="1027930"/>
          </a:xfrm>
          <a:prstGeom prst="rect">
            <a:avLst/>
          </a:prstGeom>
          <a:solidFill>
            <a:schemeClr val="accent1"/>
          </a:solidFill>
          <a:ln>
            <a:noFill/>
          </a:ln>
        </p:spPr>
        <p:txBody>
          <a:bodyPr wrap="square" lIns="104677" tIns="139569" rIns="2512246" numCol="1" spcCol="288000" rtlCol="0">
            <a:noAutofit/>
          </a:bodyPr>
          <a:lstStyle>
            <a:defPPr>
              <a:defRPr lang="en-US"/>
            </a:defPPr>
            <a:lvl1pPr marR="0" lvl="0" indent="0" defTabSz="914400" fontAlgn="auto">
              <a:lnSpc>
                <a:spcPct val="120000"/>
              </a:lnSpc>
              <a:spcBef>
                <a:spcPts val="300"/>
              </a:spcBef>
              <a:spcAft>
                <a:spcPts val="300"/>
              </a:spcAft>
              <a:buClrTx/>
              <a:buSzTx/>
              <a:buFontTx/>
              <a:buNone/>
              <a:tabLst/>
              <a:defRPr kumimoji="0" sz="800" b="0" i="0" u="none" strike="noStrike" kern="0" cap="none" spc="0" normalizeH="0" baseline="0">
                <a:ln>
                  <a:noFill/>
                </a:ln>
                <a:solidFill>
                  <a:srgbClr val="415560"/>
                </a:solidFill>
                <a:effectLst/>
                <a:uLnTx/>
                <a:uFillTx/>
              </a:defRPr>
            </a:lvl1pPr>
          </a:lstStyle>
          <a:p>
            <a:pPr lvl="0"/>
            <a:endParaRPr lang="en-US" sz="774" noProof="0" dirty="0"/>
          </a:p>
        </p:txBody>
      </p:sp>
      <p:sp>
        <p:nvSpPr>
          <p:cNvPr id="11" name="Title Placeholder 3">
            <a:extLst>
              <a:ext uri="{FF2B5EF4-FFF2-40B4-BE49-F238E27FC236}">
                <a16:creationId xmlns:a16="http://schemas.microsoft.com/office/drawing/2014/main" id="{C83871B1-9972-4A81-A05B-7E941D105E51}"/>
              </a:ext>
            </a:extLst>
          </p:cNvPr>
          <p:cNvSpPr>
            <a:spLocks noGrp="1"/>
          </p:cNvSpPr>
          <p:nvPr>
            <p:ph type="title"/>
          </p:nvPr>
        </p:nvSpPr>
        <p:spPr>
          <a:xfrm>
            <a:off x="400054" y="190500"/>
            <a:ext cx="7676308" cy="360000"/>
          </a:xfrm>
          <a:prstGeom prst="rect">
            <a:avLst/>
          </a:prstGeom>
          <a:noFill/>
          <a:ln>
            <a:noFill/>
          </a:ln>
        </p:spPr>
        <p:txBody>
          <a:bodyPr lIns="0" tIns="0" rIns="0" bIns="0" anchor="ctr" anchorCtr="0">
            <a:noAutofit/>
          </a:bodyPr>
          <a:lstStyle/>
          <a:p>
            <a:pPr marL="0" lvl="0" indent="0">
              <a:lnSpc>
                <a:spcPct val="100000"/>
              </a:lnSpc>
              <a:spcBef>
                <a:spcPts val="582"/>
              </a:spcBef>
              <a:spcAft>
                <a:spcPts val="0"/>
              </a:spcAft>
              <a:buClr>
                <a:schemeClr val="accent4"/>
              </a:buClr>
              <a:buFont typeface="Arial" pitchFamily="34" charset="0"/>
            </a:pPr>
            <a:r>
              <a:rPr lang="en-US" noProof="0" dirty="0"/>
              <a:t>CLICK TO EDIT MASTER STYLE</a:t>
            </a:r>
          </a:p>
        </p:txBody>
      </p:sp>
    </p:spTree>
    <p:extLst>
      <p:ext uri="{BB962C8B-B14F-4D97-AF65-F5344CB8AC3E}">
        <p14:creationId xmlns:p14="http://schemas.microsoft.com/office/powerpoint/2010/main" val="1453270227"/>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 id="2147483885" r:id="rId18"/>
    <p:sldLayoutId id="2147483886" r:id="rId19"/>
    <p:sldLayoutId id="2147483887" r:id="rId20"/>
    <p:sldLayoutId id="2147483888" r:id="rId21"/>
    <p:sldLayoutId id="2147483889" r:id="rId22"/>
    <p:sldLayoutId id="2147483890" r:id="rId23"/>
    <p:sldLayoutId id="2147483891" r:id="rId24"/>
    <p:sldLayoutId id="2147483892" r:id="rId25"/>
    <p:sldLayoutId id="2147483893" r:id="rId26"/>
    <p:sldLayoutId id="2147483894" r:id="rId27"/>
    <p:sldLayoutId id="2147483895" r:id="rId28"/>
    <p:sldLayoutId id="2147483896" r:id="rId29"/>
    <p:sldLayoutId id="2147483897" r:id="rId30"/>
    <p:sldLayoutId id="2147483898" r:id="rId31"/>
    <p:sldLayoutId id="2147483899" r:id="rId32"/>
    <p:sldLayoutId id="2147483900" r:id="rId33"/>
    <p:sldLayoutId id="2147483901" r:id="rId34"/>
  </p:sldLayoutIdLst>
  <p:hf sldNum="0" hdr="0" ftr="0" dt="0"/>
  <p:txStyles>
    <p:titleStyle>
      <a:lvl1pPr algn="l" defTabSz="844047" rtl="0" eaLnBrk="1" latinLnBrk="0" hangingPunct="1">
        <a:spcBef>
          <a:spcPct val="0"/>
        </a:spcBef>
        <a:buNone/>
        <a:defRPr lang="en-GB" sz="2326" b="1" kern="1200" spc="0" baseline="0" smtClean="0">
          <a:solidFill>
            <a:schemeClr val="bg1"/>
          </a:solidFill>
          <a:latin typeface="Arial" pitchFamily="34" charset="0"/>
          <a:ea typeface="+mn-ea"/>
          <a:cs typeface="Arial" pitchFamily="34" charset="0"/>
        </a:defRPr>
      </a:lvl1pPr>
    </p:titleStyle>
    <p:bodyStyle>
      <a:lvl1pPr marL="223300" indent="-223300" algn="l" defTabSz="844047" rtl="0" eaLnBrk="1" latinLnBrk="0" hangingPunct="1">
        <a:lnSpc>
          <a:spcPct val="100000"/>
        </a:lnSpc>
        <a:spcBef>
          <a:spcPts val="582"/>
        </a:spcBef>
        <a:spcAft>
          <a:spcPts val="0"/>
        </a:spcAft>
        <a:buClr>
          <a:schemeClr val="tx1"/>
        </a:buClr>
        <a:buFont typeface="Arial" panose="020B0604020202020204" pitchFamily="34" charset="0"/>
        <a:buChar char="•"/>
        <a:defRPr lang="en-US" sz="969" kern="1200" dirty="0" smtClean="0">
          <a:solidFill>
            <a:schemeClr val="tx1"/>
          </a:solidFill>
          <a:latin typeface="Arial" pitchFamily="34" charset="0"/>
          <a:ea typeface="+mn-ea"/>
          <a:cs typeface="Arial" pitchFamily="34" charset="0"/>
        </a:defRPr>
      </a:lvl1pPr>
      <a:lvl2pPr marL="453581" indent="-223300" algn="l" defTabSz="866225" rtl="0" eaLnBrk="1" latinLnBrk="0" hangingPunct="1">
        <a:lnSpc>
          <a:spcPct val="100000"/>
        </a:lnSpc>
        <a:spcBef>
          <a:spcPts val="582"/>
        </a:spcBef>
        <a:spcAft>
          <a:spcPts val="0"/>
        </a:spcAft>
        <a:buClr>
          <a:schemeClr val="tx1"/>
        </a:buClr>
        <a:buFont typeface="Arial" panose="020B0604020202020204" pitchFamily="34" charset="0"/>
        <a:buChar char="•"/>
        <a:defRPr lang="en-US" sz="969" kern="1200" dirty="0" smtClean="0">
          <a:solidFill>
            <a:schemeClr val="tx1"/>
          </a:solidFill>
          <a:latin typeface="Arial" pitchFamily="34" charset="0"/>
          <a:ea typeface="+mn-ea"/>
          <a:cs typeface="Arial" pitchFamily="34" charset="0"/>
        </a:defRPr>
      </a:lvl2pPr>
      <a:lvl3pPr marL="697816" indent="-223300" algn="l" defTabSz="844047" rtl="0" eaLnBrk="1" latinLnBrk="0" hangingPunct="1">
        <a:lnSpc>
          <a:spcPct val="100000"/>
        </a:lnSpc>
        <a:spcBef>
          <a:spcPts val="582"/>
        </a:spcBef>
        <a:spcAft>
          <a:spcPts val="0"/>
        </a:spcAft>
        <a:buClr>
          <a:schemeClr val="tx1"/>
        </a:buClr>
        <a:buFont typeface="Arial" panose="020B0604020202020204" pitchFamily="34" charset="0"/>
        <a:buChar char="•"/>
        <a:defRPr lang="en-US" sz="969" kern="1200" dirty="0" smtClean="0">
          <a:solidFill>
            <a:schemeClr val="tx1"/>
          </a:solidFill>
          <a:latin typeface="Arial" pitchFamily="34" charset="0"/>
          <a:ea typeface="+mn-ea"/>
          <a:cs typeface="Arial" pitchFamily="34" charset="0"/>
        </a:defRPr>
      </a:lvl3pPr>
      <a:lvl4pPr marL="942052" indent="-223300" algn="l" defTabSz="844047" rtl="0" eaLnBrk="1" latinLnBrk="0" hangingPunct="1">
        <a:lnSpc>
          <a:spcPct val="100000"/>
        </a:lnSpc>
        <a:spcBef>
          <a:spcPts val="582"/>
        </a:spcBef>
        <a:buClr>
          <a:schemeClr val="tx1"/>
        </a:buClr>
        <a:buFont typeface="Arial" panose="020B0604020202020204" pitchFamily="34" charset="0"/>
        <a:buChar char="•"/>
        <a:defRPr lang="en-GB" sz="969" kern="1200" dirty="0" smtClean="0">
          <a:solidFill>
            <a:schemeClr val="tx1"/>
          </a:solidFill>
          <a:latin typeface="Arial" pitchFamily="34" charset="0"/>
          <a:ea typeface="+mn-ea"/>
          <a:cs typeface="Arial" pitchFamily="34" charset="0"/>
        </a:defRPr>
      </a:lvl4pPr>
      <a:lvl5pPr marL="942052" indent="-223300" algn="l" defTabSz="844047" rtl="0" eaLnBrk="1" latinLnBrk="0" hangingPunct="1">
        <a:lnSpc>
          <a:spcPct val="100000"/>
        </a:lnSpc>
        <a:spcBef>
          <a:spcPts val="582"/>
        </a:spcBef>
        <a:buClr>
          <a:schemeClr val="tx1"/>
        </a:buClr>
        <a:buFont typeface="Arial" panose="020B0604020202020204" pitchFamily="34" charset="0"/>
        <a:buChar char="•"/>
        <a:defRPr lang="en-GB" sz="969" kern="1200">
          <a:solidFill>
            <a:schemeClr val="tx1"/>
          </a:solidFill>
          <a:latin typeface="Arial" pitchFamily="34" charset="0"/>
          <a:ea typeface="+mn-ea"/>
          <a:cs typeface="Arial" pitchFamily="34" charset="0"/>
        </a:defRPr>
      </a:lvl5pPr>
      <a:lvl6pPr marL="2321132" indent="-211010" algn="l" defTabSz="844047" rtl="0" eaLnBrk="1" latinLnBrk="0" hangingPunct="1">
        <a:spcBef>
          <a:spcPct val="20000"/>
        </a:spcBef>
        <a:buFont typeface="Arial" pitchFamily="34" charset="0"/>
        <a:buChar char="•"/>
        <a:defRPr sz="1847" kern="1200">
          <a:solidFill>
            <a:schemeClr val="tx1"/>
          </a:solidFill>
          <a:latin typeface="+mn-lt"/>
          <a:ea typeface="+mn-ea"/>
          <a:cs typeface="+mn-cs"/>
        </a:defRPr>
      </a:lvl6pPr>
      <a:lvl7pPr marL="2743153" indent="-211010" algn="l" defTabSz="844047" rtl="0" eaLnBrk="1" latinLnBrk="0" hangingPunct="1">
        <a:spcBef>
          <a:spcPct val="20000"/>
        </a:spcBef>
        <a:buFont typeface="Arial" pitchFamily="34" charset="0"/>
        <a:buChar char="•"/>
        <a:defRPr sz="1847" kern="1200">
          <a:solidFill>
            <a:schemeClr val="tx1"/>
          </a:solidFill>
          <a:latin typeface="+mn-lt"/>
          <a:ea typeface="+mn-ea"/>
          <a:cs typeface="+mn-cs"/>
        </a:defRPr>
      </a:lvl7pPr>
      <a:lvl8pPr marL="3165177" indent="-211010" algn="l" defTabSz="844047" rtl="0" eaLnBrk="1" latinLnBrk="0" hangingPunct="1">
        <a:spcBef>
          <a:spcPct val="20000"/>
        </a:spcBef>
        <a:buFont typeface="Arial" pitchFamily="34" charset="0"/>
        <a:buChar char="•"/>
        <a:defRPr sz="1847" kern="1200">
          <a:solidFill>
            <a:schemeClr val="tx1"/>
          </a:solidFill>
          <a:latin typeface="+mn-lt"/>
          <a:ea typeface="+mn-ea"/>
          <a:cs typeface="+mn-cs"/>
        </a:defRPr>
      </a:lvl8pPr>
      <a:lvl9pPr marL="3587201" indent="-211010" algn="l" defTabSz="844047" rtl="0" eaLnBrk="1" latinLnBrk="0" hangingPunct="1">
        <a:spcBef>
          <a:spcPct val="20000"/>
        </a:spcBef>
        <a:buFont typeface="Arial" pitchFamily="34" charset="0"/>
        <a:buChar char="•"/>
        <a:defRPr sz="1847" kern="1200">
          <a:solidFill>
            <a:schemeClr val="tx1"/>
          </a:solidFill>
          <a:latin typeface="+mn-lt"/>
          <a:ea typeface="+mn-ea"/>
          <a:cs typeface="+mn-cs"/>
        </a:defRPr>
      </a:lvl9pPr>
    </p:bodyStyle>
    <p:otherStyle>
      <a:defPPr>
        <a:defRPr lang="en-US"/>
      </a:defPPr>
      <a:lvl1pPr marL="0" algn="l" defTabSz="844047" rtl="0" eaLnBrk="1" latinLnBrk="0" hangingPunct="1">
        <a:defRPr sz="1662" kern="1200">
          <a:solidFill>
            <a:schemeClr val="tx1"/>
          </a:solidFill>
          <a:latin typeface="+mn-lt"/>
          <a:ea typeface="+mn-ea"/>
          <a:cs typeface="+mn-cs"/>
        </a:defRPr>
      </a:lvl1pPr>
      <a:lvl2pPr marL="422025" algn="l" defTabSz="844047" rtl="0" eaLnBrk="1" latinLnBrk="0" hangingPunct="1">
        <a:defRPr sz="1662" kern="1200">
          <a:solidFill>
            <a:schemeClr val="tx1"/>
          </a:solidFill>
          <a:latin typeface="+mn-lt"/>
          <a:ea typeface="+mn-ea"/>
          <a:cs typeface="+mn-cs"/>
        </a:defRPr>
      </a:lvl2pPr>
      <a:lvl3pPr marL="844047" algn="l" defTabSz="844047" rtl="0" eaLnBrk="1" latinLnBrk="0" hangingPunct="1">
        <a:defRPr sz="1662" kern="1200">
          <a:solidFill>
            <a:schemeClr val="tx1"/>
          </a:solidFill>
          <a:latin typeface="+mn-lt"/>
          <a:ea typeface="+mn-ea"/>
          <a:cs typeface="+mn-cs"/>
        </a:defRPr>
      </a:lvl3pPr>
      <a:lvl4pPr marL="1266071" algn="l" defTabSz="844047" rtl="0" eaLnBrk="1" latinLnBrk="0" hangingPunct="1">
        <a:defRPr sz="1662" kern="1200">
          <a:solidFill>
            <a:schemeClr val="tx1"/>
          </a:solidFill>
          <a:latin typeface="+mn-lt"/>
          <a:ea typeface="+mn-ea"/>
          <a:cs typeface="+mn-cs"/>
        </a:defRPr>
      </a:lvl4pPr>
      <a:lvl5pPr marL="1688095" algn="l" defTabSz="844047" rtl="0" eaLnBrk="1" latinLnBrk="0" hangingPunct="1">
        <a:defRPr sz="1662" kern="1200">
          <a:solidFill>
            <a:schemeClr val="tx1"/>
          </a:solidFill>
          <a:latin typeface="+mn-lt"/>
          <a:ea typeface="+mn-ea"/>
          <a:cs typeface="+mn-cs"/>
        </a:defRPr>
      </a:lvl5pPr>
      <a:lvl6pPr marL="2110116" algn="l" defTabSz="844047" rtl="0" eaLnBrk="1" latinLnBrk="0" hangingPunct="1">
        <a:defRPr sz="1662" kern="1200">
          <a:solidFill>
            <a:schemeClr val="tx1"/>
          </a:solidFill>
          <a:latin typeface="+mn-lt"/>
          <a:ea typeface="+mn-ea"/>
          <a:cs typeface="+mn-cs"/>
        </a:defRPr>
      </a:lvl6pPr>
      <a:lvl7pPr marL="2532142" algn="l" defTabSz="844047" rtl="0" eaLnBrk="1" latinLnBrk="0" hangingPunct="1">
        <a:defRPr sz="1662" kern="1200">
          <a:solidFill>
            <a:schemeClr val="tx1"/>
          </a:solidFill>
          <a:latin typeface="+mn-lt"/>
          <a:ea typeface="+mn-ea"/>
          <a:cs typeface="+mn-cs"/>
        </a:defRPr>
      </a:lvl7pPr>
      <a:lvl8pPr marL="2954165" algn="l" defTabSz="844047" rtl="0" eaLnBrk="1" latinLnBrk="0" hangingPunct="1">
        <a:defRPr sz="1662" kern="1200">
          <a:solidFill>
            <a:schemeClr val="tx1"/>
          </a:solidFill>
          <a:latin typeface="+mn-lt"/>
          <a:ea typeface="+mn-ea"/>
          <a:cs typeface="+mn-cs"/>
        </a:defRPr>
      </a:lvl8pPr>
      <a:lvl9pPr marL="3376190" algn="l" defTabSz="844047"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5EAAD60-E210-43E6-AA39-C99A5AE04E06}"/>
              </a:ext>
            </a:extLst>
          </p:cNvPr>
          <p:cNvSpPr txBox="1"/>
          <p:nvPr userDrawn="1"/>
        </p:nvSpPr>
        <p:spPr bwMode="blackGray">
          <a:xfrm>
            <a:off x="5" y="2160"/>
            <a:ext cx="9601195" cy="1027930"/>
          </a:xfrm>
          <a:prstGeom prst="rect">
            <a:avLst/>
          </a:prstGeom>
          <a:solidFill>
            <a:schemeClr val="accent1"/>
          </a:solidFill>
          <a:ln>
            <a:noFill/>
          </a:ln>
        </p:spPr>
        <p:txBody>
          <a:bodyPr wrap="square" lIns="104677" tIns="139569" rIns="2512246" numCol="1" spcCol="288000" rtlCol="0">
            <a:noAutofit/>
          </a:bodyPr>
          <a:lstStyle>
            <a:defPPr>
              <a:defRPr lang="en-US"/>
            </a:defPPr>
            <a:lvl1pPr marR="0" lvl="0" indent="0" defTabSz="914400" fontAlgn="auto">
              <a:lnSpc>
                <a:spcPct val="120000"/>
              </a:lnSpc>
              <a:spcBef>
                <a:spcPts val="300"/>
              </a:spcBef>
              <a:spcAft>
                <a:spcPts val="300"/>
              </a:spcAft>
              <a:buClrTx/>
              <a:buSzTx/>
              <a:buFontTx/>
              <a:buNone/>
              <a:tabLst/>
              <a:defRPr kumimoji="0" sz="800" b="0" i="0" u="none" strike="noStrike" kern="0" cap="none" spc="0" normalizeH="0" baseline="0">
                <a:ln>
                  <a:noFill/>
                </a:ln>
                <a:solidFill>
                  <a:srgbClr val="415560"/>
                </a:solidFill>
                <a:effectLst/>
                <a:uLnTx/>
                <a:uFillTx/>
              </a:defRPr>
            </a:lvl1pPr>
          </a:lstStyle>
          <a:p>
            <a:pPr lvl="0"/>
            <a:endParaRPr lang="en-US" sz="774" noProof="0" dirty="0"/>
          </a:p>
        </p:txBody>
      </p:sp>
      <p:cxnSp>
        <p:nvCxnSpPr>
          <p:cNvPr id="10" name="Straight Connector 9"/>
          <p:cNvCxnSpPr/>
          <p:nvPr userDrawn="1"/>
        </p:nvCxnSpPr>
        <p:spPr>
          <a:xfrm>
            <a:off x="400051" y="6560191"/>
            <a:ext cx="88011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Placeholder 3">
            <a:extLst>
              <a:ext uri="{FF2B5EF4-FFF2-40B4-BE49-F238E27FC236}">
                <a16:creationId xmlns:a16="http://schemas.microsoft.com/office/drawing/2014/main" id="{6A0F4A31-92CF-46E7-A3ED-995256E2594E}"/>
              </a:ext>
            </a:extLst>
          </p:cNvPr>
          <p:cNvSpPr>
            <a:spLocks noGrp="1"/>
          </p:cNvSpPr>
          <p:nvPr>
            <p:ph type="title"/>
          </p:nvPr>
        </p:nvSpPr>
        <p:spPr>
          <a:xfrm>
            <a:off x="400054" y="190500"/>
            <a:ext cx="7676308" cy="360000"/>
          </a:xfrm>
          <a:prstGeom prst="rect">
            <a:avLst/>
          </a:prstGeom>
          <a:noFill/>
          <a:ln>
            <a:noFill/>
          </a:ln>
        </p:spPr>
        <p:txBody>
          <a:bodyPr lIns="0" tIns="0" rIns="0" bIns="0" anchor="ctr" anchorCtr="0">
            <a:noAutofit/>
          </a:bodyPr>
          <a:lstStyle/>
          <a:p>
            <a:pPr marL="0" lvl="0" indent="0">
              <a:lnSpc>
                <a:spcPct val="100000"/>
              </a:lnSpc>
              <a:spcBef>
                <a:spcPts val="582"/>
              </a:spcBef>
              <a:spcAft>
                <a:spcPts val="0"/>
              </a:spcAft>
              <a:buClr>
                <a:schemeClr val="accent4"/>
              </a:buClr>
              <a:buFont typeface="Arial" pitchFamily="34" charset="0"/>
            </a:pPr>
            <a:r>
              <a:rPr lang="en-US" noProof="0" dirty="0"/>
              <a:t>CLICK TO EDIT MASTER STYLE</a:t>
            </a:r>
          </a:p>
        </p:txBody>
      </p:sp>
      <p:sp>
        <p:nvSpPr>
          <p:cNvPr id="8" name="Date Placeholder 7">
            <a:extLst>
              <a:ext uri="{FF2B5EF4-FFF2-40B4-BE49-F238E27FC236}">
                <a16:creationId xmlns:a16="http://schemas.microsoft.com/office/drawing/2014/main" id="{72FFFF83-39C4-4F5F-86F8-3790DDDE1BD9}"/>
              </a:ext>
            </a:extLst>
          </p:cNvPr>
          <p:cNvSpPr>
            <a:spLocks noGrp="1"/>
          </p:cNvSpPr>
          <p:nvPr>
            <p:ph type="dt" sz="half" idx="2"/>
          </p:nvPr>
        </p:nvSpPr>
        <p:spPr>
          <a:xfrm>
            <a:off x="4800600" y="6585127"/>
            <a:ext cx="2160270" cy="198543"/>
          </a:xfrm>
          <a:prstGeom prst="rect">
            <a:avLst/>
          </a:prstGeom>
        </p:spPr>
        <p:txBody>
          <a:bodyPr vert="horz" lIns="0" tIns="0" rIns="0" bIns="0" rtlCol="0" anchor="ctr"/>
          <a:lstStyle>
            <a:lvl1pPr algn="r">
              <a:defRPr lang="en-GB" sz="774" smtClean="0">
                <a:latin typeface="+mj-lt"/>
              </a:defRPr>
            </a:lvl1pPr>
          </a:lstStyle>
          <a:p>
            <a:endParaRPr lang="en-US" noProof="0" dirty="0"/>
          </a:p>
        </p:txBody>
      </p:sp>
      <p:sp>
        <p:nvSpPr>
          <p:cNvPr id="23" name="Slide Number Placeholder 22">
            <a:extLst>
              <a:ext uri="{FF2B5EF4-FFF2-40B4-BE49-F238E27FC236}">
                <a16:creationId xmlns:a16="http://schemas.microsoft.com/office/drawing/2014/main" id="{20C7CAC4-0ED5-4CFD-86CE-BDE116565FCC}"/>
              </a:ext>
            </a:extLst>
          </p:cNvPr>
          <p:cNvSpPr>
            <a:spLocks noGrp="1"/>
          </p:cNvSpPr>
          <p:nvPr>
            <p:ph type="sldNum" sz="quarter" idx="4"/>
          </p:nvPr>
        </p:nvSpPr>
        <p:spPr>
          <a:xfrm>
            <a:off x="7038670" y="6585127"/>
            <a:ext cx="2160270" cy="198541"/>
          </a:xfrm>
          <a:prstGeom prst="rect">
            <a:avLst/>
          </a:prstGeom>
        </p:spPr>
        <p:txBody>
          <a:bodyPr vert="horz" lIns="0" tIns="0" rIns="0" bIns="0" rtlCol="0" anchor="ctr"/>
          <a:lstStyle>
            <a:lvl1pPr algn="r">
              <a:defRPr lang="en-GB" sz="774" smtClean="0">
                <a:latin typeface="+mj-lt"/>
              </a:defRPr>
            </a:lvl1pPr>
          </a:lstStyle>
          <a:p>
            <a:fld id="{DB123B72-C350-4D21-AB62-89377322142C}" type="slidenum">
              <a:rPr lang="en-US" noProof="0" smtClean="0"/>
              <a:pPr/>
              <a:t>‹#›</a:t>
            </a:fld>
            <a:endParaRPr lang="en-US" noProof="0" dirty="0"/>
          </a:p>
        </p:txBody>
      </p:sp>
      <p:sp>
        <p:nvSpPr>
          <p:cNvPr id="2" name="Text Placeholder 1">
            <a:extLst>
              <a:ext uri="{FF2B5EF4-FFF2-40B4-BE49-F238E27FC236}">
                <a16:creationId xmlns:a16="http://schemas.microsoft.com/office/drawing/2014/main" id="{AA6698A2-6BB1-4EFD-B83F-4B7542B96A0F}"/>
              </a:ext>
            </a:extLst>
          </p:cNvPr>
          <p:cNvSpPr>
            <a:spLocks noGrp="1"/>
          </p:cNvSpPr>
          <p:nvPr>
            <p:ph type="body" idx="1"/>
          </p:nvPr>
        </p:nvSpPr>
        <p:spPr>
          <a:xfrm>
            <a:off x="400053" y="1557338"/>
            <a:ext cx="8798889" cy="4769031"/>
          </a:xfrm>
          <a:prstGeom prst="rect">
            <a:avLst/>
          </a:prstGeom>
        </p:spPr>
        <p:txBody>
          <a:bodyPr vert="horz" lIns="0" tIns="0" rIns="0" bIns="0" rtlCol="0">
            <a:normAutofit/>
          </a:bodyPr>
          <a:lstStyle/>
          <a:p>
            <a:pPr lvl="0"/>
            <a:r>
              <a:rPr lang="en-US" noProof="0" dirty="0"/>
              <a:t>Click to add text</a:t>
            </a:r>
          </a:p>
          <a:p>
            <a:pPr lvl="1"/>
            <a:r>
              <a:rPr lang="en-US" noProof="0" dirty="0"/>
              <a:t>Second level</a:t>
            </a:r>
          </a:p>
          <a:p>
            <a:pPr lvl="2"/>
            <a:r>
              <a:rPr lang="en-US" noProof="0" dirty="0"/>
              <a:t>Third level</a:t>
            </a:r>
          </a:p>
        </p:txBody>
      </p:sp>
      <p:sp>
        <p:nvSpPr>
          <p:cNvPr id="3" name="Rectangle 2">
            <a:extLst>
              <a:ext uri="{FF2B5EF4-FFF2-40B4-BE49-F238E27FC236}">
                <a16:creationId xmlns:a16="http://schemas.microsoft.com/office/drawing/2014/main" id="{8BB13CA8-1650-9A41-B460-B80805CC3EBD}"/>
              </a:ext>
            </a:extLst>
          </p:cNvPr>
          <p:cNvSpPr/>
          <p:nvPr userDrawn="1"/>
        </p:nvSpPr>
        <p:spPr>
          <a:xfrm>
            <a:off x="400051" y="6586759"/>
            <a:ext cx="1139094" cy="211596"/>
          </a:xfrm>
          <a:prstGeom prst="rect">
            <a:avLst/>
          </a:prstGeom>
        </p:spPr>
        <p:txBody>
          <a:bodyPr wrap="none" lIns="0">
            <a:spAutoFit/>
          </a:bodyPr>
          <a:lstStyle/>
          <a:p>
            <a:pPr marL="0" marR="0" lvl="0" indent="0" algn="l" defTabSz="886144" rtl="0" eaLnBrk="1" fontAlgn="auto" latinLnBrk="0" hangingPunct="1">
              <a:lnSpc>
                <a:spcPct val="100000"/>
              </a:lnSpc>
              <a:spcBef>
                <a:spcPts val="0"/>
              </a:spcBef>
              <a:spcAft>
                <a:spcPts val="0"/>
              </a:spcAft>
              <a:buClrTx/>
              <a:buSzTx/>
              <a:buFontTx/>
              <a:buNone/>
              <a:tabLst/>
              <a:defRPr/>
            </a:pPr>
            <a:r>
              <a:rPr lang="en-US" sz="775" kern="1200" noProof="0" dirty="0">
                <a:solidFill>
                  <a:schemeClr val="tx1"/>
                </a:solidFill>
                <a:latin typeface="Arial" pitchFamily="34" charset="0"/>
                <a:ea typeface="+mn-ea"/>
                <a:cs typeface="Arial" pitchFamily="34" charset="0"/>
              </a:rPr>
              <a:t>Private and Confidential</a:t>
            </a:r>
          </a:p>
        </p:txBody>
      </p:sp>
    </p:spTree>
    <p:extLst>
      <p:ext uri="{BB962C8B-B14F-4D97-AF65-F5344CB8AC3E}">
        <p14:creationId xmlns:p14="http://schemas.microsoft.com/office/powerpoint/2010/main" val="2479305948"/>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 id="2147483917" r:id="rId15"/>
    <p:sldLayoutId id="2147483918" r:id="rId16"/>
    <p:sldLayoutId id="2147483919" r:id="rId17"/>
    <p:sldLayoutId id="2147483920" r:id="rId18"/>
    <p:sldLayoutId id="2147483921" r:id="rId19"/>
    <p:sldLayoutId id="2147483922" r:id="rId20"/>
    <p:sldLayoutId id="2147483923" r:id="rId21"/>
    <p:sldLayoutId id="2147483924" r:id="rId22"/>
    <p:sldLayoutId id="2147483925" r:id="rId23"/>
    <p:sldLayoutId id="2147483926" r:id="rId24"/>
    <p:sldLayoutId id="2147483927" r:id="rId25"/>
    <p:sldLayoutId id="2147483928" r:id="rId26"/>
    <p:sldLayoutId id="2147483929" r:id="rId27"/>
    <p:sldLayoutId id="2147483930" r:id="rId28"/>
    <p:sldLayoutId id="2147483931" r:id="rId29"/>
    <p:sldLayoutId id="2147483932" r:id="rId30"/>
    <p:sldLayoutId id="2147483933" r:id="rId31"/>
    <p:sldLayoutId id="2147483934" r:id="rId32"/>
    <p:sldLayoutId id="2147483935" r:id="rId33"/>
    <p:sldLayoutId id="2147483936" r:id="rId34"/>
    <p:sldLayoutId id="2147483937" r:id="rId35"/>
  </p:sldLayoutIdLst>
  <p:hf sldNum="0" hdr="0" ftr="0" dt="0"/>
  <p:txStyles>
    <p:titleStyle>
      <a:lvl1pPr algn="l" defTabSz="844047" rtl="0" eaLnBrk="1" latinLnBrk="0" hangingPunct="1">
        <a:spcBef>
          <a:spcPct val="0"/>
        </a:spcBef>
        <a:buNone/>
        <a:defRPr lang="en-GB" sz="2326" b="1" kern="1200" spc="0" baseline="0" smtClean="0">
          <a:solidFill>
            <a:schemeClr val="bg1"/>
          </a:solidFill>
          <a:latin typeface="Arial" pitchFamily="34" charset="0"/>
          <a:ea typeface="+mn-ea"/>
          <a:cs typeface="Arial" pitchFamily="34" charset="0"/>
        </a:defRPr>
      </a:lvl1pPr>
    </p:titleStyle>
    <p:bodyStyle>
      <a:lvl1pPr marL="223300" indent="-223300" algn="l" defTabSz="844047" rtl="0" eaLnBrk="1" latinLnBrk="0" hangingPunct="1">
        <a:lnSpc>
          <a:spcPct val="100000"/>
        </a:lnSpc>
        <a:spcBef>
          <a:spcPts val="582"/>
        </a:spcBef>
        <a:spcAft>
          <a:spcPts val="0"/>
        </a:spcAft>
        <a:buClr>
          <a:schemeClr val="tx1"/>
        </a:buClr>
        <a:buFont typeface="Arial" panose="020B0604020202020204" pitchFamily="34" charset="0"/>
        <a:buChar char="•"/>
        <a:defRPr lang="en-US" sz="969" kern="1200" dirty="0" smtClean="0">
          <a:solidFill>
            <a:schemeClr val="tx1"/>
          </a:solidFill>
          <a:latin typeface="Arial" pitchFamily="34" charset="0"/>
          <a:ea typeface="+mn-ea"/>
          <a:cs typeface="Arial" pitchFamily="34" charset="0"/>
        </a:defRPr>
      </a:lvl1pPr>
      <a:lvl2pPr marL="453581" indent="-223300" algn="l" defTabSz="866225" rtl="0" eaLnBrk="1" latinLnBrk="0" hangingPunct="1">
        <a:lnSpc>
          <a:spcPct val="100000"/>
        </a:lnSpc>
        <a:spcBef>
          <a:spcPts val="582"/>
        </a:spcBef>
        <a:spcAft>
          <a:spcPts val="0"/>
        </a:spcAft>
        <a:buClr>
          <a:schemeClr val="tx1"/>
        </a:buClr>
        <a:buFont typeface="Arial" panose="020B0604020202020204" pitchFamily="34" charset="0"/>
        <a:buChar char="•"/>
        <a:defRPr lang="en-US" sz="969" kern="1200" dirty="0" smtClean="0">
          <a:solidFill>
            <a:schemeClr val="tx1"/>
          </a:solidFill>
          <a:latin typeface="Arial" pitchFamily="34" charset="0"/>
          <a:ea typeface="+mn-ea"/>
          <a:cs typeface="Arial" pitchFamily="34" charset="0"/>
        </a:defRPr>
      </a:lvl2pPr>
      <a:lvl3pPr marL="697816" indent="-223300" algn="l" defTabSz="844047" rtl="0" eaLnBrk="1" latinLnBrk="0" hangingPunct="1">
        <a:lnSpc>
          <a:spcPct val="100000"/>
        </a:lnSpc>
        <a:spcBef>
          <a:spcPts val="582"/>
        </a:spcBef>
        <a:spcAft>
          <a:spcPts val="0"/>
        </a:spcAft>
        <a:buClr>
          <a:schemeClr val="tx1"/>
        </a:buClr>
        <a:buFont typeface="Arial" panose="020B0604020202020204" pitchFamily="34" charset="0"/>
        <a:buChar char="•"/>
        <a:defRPr lang="en-US" sz="969" kern="1200" dirty="0" smtClean="0">
          <a:solidFill>
            <a:schemeClr val="tx1"/>
          </a:solidFill>
          <a:latin typeface="Arial" pitchFamily="34" charset="0"/>
          <a:ea typeface="+mn-ea"/>
          <a:cs typeface="Arial" pitchFamily="34" charset="0"/>
        </a:defRPr>
      </a:lvl3pPr>
      <a:lvl4pPr marL="942052" indent="-223300" algn="l" defTabSz="844047" rtl="0" eaLnBrk="1" latinLnBrk="0" hangingPunct="1">
        <a:lnSpc>
          <a:spcPct val="100000"/>
        </a:lnSpc>
        <a:spcBef>
          <a:spcPts val="582"/>
        </a:spcBef>
        <a:buClr>
          <a:schemeClr val="tx1"/>
        </a:buClr>
        <a:buFont typeface="Arial" panose="020B0604020202020204" pitchFamily="34" charset="0"/>
        <a:buChar char="•"/>
        <a:defRPr lang="en-GB" sz="969" kern="1200" dirty="0" smtClean="0">
          <a:solidFill>
            <a:schemeClr val="tx1"/>
          </a:solidFill>
          <a:latin typeface="Arial" pitchFamily="34" charset="0"/>
          <a:ea typeface="+mn-ea"/>
          <a:cs typeface="Arial" pitchFamily="34" charset="0"/>
        </a:defRPr>
      </a:lvl4pPr>
      <a:lvl5pPr marL="942052" indent="-223300" algn="l" defTabSz="844047" rtl="0" eaLnBrk="1" latinLnBrk="0" hangingPunct="1">
        <a:lnSpc>
          <a:spcPct val="100000"/>
        </a:lnSpc>
        <a:spcBef>
          <a:spcPts val="582"/>
        </a:spcBef>
        <a:buClr>
          <a:schemeClr val="tx1"/>
        </a:buClr>
        <a:buFont typeface="Arial" panose="020B0604020202020204" pitchFamily="34" charset="0"/>
        <a:buChar char="•"/>
        <a:defRPr lang="en-GB" sz="969" kern="1200">
          <a:solidFill>
            <a:schemeClr val="tx1"/>
          </a:solidFill>
          <a:latin typeface="Arial" pitchFamily="34" charset="0"/>
          <a:ea typeface="+mn-ea"/>
          <a:cs typeface="Arial" pitchFamily="34" charset="0"/>
        </a:defRPr>
      </a:lvl5pPr>
      <a:lvl6pPr marL="2321132" indent="-211010" algn="l" defTabSz="844047" rtl="0" eaLnBrk="1" latinLnBrk="0" hangingPunct="1">
        <a:spcBef>
          <a:spcPct val="20000"/>
        </a:spcBef>
        <a:buFont typeface="Arial" pitchFamily="34" charset="0"/>
        <a:buChar char="•"/>
        <a:defRPr sz="1847" kern="1200">
          <a:solidFill>
            <a:schemeClr val="tx1"/>
          </a:solidFill>
          <a:latin typeface="+mn-lt"/>
          <a:ea typeface="+mn-ea"/>
          <a:cs typeface="+mn-cs"/>
        </a:defRPr>
      </a:lvl6pPr>
      <a:lvl7pPr marL="2743153" indent="-211010" algn="l" defTabSz="844047" rtl="0" eaLnBrk="1" latinLnBrk="0" hangingPunct="1">
        <a:spcBef>
          <a:spcPct val="20000"/>
        </a:spcBef>
        <a:buFont typeface="Arial" pitchFamily="34" charset="0"/>
        <a:buChar char="•"/>
        <a:defRPr sz="1847" kern="1200">
          <a:solidFill>
            <a:schemeClr val="tx1"/>
          </a:solidFill>
          <a:latin typeface="+mn-lt"/>
          <a:ea typeface="+mn-ea"/>
          <a:cs typeface="+mn-cs"/>
        </a:defRPr>
      </a:lvl7pPr>
      <a:lvl8pPr marL="3165177" indent="-211010" algn="l" defTabSz="844047" rtl="0" eaLnBrk="1" latinLnBrk="0" hangingPunct="1">
        <a:spcBef>
          <a:spcPct val="20000"/>
        </a:spcBef>
        <a:buFont typeface="Arial" pitchFamily="34" charset="0"/>
        <a:buChar char="•"/>
        <a:defRPr sz="1847" kern="1200">
          <a:solidFill>
            <a:schemeClr val="tx1"/>
          </a:solidFill>
          <a:latin typeface="+mn-lt"/>
          <a:ea typeface="+mn-ea"/>
          <a:cs typeface="+mn-cs"/>
        </a:defRPr>
      </a:lvl8pPr>
      <a:lvl9pPr marL="3587201" indent="-211010" algn="l" defTabSz="844047" rtl="0" eaLnBrk="1" latinLnBrk="0" hangingPunct="1">
        <a:spcBef>
          <a:spcPct val="20000"/>
        </a:spcBef>
        <a:buFont typeface="Arial" pitchFamily="34" charset="0"/>
        <a:buChar char="•"/>
        <a:defRPr sz="1847" kern="1200">
          <a:solidFill>
            <a:schemeClr val="tx1"/>
          </a:solidFill>
          <a:latin typeface="+mn-lt"/>
          <a:ea typeface="+mn-ea"/>
          <a:cs typeface="+mn-cs"/>
        </a:defRPr>
      </a:lvl9pPr>
    </p:bodyStyle>
    <p:otherStyle>
      <a:defPPr>
        <a:defRPr lang="en-US"/>
      </a:defPPr>
      <a:lvl1pPr marL="0" algn="l" defTabSz="844047" rtl="0" eaLnBrk="1" latinLnBrk="0" hangingPunct="1">
        <a:defRPr sz="1662" kern="1200">
          <a:solidFill>
            <a:schemeClr val="tx1"/>
          </a:solidFill>
          <a:latin typeface="+mn-lt"/>
          <a:ea typeface="+mn-ea"/>
          <a:cs typeface="+mn-cs"/>
        </a:defRPr>
      </a:lvl1pPr>
      <a:lvl2pPr marL="422025" algn="l" defTabSz="844047" rtl="0" eaLnBrk="1" latinLnBrk="0" hangingPunct="1">
        <a:defRPr sz="1662" kern="1200">
          <a:solidFill>
            <a:schemeClr val="tx1"/>
          </a:solidFill>
          <a:latin typeface="+mn-lt"/>
          <a:ea typeface="+mn-ea"/>
          <a:cs typeface="+mn-cs"/>
        </a:defRPr>
      </a:lvl2pPr>
      <a:lvl3pPr marL="844047" algn="l" defTabSz="844047" rtl="0" eaLnBrk="1" latinLnBrk="0" hangingPunct="1">
        <a:defRPr sz="1662" kern="1200">
          <a:solidFill>
            <a:schemeClr val="tx1"/>
          </a:solidFill>
          <a:latin typeface="+mn-lt"/>
          <a:ea typeface="+mn-ea"/>
          <a:cs typeface="+mn-cs"/>
        </a:defRPr>
      </a:lvl3pPr>
      <a:lvl4pPr marL="1266071" algn="l" defTabSz="844047" rtl="0" eaLnBrk="1" latinLnBrk="0" hangingPunct="1">
        <a:defRPr sz="1662" kern="1200">
          <a:solidFill>
            <a:schemeClr val="tx1"/>
          </a:solidFill>
          <a:latin typeface="+mn-lt"/>
          <a:ea typeface="+mn-ea"/>
          <a:cs typeface="+mn-cs"/>
        </a:defRPr>
      </a:lvl4pPr>
      <a:lvl5pPr marL="1688095" algn="l" defTabSz="844047" rtl="0" eaLnBrk="1" latinLnBrk="0" hangingPunct="1">
        <a:defRPr sz="1662" kern="1200">
          <a:solidFill>
            <a:schemeClr val="tx1"/>
          </a:solidFill>
          <a:latin typeface="+mn-lt"/>
          <a:ea typeface="+mn-ea"/>
          <a:cs typeface="+mn-cs"/>
        </a:defRPr>
      </a:lvl5pPr>
      <a:lvl6pPr marL="2110116" algn="l" defTabSz="844047" rtl="0" eaLnBrk="1" latinLnBrk="0" hangingPunct="1">
        <a:defRPr sz="1662" kern="1200">
          <a:solidFill>
            <a:schemeClr val="tx1"/>
          </a:solidFill>
          <a:latin typeface="+mn-lt"/>
          <a:ea typeface="+mn-ea"/>
          <a:cs typeface="+mn-cs"/>
        </a:defRPr>
      </a:lvl6pPr>
      <a:lvl7pPr marL="2532142" algn="l" defTabSz="844047" rtl="0" eaLnBrk="1" latinLnBrk="0" hangingPunct="1">
        <a:defRPr sz="1662" kern="1200">
          <a:solidFill>
            <a:schemeClr val="tx1"/>
          </a:solidFill>
          <a:latin typeface="+mn-lt"/>
          <a:ea typeface="+mn-ea"/>
          <a:cs typeface="+mn-cs"/>
        </a:defRPr>
      </a:lvl7pPr>
      <a:lvl8pPr marL="2954165" algn="l" defTabSz="844047" rtl="0" eaLnBrk="1" latinLnBrk="0" hangingPunct="1">
        <a:defRPr sz="1662" kern="1200">
          <a:solidFill>
            <a:schemeClr val="tx1"/>
          </a:solidFill>
          <a:latin typeface="+mn-lt"/>
          <a:ea typeface="+mn-ea"/>
          <a:cs typeface="+mn-cs"/>
        </a:defRPr>
      </a:lvl8pPr>
      <a:lvl9pPr marL="3376190" algn="l" defTabSz="844047"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120">
          <p15:clr>
            <a:srgbClr val="F26B43"/>
          </p15:clr>
        </p15:guide>
        <p15:guide id="3" pos="4056">
          <p15:clr>
            <a:srgbClr val="F26B43"/>
          </p15:clr>
        </p15:guide>
        <p15:guide id="4" pos="5976">
          <p15:clr>
            <a:srgbClr val="F26B43"/>
          </p15:clr>
        </p15:guide>
        <p15:guide id="5" orient="horz" pos="4056">
          <p15:clr>
            <a:srgbClr val="F26B43"/>
          </p15:clr>
        </p15:guide>
        <p15:guide id="6" pos="264">
          <p15:clr>
            <a:srgbClr val="F26B43"/>
          </p15:clr>
        </p15:guide>
        <p15:guide id="7" orient="horz" pos="12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A7C72F-D7F7-4B5A-BF06-D5AD947BE146}"/>
              </a:ext>
            </a:extLst>
          </p:cNvPr>
          <p:cNvGraphicFramePr>
            <a:graphicFrameLocks noChangeAspect="1"/>
          </p:cNvGraphicFramePr>
          <p:nvPr>
            <p:custDataLst>
              <p:tags r:id="rId37"/>
            </p:custDataLst>
            <p:extLst>
              <p:ext uri="{D42A27DB-BD31-4B8C-83A1-F6EECF244321}">
                <p14:modId xmlns:p14="http://schemas.microsoft.com/office/powerpoint/2010/main" val="157645147"/>
              </p:ext>
            </p:extLst>
          </p:nvPr>
        </p:nvGraphicFramePr>
        <p:xfrm>
          <a:off x="1250" y="1588"/>
          <a:ext cx="1251" cy="1588"/>
        </p:xfrm>
        <a:graphic>
          <a:graphicData uri="http://schemas.openxmlformats.org/presentationml/2006/ole">
            <mc:AlternateContent xmlns:mc="http://schemas.openxmlformats.org/markup-compatibility/2006">
              <mc:Choice xmlns:v="urn:schemas-microsoft-com:vml" Requires="v">
                <p:oleObj name="think-cell Slide" r:id="rId38" imgW="324" imgH="324" progId="TCLayout.ActiveDocument.1">
                  <p:embed/>
                </p:oleObj>
              </mc:Choice>
              <mc:Fallback>
                <p:oleObj name="think-cell Slide" r:id="rId38" imgW="324" imgH="324" progId="TCLayout.ActiveDocument.1">
                  <p:embed/>
                  <p:pic>
                    <p:nvPicPr>
                      <p:cNvPr id="4" name="Object 3" hidden="1">
                        <a:extLst>
                          <a:ext uri="{FF2B5EF4-FFF2-40B4-BE49-F238E27FC236}">
                            <a16:creationId xmlns:a16="http://schemas.microsoft.com/office/drawing/2014/main" id="{64A7C72F-D7F7-4B5A-BF06-D5AD947BE146}"/>
                          </a:ext>
                        </a:extLst>
                      </p:cNvPr>
                      <p:cNvPicPr/>
                      <p:nvPr/>
                    </p:nvPicPr>
                    <p:blipFill>
                      <a:blip r:embed="rId39"/>
                      <a:stretch>
                        <a:fillRect/>
                      </a:stretch>
                    </p:blipFill>
                    <p:spPr>
                      <a:xfrm>
                        <a:off x="1250" y="1588"/>
                        <a:ext cx="1251" cy="1588"/>
                      </a:xfrm>
                      <a:prstGeom prst="rect">
                        <a:avLst/>
                      </a:prstGeom>
                    </p:spPr>
                  </p:pic>
                </p:oleObj>
              </mc:Fallback>
            </mc:AlternateContent>
          </a:graphicData>
        </a:graphic>
      </p:graphicFrame>
      <p:sp>
        <p:nvSpPr>
          <p:cNvPr id="6" name="Title Placeholder 5">
            <a:extLst>
              <a:ext uri="{FF2B5EF4-FFF2-40B4-BE49-F238E27FC236}">
                <a16:creationId xmlns:a16="http://schemas.microsoft.com/office/drawing/2014/main" id="{CDF99032-A3C5-924A-BE5E-B5558BAA5CB6}"/>
              </a:ext>
            </a:extLst>
          </p:cNvPr>
          <p:cNvSpPr>
            <a:spLocks noGrp="1"/>
          </p:cNvSpPr>
          <p:nvPr>
            <p:ph type="title"/>
          </p:nvPr>
        </p:nvSpPr>
        <p:spPr>
          <a:xfrm>
            <a:off x="660083" y="365126"/>
            <a:ext cx="8281035" cy="1325563"/>
          </a:xfrm>
          <a:prstGeom prst="rect">
            <a:avLst/>
          </a:prstGeom>
        </p:spPr>
        <p:txBody>
          <a:bodyPr vert="horz" lIns="91440" tIns="45720" rIns="91440" bIns="45720" rtlCol="0" anchor="ctr">
            <a:normAutofit/>
          </a:bodyPr>
          <a:lstStyle/>
          <a:p>
            <a:r>
              <a:rPr lang="en-US"/>
              <a:t>Click to edit Master title style</a:t>
            </a:r>
          </a:p>
        </p:txBody>
      </p:sp>
      <p:sp>
        <p:nvSpPr>
          <p:cNvPr id="9" name="Footer Placeholder 6">
            <a:extLst>
              <a:ext uri="{FF2B5EF4-FFF2-40B4-BE49-F238E27FC236}">
                <a16:creationId xmlns:a16="http://schemas.microsoft.com/office/drawing/2014/main" id="{C45419AF-FCB2-664F-AB16-EC79BE852F29}"/>
              </a:ext>
            </a:extLst>
          </p:cNvPr>
          <p:cNvSpPr>
            <a:spLocks noGrp="1"/>
          </p:cNvSpPr>
          <p:nvPr>
            <p:ph type="ftr" sz="quarter" idx="3"/>
          </p:nvPr>
        </p:nvSpPr>
        <p:spPr>
          <a:xfrm>
            <a:off x="6543727" y="6590032"/>
            <a:ext cx="1632295" cy="177453"/>
          </a:xfrm>
          <a:prstGeom prst="rect">
            <a:avLst/>
          </a:prstGeom>
        </p:spPr>
        <p:txBody>
          <a:bodyPr vert="horz" lIns="91440" tIns="45720" rIns="91440" bIns="45720" rtlCol="0" anchor="ctr"/>
          <a:lstStyle>
            <a:lvl1pPr algn="l">
              <a:defRPr sz="630">
                <a:solidFill>
                  <a:schemeClr val="accent1"/>
                </a:solidFill>
              </a:defRPr>
            </a:lvl1pPr>
          </a:lstStyle>
          <a:p>
            <a:endParaRPr lang="en-US"/>
          </a:p>
        </p:txBody>
      </p:sp>
      <p:sp>
        <p:nvSpPr>
          <p:cNvPr id="3" name="Text Placeholder 2">
            <a:extLst>
              <a:ext uri="{FF2B5EF4-FFF2-40B4-BE49-F238E27FC236}">
                <a16:creationId xmlns:a16="http://schemas.microsoft.com/office/drawing/2014/main" id="{5FF3B92C-F576-F64E-90CB-338DE73734D8}"/>
              </a:ext>
            </a:extLst>
          </p:cNvPr>
          <p:cNvSpPr>
            <a:spLocks noGrp="1"/>
          </p:cNvSpPr>
          <p:nvPr>
            <p:ph type="body" idx="1"/>
          </p:nvPr>
        </p:nvSpPr>
        <p:spPr>
          <a:xfrm>
            <a:off x="660083" y="1825625"/>
            <a:ext cx="828103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468265"/>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 id="2147483952" r:id="rId14"/>
    <p:sldLayoutId id="2147483953" r:id="rId15"/>
    <p:sldLayoutId id="2147483954" r:id="rId16"/>
    <p:sldLayoutId id="2147483955" r:id="rId17"/>
    <p:sldLayoutId id="2147483956" r:id="rId18"/>
    <p:sldLayoutId id="2147483957" r:id="rId19"/>
    <p:sldLayoutId id="2147483958" r:id="rId20"/>
    <p:sldLayoutId id="2147483959" r:id="rId21"/>
    <p:sldLayoutId id="2147483960" r:id="rId22"/>
    <p:sldLayoutId id="2147483961" r:id="rId23"/>
    <p:sldLayoutId id="2147483962" r:id="rId24"/>
    <p:sldLayoutId id="2147483963" r:id="rId25"/>
    <p:sldLayoutId id="2147483964" r:id="rId26"/>
    <p:sldLayoutId id="2147483965" r:id="rId27"/>
    <p:sldLayoutId id="2147483966" r:id="rId28"/>
    <p:sldLayoutId id="2147483967" r:id="rId29"/>
    <p:sldLayoutId id="2147483968" r:id="rId30"/>
    <p:sldLayoutId id="2147483969" r:id="rId31"/>
    <p:sldLayoutId id="2147483970" r:id="rId32"/>
    <p:sldLayoutId id="2147483971" r:id="rId33"/>
    <p:sldLayoutId id="2147483972" r:id="rId34"/>
    <p:sldLayoutId id="2147483973" r:id="rId35"/>
  </p:sldLayoutIdLst>
  <p:hf sldNum="0" hdr="0" ftr="0" dt="0"/>
  <p:txStyles>
    <p:titleStyle>
      <a:lvl1pPr algn="l" defTabSz="720090" rtl="0" eaLnBrk="1" latinLnBrk="0" hangingPunct="1">
        <a:lnSpc>
          <a:spcPct val="113000"/>
        </a:lnSpc>
        <a:spcBef>
          <a:spcPct val="0"/>
        </a:spcBef>
        <a:buNone/>
        <a:defRPr sz="1575" kern="2400" spc="-47" baseline="0">
          <a:solidFill>
            <a:schemeClr val="tx2"/>
          </a:solidFill>
          <a:latin typeface="+mj-lt"/>
          <a:ea typeface="+mj-ea"/>
          <a:cs typeface="+mj-cs"/>
        </a:defRPr>
      </a:lvl1pPr>
    </p:titleStyle>
    <p:bodyStyle>
      <a:lvl1pPr marL="0" indent="0" algn="l" defTabSz="720090" rtl="0" eaLnBrk="1" latinLnBrk="0" hangingPunct="1">
        <a:lnSpc>
          <a:spcPct val="100000"/>
        </a:lnSpc>
        <a:spcBef>
          <a:spcPts val="788"/>
        </a:spcBef>
        <a:buFont typeface="Arial" panose="020B0604020202020204" pitchFamily="34" charset="0"/>
        <a:buNone/>
        <a:defRPr sz="1260" kern="1200">
          <a:solidFill>
            <a:schemeClr val="tx1"/>
          </a:solidFill>
          <a:latin typeface="+mn-lt"/>
          <a:ea typeface="+mn-ea"/>
          <a:cs typeface="+mn-cs"/>
        </a:defRPr>
      </a:lvl1pPr>
      <a:lvl2pPr marL="181273" indent="-90011" algn="l" defTabSz="720090" rtl="0" eaLnBrk="1" latinLnBrk="0" hangingPunct="1">
        <a:lnSpc>
          <a:spcPct val="100000"/>
        </a:lnSpc>
        <a:spcBef>
          <a:spcPts val="394"/>
        </a:spcBef>
        <a:buClr>
          <a:schemeClr val="accent2"/>
        </a:buClr>
        <a:buFont typeface="Arial" panose="020B0604020202020204" pitchFamily="34" charset="0"/>
        <a:buChar char="•"/>
        <a:tabLst/>
        <a:defRPr sz="1260" kern="1200">
          <a:solidFill>
            <a:schemeClr val="tx1"/>
          </a:solidFill>
          <a:latin typeface="+mn-lt"/>
          <a:ea typeface="+mn-ea"/>
          <a:cs typeface="+mn-cs"/>
        </a:defRPr>
      </a:lvl2pPr>
      <a:lvl3pPr marL="363796" indent="-181273" algn="l" defTabSz="720090" rtl="0" eaLnBrk="1" latinLnBrk="0" hangingPunct="1">
        <a:lnSpc>
          <a:spcPct val="100000"/>
        </a:lnSpc>
        <a:spcBef>
          <a:spcPts val="394"/>
        </a:spcBef>
        <a:buClr>
          <a:schemeClr val="accent2"/>
        </a:buClr>
        <a:buFont typeface="System Font Regular"/>
        <a:buChar char="—"/>
        <a:tabLst/>
        <a:defRPr sz="1103" kern="1200">
          <a:solidFill>
            <a:schemeClr val="tx1"/>
          </a:solidFill>
          <a:latin typeface="+mn-lt"/>
          <a:ea typeface="+mn-ea"/>
          <a:cs typeface="+mn-cs"/>
        </a:defRPr>
      </a:lvl3pPr>
      <a:lvl4pPr marL="452557" indent="-177522" algn="l" defTabSz="720090" rtl="0" eaLnBrk="1" latinLnBrk="0" hangingPunct="1">
        <a:lnSpc>
          <a:spcPct val="100000"/>
        </a:lnSpc>
        <a:spcBef>
          <a:spcPts val="394"/>
        </a:spcBef>
        <a:buClr>
          <a:schemeClr val="accent2"/>
        </a:buClr>
        <a:buFont typeface="Courier New" panose="02070309020205020404" pitchFamily="49" charset="0"/>
        <a:buChar char="o"/>
        <a:tabLst/>
        <a:defRPr sz="1103" kern="1200">
          <a:solidFill>
            <a:schemeClr val="tx1"/>
          </a:solidFill>
          <a:latin typeface="+mn-lt"/>
          <a:ea typeface="+mn-ea"/>
          <a:cs typeface="+mn-cs"/>
        </a:defRPr>
      </a:lvl4pPr>
      <a:lvl5pPr marL="540068" indent="-173772" algn="l" defTabSz="720090" rtl="0" eaLnBrk="1" latinLnBrk="0" hangingPunct="1">
        <a:lnSpc>
          <a:spcPct val="100000"/>
        </a:lnSpc>
        <a:spcBef>
          <a:spcPts val="394"/>
        </a:spcBef>
        <a:buClr>
          <a:schemeClr val="accent2"/>
        </a:buClr>
        <a:buFont typeface="System Font Regular"/>
        <a:buChar char="–"/>
        <a:tabLst/>
        <a:defRPr sz="1103" kern="1200">
          <a:solidFill>
            <a:schemeClr val="tx1"/>
          </a:solidFill>
          <a:latin typeface="+mn-lt"/>
          <a:ea typeface="+mn-ea"/>
          <a:cs typeface="+mn-cs"/>
        </a:defRPr>
      </a:lvl5pPr>
      <a:lvl6pPr marL="198024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6pPr>
      <a:lvl7pPr marL="234029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7pPr>
      <a:lvl8pPr marL="270033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8pPr>
      <a:lvl9pPr marL="306038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9pPr>
    </p:bodyStyle>
    <p:otherStyle>
      <a:defPPr>
        <a:defRPr lang="en-US"/>
      </a:defPPr>
      <a:lvl1pPr marL="0" algn="l" defTabSz="720090" rtl="0" eaLnBrk="1" latinLnBrk="0" hangingPunct="1">
        <a:defRPr sz="1418" kern="1200">
          <a:solidFill>
            <a:schemeClr val="tx1"/>
          </a:solidFill>
          <a:latin typeface="+mn-lt"/>
          <a:ea typeface="+mn-ea"/>
          <a:cs typeface="+mn-cs"/>
        </a:defRPr>
      </a:lvl1pPr>
      <a:lvl2pPr marL="360045" algn="l" defTabSz="720090" rtl="0" eaLnBrk="1" latinLnBrk="0" hangingPunct="1">
        <a:defRPr sz="1418" kern="1200">
          <a:solidFill>
            <a:schemeClr val="tx1"/>
          </a:solidFill>
          <a:latin typeface="+mn-lt"/>
          <a:ea typeface="+mn-ea"/>
          <a:cs typeface="+mn-cs"/>
        </a:defRPr>
      </a:lvl2pPr>
      <a:lvl3pPr marL="720090" algn="l" defTabSz="720090" rtl="0" eaLnBrk="1" latinLnBrk="0" hangingPunct="1">
        <a:defRPr sz="1418" kern="1200">
          <a:solidFill>
            <a:schemeClr val="tx1"/>
          </a:solidFill>
          <a:latin typeface="+mn-lt"/>
          <a:ea typeface="+mn-ea"/>
          <a:cs typeface="+mn-cs"/>
        </a:defRPr>
      </a:lvl3pPr>
      <a:lvl4pPr marL="1080135" algn="l" defTabSz="720090" rtl="0" eaLnBrk="1" latinLnBrk="0" hangingPunct="1">
        <a:defRPr sz="1418" kern="1200">
          <a:solidFill>
            <a:schemeClr val="tx1"/>
          </a:solidFill>
          <a:latin typeface="+mn-lt"/>
          <a:ea typeface="+mn-ea"/>
          <a:cs typeface="+mn-cs"/>
        </a:defRPr>
      </a:lvl4pPr>
      <a:lvl5pPr marL="1440180" algn="l" defTabSz="720090" rtl="0" eaLnBrk="1" latinLnBrk="0" hangingPunct="1">
        <a:defRPr sz="1418" kern="1200">
          <a:solidFill>
            <a:schemeClr val="tx1"/>
          </a:solidFill>
          <a:latin typeface="+mn-lt"/>
          <a:ea typeface="+mn-ea"/>
          <a:cs typeface="+mn-cs"/>
        </a:defRPr>
      </a:lvl5pPr>
      <a:lvl6pPr marL="1800225" algn="l" defTabSz="720090" rtl="0" eaLnBrk="1" latinLnBrk="0" hangingPunct="1">
        <a:defRPr sz="1418" kern="1200">
          <a:solidFill>
            <a:schemeClr val="tx1"/>
          </a:solidFill>
          <a:latin typeface="+mn-lt"/>
          <a:ea typeface="+mn-ea"/>
          <a:cs typeface="+mn-cs"/>
        </a:defRPr>
      </a:lvl6pPr>
      <a:lvl7pPr marL="2160270" algn="l" defTabSz="720090" rtl="0" eaLnBrk="1" latinLnBrk="0" hangingPunct="1">
        <a:defRPr sz="1418" kern="1200">
          <a:solidFill>
            <a:schemeClr val="tx1"/>
          </a:solidFill>
          <a:latin typeface="+mn-lt"/>
          <a:ea typeface="+mn-ea"/>
          <a:cs typeface="+mn-cs"/>
        </a:defRPr>
      </a:lvl7pPr>
      <a:lvl8pPr marL="2520315" algn="l" defTabSz="720090" rtl="0" eaLnBrk="1" latinLnBrk="0" hangingPunct="1">
        <a:defRPr sz="1418" kern="1200">
          <a:solidFill>
            <a:schemeClr val="tx1"/>
          </a:solidFill>
          <a:latin typeface="+mn-lt"/>
          <a:ea typeface="+mn-ea"/>
          <a:cs typeface="+mn-cs"/>
        </a:defRPr>
      </a:lvl8pPr>
      <a:lvl9pPr marL="2880360" algn="l" defTabSz="720090" rtl="0" eaLnBrk="1" latinLnBrk="0" hangingPunct="1">
        <a:defRPr sz="141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p15:clr>
            <a:srgbClr val="F26B43"/>
          </p15:clr>
        </p15:guide>
        <p15:guide id="2" pos="528">
          <p15:clr>
            <a:srgbClr val="F26B43"/>
          </p15:clr>
        </p15:guide>
        <p15:guide id="3" pos="7152">
          <p15:clr>
            <a:srgbClr val="F26B43"/>
          </p15:clr>
        </p15:guide>
        <p15:guide id="4" orient="horz" pos="792">
          <p15:clr>
            <a:srgbClr val="F26B43"/>
          </p15:clr>
        </p15:guide>
        <p15:guide id="5" orient="horz" pos="432">
          <p15:clr>
            <a:srgbClr val="F26B43"/>
          </p15:clr>
        </p15:guide>
        <p15:guide id="6" orient="horz" pos="600">
          <p15:clr>
            <a:srgbClr val="F26B43"/>
          </p15:clr>
        </p15:guide>
        <p15:guide id="7" orient="horz" pos="4224">
          <p15:clr>
            <a:srgbClr val="F26B43"/>
          </p15:clr>
        </p15:guide>
        <p15:guide id="8" orient="horz" pos="4176">
          <p15:clr>
            <a:srgbClr val="F26B43"/>
          </p15:clr>
        </p15:guide>
        <p15:guide id="9" pos="3696">
          <p15:clr>
            <a:srgbClr val="F26B43"/>
          </p15:clr>
        </p15:guide>
        <p15:guide id="10" pos="3984">
          <p15:clr>
            <a:srgbClr val="F26B43"/>
          </p15:clr>
        </p15:guide>
        <p15:guide id="11" orient="horz" pos="2784">
          <p15:clr>
            <a:srgbClr val="F26B43"/>
          </p15:clr>
        </p15:guide>
        <p15:guide id="12" orient="horz" pos="1704">
          <p15:clr>
            <a:srgbClr val="F26B43"/>
          </p15:clr>
        </p15:guide>
        <p15:guide id="13" pos="2160">
          <p15:clr>
            <a:srgbClr val="F26B43"/>
          </p15:clr>
        </p15:guide>
        <p15:guide id="14" pos="5472">
          <p15:clr>
            <a:srgbClr val="F26B43"/>
          </p15:clr>
        </p15:guide>
        <p15:guide id="15" pos="3840">
          <p15:clr>
            <a:srgbClr val="F26B43"/>
          </p15:clr>
        </p15:guide>
        <p15:guide id="16" pos="1344">
          <p15:clr>
            <a:srgbClr val="F26B43"/>
          </p15:clr>
        </p15:guide>
        <p15:guide id="17" pos="3024">
          <p15:clr>
            <a:srgbClr val="F26B43"/>
          </p15:clr>
        </p15:guide>
        <p15:guide id="18" pos="4656">
          <p15:clr>
            <a:srgbClr val="F26B43"/>
          </p15:clr>
        </p15:guide>
        <p15:guide id="19" pos="6336">
          <p15:clr>
            <a:srgbClr val="F26B43"/>
          </p15:clr>
        </p15:guide>
        <p15:guide id="20" orient="horz" pos="100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A7C72F-D7F7-4B5A-BF06-D5AD947BE146}"/>
              </a:ext>
            </a:extLst>
          </p:cNvPr>
          <p:cNvGraphicFramePr>
            <a:graphicFrameLocks noChangeAspect="1"/>
          </p:cNvGraphicFramePr>
          <p:nvPr>
            <p:custDataLst>
              <p:tags r:id="rId37"/>
            </p:custDataLst>
            <p:extLst>
              <p:ext uri="{D42A27DB-BD31-4B8C-83A1-F6EECF244321}">
                <p14:modId xmlns:p14="http://schemas.microsoft.com/office/powerpoint/2010/main" val="157645147"/>
              </p:ext>
            </p:extLst>
          </p:nvPr>
        </p:nvGraphicFramePr>
        <p:xfrm>
          <a:off x="1250" y="1588"/>
          <a:ext cx="1251" cy="1588"/>
        </p:xfrm>
        <a:graphic>
          <a:graphicData uri="http://schemas.openxmlformats.org/presentationml/2006/ole">
            <mc:AlternateContent xmlns:mc="http://schemas.openxmlformats.org/markup-compatibility/2006">
              <mc:Choice xmlns:v="urn:schemas-microsoft-com:vml" Requires="v">
                <p:oleObj name="think-cell Slide" r:id="rId38" imgW="324" imgH="324" progId="TCLayout.ActiveDocument.1">
                  <p:embed/>
                </p:oleObj>
              </mc:Choice>
              <mc:Fallback>
                <p:oleObj name="think-cell Slide" r:id="rId38" imgW="324" imgH="324" progId="TCLayout.ActiveDocument.1">
                  <p:embed/>
                  <p:pic>
                    <p:nvPicPr>
                      <p:cNvPr id="4" name="Object 3" hidden="1">
                        <a:extLst>
                          <a:ext uri="{FF2B5EF4-FFF2-40B4-BE49-F238E27FC236}">
                            <a16:creationId xmlns:a16="http://schemas.microsoft.com/office/drawing/2014/main" id="{64A7C72F-D7F7-4B5A-BF06-D5AD947BE146}"/>
                          </a:ext>
                        </a:extLst>
                      </p:cNvPr>
                      <p:cNvPicPr/>
                      <p:nvPr/>
                    </p:nvPicPr>
                    <p:blipFill>
                      <a:blip r:embed="rId39"/>
                      <a:stretch>
                        <a:fillRect/>
                      </a:stretch>
                    </p:blipFill>
                    <p:spPr>
                      <a:xfrm>
                        <a:off x="1250" y="1588"/>
                        <a:ext cx="1251" cy="1588"/>
                      </a:xfrm>
                      <a:prstGeom prst="rect">
                        <a:avLst/>
                      </a:prstGeom>
                    </p:spPr>
                  </p:pic>
                </p:oleObj>
              </mc:Fallback>
            </mc:AlternateContent>
          </a:graphicData>
        </a:graphic>
      </p:graphicFrame>
      <p:sp>
        <p:nvSpPr>
          <p:cNvPr id="6" name="Title Placeholder 5">
            <a:extLst>
              <a:ext uri="{FF2B5EF4-FFF2-40B4-BE49-F238E27FC236}">
                <a16:creationId xmlns:a16="http://schemas.microsoft.com/office/drawing/2014/main" id="{CDF99032-A3C5-924A-BE5E-B5558BAA5CB6}"/>
              </a:ext>
            </a:extLst>
          </p:cNvPr>
          <p:cNvSpPr>
            <a:spLocks noGrp="1"/>
          </p:cNvSpPr>
          <p:nvPr>
            <p:ph type="title"/>
          </p:nvPr>
        </p:nvSpPr>
        <p:spPr>
          <a:xfrm>
            <a:off x="660083" y="365126"/>
            <a:ext cx="8281035" cy="1325563"/>
          </a:xfrm>
          <a:prstGeom prst="rect">
            <a:avLst/>
          </a:prstGeom>
        </p:spPr>
        <p:txBody>
          <a:bodyPr vert="horz" lIns="91440" tIns="45720" rIns="91440" bIns="45720" rtlCol="0" anchor="ctr">
            <a:normAutofit/>
          </a:bodyPr>
          <a:lstStyle/>
          <a:p>
            <a:r>
              <a:rPr lang="en-US"/>
              <a:t>Click to edit Master title style</a:t>
            </a:r>
          </a:p>
        </p:txBody>
      </p:sp>
      <p:sp>
        <p:nvSpPr>
          <p:cNvPr id="9" name="Footer Placeholder 6">
            <a:extLst>
              <a:ext uri="{FF2B5EF4-FFF2-40B4-BE49-F238E27FC236}">
                <a16:creationId xmlns:a16="http://schemas.microsoft.com/office/drawing/2014/main" id="{C45419AF-FCB2-664F-AB16-EC79BE852F29}"/>
              </a:ext>
            </a:extLst>
          </p:cNvPr>
          <p:cNvSpPr>
            <a:spLocks noGrp="1"/>
          </p:cNvSpPr>
          <p:nvPr>
            <p:ph type="ftr" sz="quarter" idx="3"/>
          </p:nvPr>
        </p:nvSpPr>
        <p:spPr>
          <a:xfrm>
            <a:off x="6543727" y="6590032"/>
            <a:ext cx="1632295" cy="177453"/>
          </a:xfrm>
          <a:prstGeom prst="rect">
            <a:avLst/>
          </a:prstGeom>
        </p:spPr>
        <p:txBody>
          <a:bodyPr vert="horz" lIns="91440" tIns="45720" rIns="91440" bIns="45720" rtlCol="0" anchor="ctr"/>
          <a:lstStyle>
            <a:lvl1pPr algn="l">
              <a:defRPr sz="630">
                <a:solidFill>
                  <a:schemeClr val="accent1"/>
                </a:solidFill>
              </a:defRPr>
            </a:lvl1pPr>
          </a:lstStyle>
          <a:p>
            <a:endParaRPr lang="en-US"/>
          </a:p>
        </p:txBody>
      </p:sp>
      <p:sp>
        <p:nvSpPr>
          <p:cNvPr id="3" name="Text Placeholder 2">
            <a:extLst>
              <a:ext uri="{FF2B5EF4-FFF2-40B4-BE49-F238E27FC236}">
                <a16:creationId xmlns:a16="http://schemas.microsoft.com/office/drawing/2014/main" id="{5FF3B92C-F576-F64E-90CB-338DE73734D8}"/>
              </a:ext>
            </a:extLst>
          </p:cNvPr>
          <p:cNvSpPr>
            <a:spLocks noGrp="1"/>
          </p:cNvSpPr>
          <p:nvPr>
            <p:ph type="body" idx="1"/>
          </p:nvPr>
        </p:nvSpPr>
        <p:spPr>
          <a:xfrm>
            <a:off x="660083" y="1825625"/>
            <a:ext cx="828103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860223"/>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 id="2147483987" r:id="rId13"/>
    <p:sldLayoutId id="2147483988" r:id="rId14"/>
    <p:sldLayoutId id="2147483989" r:id="rId15"/>
    <p:sldLayoutId id="2147483990" r:id="rId16"/>
    <p:sldLayoutId id="2147483991" r:id="rId17"/>
    <p:sldLayoutId id="2147483992" r:id="rId18"/>
    <p:sldLayoutId id="2147483993" r:id="rId19"/>
    <p:sldLayoutId id="2147483994" r:id="rId20"/>
    <p:sldLayoutId id="2147483995" r:id="rId21"/>
    <p:sldLayoutId id="2147483996" r:id="rId22"/>
    <p:sldLayoutId id="2147483997" r:id="rId23"/>
    <p:sldLayoutId id="2147483998" r:id="rId24"/>
    <p:sldLayoutId id="2147483999" r:id="rId25"/>
    <p:sldLayoutId id="2147484000" r:id="rId26"/>
    <p:sldLayoutId id="2147484001" r:id="rId27"/>
    <p:sldLayoutId id="2147484002" r:id="rId28"/>
    <p:sldLayoutId id="2147484003" r:id="rId29"/>
    <p:sldLayoutId id="2147484004" r:id="rId30"/>
    <p:sldLayoutId id="2147484005" r:id="rId31"/>
    <p:sldLayoutId id="2147484006" r:id="rId32"/>
    <p:sldLayoutId id="2147484007" r:id="rId33"/>
    <p:sldLayoutId id="2147484008" r:id="rId34"/>
    <p:sldLayoutId id="2147484009" r:id="rId35"/>
  </p:sldLayoutIdLst>
  <p:hf sldNum="0" hdr="0" ftr="0" dt="0"/>
  <p:txStyles>
    <p:titleStyle>
      <a:lvl1pPr algn="l" defTabSz="720090" rtl="0" eaLnBrk="1" latinLnBrk="0" hangingPunct="1">
        <a:lnSpc>
          <a:spcPct val="113000"/>
        </a:lnSpc>
        <a:spcBef>
          <a:spcPct val="0"/>
        </a:spcBef>
        <a:buNone/>
        <a:defRPr sz="1575" kern="2400" spc="-47" baseline="0">
          <a:solidFill>
            <a:schemeClr val="tx2"/>
          </a:solidFill>
          <a:latin typeface="+mj-lt"/>
          <a:ea typeface="+mj-ea"/>
          <a:cs typeface="+mj-cs"/>
        </a:defRPr>
      </a:lvl1pPr>
    </p:titleStyle>
    <p:bodyStyle>
      <a:lvl1pPr marL="0" indent="0" algn="l" defTabSz="720090" rtl="0" eaLnBrk="1" latinLnBrk="0" hangingPunct="1">
        <a:lnSpc>
          <a:spcPct val="100000"/>
        </a:lnSpc>
        <a:spcBef>
          <a:spcPts val="788"/>
        </a:spcBef>
        <a:buFont typeface="Arial" panose="020B0604020202020204" pitchFamily="34" charset="0"/>
        <a:buNone/>
        <a:defRPr sz="1260" kern="1200">
          <a:solidFill>
            <a:schemeClr val="tx1"/>
          </a:solidFill>
          <a:latin typeface="+mn-lt"/>
          <a:ea typeface="+mn-ea"/>
          <a:cs typeface="+mn-cs"/>
        </a:defRPr>
      </a:lvl1pPr>
      <a:lvl2pPr marL="181273" indent="-90011" algn="l" defTabSz="720090" rtl="0" eaLnBrk="1" latinLnBrk="0" hangingPunct="1">
        <a:lnSpc>
          <a:spcPct val="100000"/>
        </a:lnSpc>
        <a:spcBef>
          <a:spcPts val="394"/>
        </a:spcBef>
        <a:buClr>
          <a:schemeClr val="accent2"/>
        </a:buClr>
        <a:buFont typeface="Arial" panose="020B0604020202020204" pitchFamily="34" charset="0"/>
        <a:buChar char="•"/>
        <a:tabLst/>
        <a:defRPr sz="1260" kern="1200">
          <a:solidFill>
            <a:schemeClr val="tx1"/>
          </a:solidFill>
          <a:latin typeface="+mn-lt"/>
          <a:ea typeface="+mn-ea"/>
          <a:cs typeface="+mn-cs"/>
        </a:defRPr>
      </a:lvl2pPr>
      <a:lvl3pPr marL="363796" indent="-181273" algn="l" defTabSz="720090" rtl="0" eaLnBrk="1" latinLnBrk="0" hangingPunct="1">
        <a:lnSpc>
          <a:spcPct val="100000"/>
        </a:lnSpc>
        <a:spcBef>
          <a:spcPts val="394"/>
        </a:spcBef>
        <a:buClr>
          <a:schemeClr val="accent2"/>
        </a:buClr>
        <a:buFont typeface="System Font Regular"/>
        <a:buChar char="—"/>
        <a:tabLst/>
        <a:defRPr sz="1103" kern="1200">
          <a:solidFill>
            <a:schemeClr val="tx1"/>
          </a:solidFill>
          <a:latin typeface="+mn-lt"/>
          <a:ea typeface="+mn-ea"/>
          <a:cs typeface="+mn-cs"/>
        </a:defRPr>
      </a:lvl3pPr>
      <a:lvl4pPr marL="452557" indent="-177522" algn="l" defTabSz="720090" rtl="0" eaLnBrk="1" latinLnBrk="0" hangingPunct="1">
        <a:lnSpc>
          <a:spcPct val="100000"/>
        </a:lnSpc>
        <a:spcBef>
          <a:spcPts val="394"/>
        </a:spcBef>
        <a:buClr>
          <a:schemeClr val="accent2"/>
        </a:buClr>
        <a:buFont typeface="Courier New" panose="02070309020205020404" pitchFamily="49" charset="0"/>
        <a:buChar char="o"/>
        <a:tabLst/>
        <a:defRPr sz="1103" kern="1200">
          <a:solidFill>
            <a:schemeClr val="tx1"/>
          </a:solidFill>
          <a:latin typeface="+mn-lt"/>
          <a:ea typeface="+mn-ea"/>
          <a:cs typeface="+mn-cs"/>
        </a:defRPr>
      </a:lvl4pPr>
      <a:lvl5pPr marL="540068" indent="-173772" algn="l" defTabSz="720090" rtl="0" eaLnBrk="1" latinLnBrk="0" hangingPunct="1">
        <a:lnSpc>
          <a:spcPct val="100000"/>
        </a:lnSpc>
        <a:spcBef>
          <a:spcPts val="394"/>
        </a:spcBef>
        <a:buClr>
          <a:schemeClr val="accent2"/>
        </a:buClr>
        <a:buFont typeface="System Font Regular"/>
        <a:buChar char="–"/>
        <a:tabLst/>
        <a:defRPr sz="1103" kern="1200">
          <a:solidFill>
            <a:schemeClr val="tx1"/>
          </a:solidFill>
          <a:latin typeface="+mn-lt"/>
          <a:ea typeface="+mn-ea"/>
          <a:cs typeface="+mn-cs"/>
        </a:defRPr>
      </a:lvl5pPr>
      <a:lvl6pPr marL="198024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6pPr>
      <a:lvl7pPr marL="234029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7pPr>
      <a:lvl8pPr marL="270033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8pPr>
      <a:lvl9pPr marL="306038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9pPr>
    </p:bodyStyle>
    <p:otherStyle>
      <a:defPPr>
        <a:defRPr lang="en-US"/>
      </a:defPPr>
      <a:lvl1pPr marL="0" algn="l" defTabSz="720090" rtl="0" eaLnBrk="1" latinLnBrk="0" hangingPunct="1">
        <a:defRPr sz="1418" kern="1200">
          <a:solidFill>
            <a:schemeClr val="tx1"/>
          </a:solidFill>
          <a:latin typeface="+mn-lt"/>
          <a:ea typeface="+mn-ea"/>
          <a:cs typeface="+mn-cs"/>
        </a:defRPr>
      </a:lvl1pPr>
      <a:lvl2pPr marL="360045" algn="l" defTabSz="720090" rtl="0" eaLnBrk="1" latinLnBrk="0" hangingPunct="1">
        <a:defRPr sz="1418" kern="1200">
          <a:solidFill>
            <a:schemeClr val="tx1"/>
          </a:solidFill>
          <a:latin typeface="+mn-lt"/>
          <a:ea typeface="+mn-ea"/>
          <a:cs typeface="+mn-cs"/>
        </a:defRPr>
      </a:lvl2pPr>
      <a:lvl3pPr marL="720090" algn="l" defTabSz="720090" rtl="0" eaLnBrk="1" latinLnBrk="0" hangingPunct="1">
        <a:defRPr sz="1418" kern="1200">
          <a:solidFill>
            <a:schemeClr val="tx1"/>
          </a:solidFill>
          <a:latin typeface="+mn-lt"/>
          <a:ea typeface="+mn-ea"/>
          <a:cs typeface="+mn-cs"/>
        </a:defRPr>
      </a:lvl3pPr>
      <a:lvl4pPr marL="1080135" algn="l" defTabSz="720090" rtl="0" eaLnBrk="1" latinLnBrk="0" hangingPunct="1">
        <a:defRPr sz="1418" kern="1200">
          <a:solidFill>
            <a:schemeClr val="tx1"/>
          </a:solidFill>
          <a:latin typeface="+mn-lt"/>
          <a:ea typeface="+mn-ea"/>
          <a:cs typeface="+mn-cs"/>
        </a:defRPr>
      </a:lvl4pPr>
      <a:lvl5pPr marL="1440180" algn="l" defTabSz="720090" rtl="0" eaLnBrk="1" latinLnBrk="0" hangingPunct="1">
        <a:defRPr sz="1418" kern="1200">
          <a:solidFill>
            <a:schemeClr val="tx1"/>
          </a:solidFill>
          <a:latin typeface="+mn-lt"/>
          <a:ea typeface="+mn-ea"/>
          <a:cs typeface="+mn-cs"/>
        </a:defRPr>
      </a:lvl5pPr>
      <a:lvl6pPr marL="1800225" algn="l" defTabSz="720090" rtl="0" eaLnBrk="1" latinLnBrk="0" hangingPunct="1">
        <a:defRPr sz="1418" kern="1200">
          <a:solidFill>
            <a:schemeClr val="tx1"/>
          </a:solidFill>
          <a:latin typeface="+mn-lt"/>
          <a:ea typeface="+mn-ea"/>
          <a:cs typeface="+mn-cs"/>
        </a:defRPr>
      </a:lvl6pPr>
      <a:lvl7pPr marL="2160270" algn="l" defTabSz="720090" rtl="0" eaLnBrk="1" latinLnBrk="0" hangingPunct="1">
        <a:defRPr sz="1418" kern="1200">
          <a:solidFill>
            <a:schemeClr val="tx1"/>
          </a:solidFill>
          <a:latin typeface="+mn-lt"/>
          <a:ea typeface="+mn-ea"/>
          <a:cs typeface="+mn-cs"/>
        </a:defRPr>
      </a:lvl7pPr>
      <a:lvl8pPr marL="2520315" algn="l" defTabSz="720090" rtl="0" eaLnBrk="1" latinLnBrk="0" hangingPunct="1">
        <a:defRPr sz="1418" kern="1200">
          <a:solidFill>
            <a:schemeClr val="tx1"/>
          </a:solidFill>
          <a:latin typeface="+mn-lt"/>
          <a:ea typeface="+mn-ea"/>
          <a:cs typeface="+mn-cs"/>
        </a:defRPr>
      </a:lvl8pPr>
      <a:lvl9pPr marL="2880360" algn="l" defTabSz="720090" rtl="0" eaLnBrk="1" latinLnBrk="0" hangingPunct="1">
        <a:defRPr sz="141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p15:clr>
            <a:srgbClr val="F26B43"/>
          </p15:clr>
        </p15:guide>
        <p15:guide id="2" pos="528">
          <p15:clr>
            <a:srgbClr val="F26B43"/>
          </p15:clr>
        </p15:guide>
        <p15:guide id="3" pos="7152">
          <p15:clr>
            <a:srgbClr val="F26B43"/>
          </p15:clr>
        </p15:guide>
        <p15:guide id="4" orient="horz" pos="792">
          <p15:clr>
            <a:srgbClr val="F26B43"/>
          </p15:clr>
        </p15:guide>
        <p15:guide id="5" orient="horz" pos="432">
          <p15:clr>
            <a:srgbClr val="F26B43"/>
          </p15:clr>
        </p15:guide>
        <p15:guide id="6" orient="horz" pos="600">
          <p15:clr>
            <a:srgbClr val="F26B43"/>
          </p15:clr>
        </p15:guide>
        <p15:guide id="7" orient="horz" pos="4224">
          <p15:clr>
            <a:srgbClr val="F26B43"/>
          </p15:clr>
        </p15:guide>
        <p15:guide id="8" orient="horz" pos="4176">
          <p15:clr>
            <a:srgbClr val="F26B43"/>
          </p15:clr>
        </p15:guide>
        <p15:guide id="9" pos="3696">
          <p15:clr>
            <a:srgbClr val="F26B43"/>
          </p15:clr>
        </p15:guide>
        <p15:guide id="10" pos="3984">
          <p15:clr>
            <a:srgbClr val="F26B43"/>
          </p15:clr>
        </p15:guide>
        <p15:guide id="11" orient="horz" pos="2784">
          <p15:clr>
            <a:srgbClr val="F26B43"/>
          </p15:clr>
        </p15:guide>
        <p15:guide id="12" orient="horz" pos="1704">
          <p15:clr>
            <a:srgbClr val="F26B43"/>
          </p15:clr>
        </p15:guide>
        <p15:guide id="13" pos="2160">
          <p15:clr>
            <a:srgbClr val="F26B43"/>
          </p15:clr>
        </p15:guide>
        <p15:guide id="14" pos="5472">
          <p15:clr>
            <a:srgbClr val="F26B43"/>
          </p15:clr>
        </p15:guide>
        <p15:guide id="15" pos="3840">
          <p15:clr>
            <a:srgbClr val="F26B43"/>
          </p15:clr>
        </p15:guide>
        <p15:guide id="16" pos="1344">
          <p15:clr>
            <a:srgbClr val="F26B43"/>
          </p15:clr>
        </p15:guide>
        <p15:guide id="17" pos="3024">
          <p15:clr>
            <a:srgbClr val="F26B43"/>
          </p15:clr>
        </p15:guide>
        <p15:guide id="18" pos="4656">
          <p15:clr>
            <a:srgbClr val="F26B43"/>
          </p15:clr>
        </p15:guide>
        <p15:guide id="19" pos="6336">
          <p15:clr>
            <a:srgbClr val="F26B43"/>
          </p15:clr>
        </p15:guide>
        <p15:guide id="20" orient="horz" pos="100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6501" y="585216"/>
            <a:ext cx="7654557"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06501" y="2286000"/>
            <a:ext cx="7654558"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6503" y="6470704"/>
            <a:ext cx="169638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endParaRPr lang="en-US" dirty="0"/>
          </a:p>
        </p:txBody>
      </p:sp>
      <p:sp>
        <p:nvSpPr>
          <p:cNvPr id="5" name="Footer Placeholder 4"/>
          <p:cNvSpPr>
            <a:spLocks noGrp="1"/>
          </p:cNvSpPr>
          <p:nvPr>
            <p:ph type="ftr" sz="quarter" idx="3"/>
          </p:nvPr>
        </p:nvSpPr>
        <p:spPr>
          <a:xfrm>
            <a:off x="3813810" y="6470704"/>
            <a:ext cx="464739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534400" y="6470704"/>
            <a:ext cx="76676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01FD316-713D-4ED1-ADFD-72C1E45E04F4}" type="slidenum">
              <a:rPr lang="en-US" smtClean="0"/>
              <a:pPr/>
              <a:t>‹#›</a:t>
            </a:fld>
            <a:endParaRPr lang="en-US" dirty="0"/>
          </a:p>
        </p:txBody>
      </p:sp>
      <p:cxnSp>
        <p:nvCxnSpPr>
          <p:cNvPr id="7" name="Straight Connector 6"/>
          <p:cNvCxnSpPr/>
          <p:nvPr/>
        </p:nvCxnSpPr>
        <p:spPr>
          <a:xfrm flipV="1">
            <a:off x="600075"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98A65BF-DB1A-2F3B-5F77-DEF01BBC508B}"/>
              </a:ext>
            </a:extLst>
          </p:cNvPr>
          <p:cNvSpPr/>
          <p:nvPr userDrawn="1"/>
        </p:nvSpPr>
        <p:spPr>
          <a:xfrm>
            <a:off x="0" y="0"/>
            <a:ext cx="9601200" cy="239698"/>
          </a:xfrm>
          <a:prstGeom prst="rect">
            <a:avLst/>
          </a:prstGeom>
          <a:solidFill>
            <a:srgbClr val="144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2212611464"/>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 id="2147484023" r:id="rId13"/>
    <p:sldLayoutId id="2147484024" r:id="rId14"/>
    <p:sldLayoutId id="2147483659" r:id="rId15"/>
    <p:sldLayoutId id="2147483662" r:id="rId16"/>
    <p:sldLayoutId id="2147483676" r:id="rId17"/>
    <p:sldLayoutId id="2147483682" r:id="rId18"/>
    <p:sldLayoutId id="2147483649" r:id="rId19"/>
    <p:sldLayoutId id="2147483656" r:id="rId20"/>
    <p:sldLayoutId id="2147483670" r:id="rId21"/>
    <p:sldLayoutId id="2147483677" r:id="rId22"/>
    <p:sldLayoutId id="2147483680" r:id="rId23"/>
    <p:sldLayoutId id="2147483681" r:id="rId24"/>
    <p:sldLayoutId id="2147483664" r:id="rId25"/>
    <p:sldLayoutId id="2147483678" r:id="rId26"/>
    <p:sldLayoutId id="2147483679" r:id="rId27"/>
    <p:sldLayoutId id="2147483666" r:id="rId28"/>
    <p:sldLayoutId id="2147483683" r:id="rId29"/>
    <p:sldLayoutId id="2147483686" r:id="rId30"/>
  </p:sldLayoutIdLst>
  <p:hf sldNum="0"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5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4.xml"/></Relationships>
</file>

<file path=ppt/slides/_rels/slide15.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197.xml"/></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97.xml"/><Relationship Id="rId4" Type="http://schemas.openxmlformats.org/officeDocument/2006/relationships/image" Target="../media/image3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4.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0.xml"/></Relationships>
</file>

<file path=ppt/slides/_rels/slide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5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bmp"/><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6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xml"/><Relationship Id="rId1" Type="http://schemas.openxmlformats.org/officeDocument/2006/relationships/slideLayout" Target="../slideLayouts/slideLayout25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C2978-A3D4-492F-AA29-EA0F80D0C17A}"/>
              </a:ext>
            </a:extLst>
          </p:cNvPr>
          <p:cNvSpPr>
            <a:spLocks noGrp="1"/>
          </p:cNvSpPr>
          <p:nvPr>
            <p:ph type="title"/>
          </p:nvPr>
        </p:nvSpPr>
        <p:spPr/>
        <p:txBody>
          <a:bodyPr/>
          <a:lstStyle/>
          <a:p>
            <a:r>
              <a:rPr lang="en-US" dirty="0"/>
              <a:t>Property Appraisals</a:t>
            </a:r>
          </a:p>
        </p:txBody>
      </p:sp>
      <p:sp>
        <p:nvSpPr>
          <p:cNvPr id="3" name="Text Placeholder 2">
            <a:extLst>
              <a:ext uri="{FF2B5EF4-FFF2-40B4-BE49-F238E27FC236}">
                <a16:creationId xmlns:a16="http://schemas.microsoft.com/office/drawing/2014/main" id="{3AE5D204-352C-4C49-B64A-709AB28605E0}"/>
              </a:ext>
            </a:extLst>
          </p:cNvPr>
          <p:cNvSpPr>
            <a:spLocks noGrp="1"/>
          </p:cNvSpPr>
          <p:nvPr>
            <p:ph type="body" sz="quarter" idx="11"/>
          </p:nvPr>
        </p:nvSpPr>
        <p:spPr>
          <a:xfrm>
            <a:off x="561380" y="2858929"/>
            <a:ext cx="7391262" cy="531317"/>
          </a:xfrm>
        </p:spPr>
        <p:txBody>
          <a:bodyPr>
            <a:normAutofit/>
          </a:bodyPr>
          <a:lstStyle/>
          <a:p>
            <a:r>
              <a:rPr lang="en-US" dirty="0"/>
              <a:t>Insurance Valuations and Current Market Conditions</a:t>
            </a:r>
          </a:p>
        </p:txBody>
      </p:sp>
      <p:sp>
        <p:nvSpPr>
          <p:cNvPr id="4" name="Text Placeholder 3">
            <a:extLst>
              <a:ext uri="{FF2B5EF4-FFF2-40B4-BE49-F238E27FC236}">
                <a16:creationId xmlns:a16="http://schemas.microsoft.com/office/drawing/2014/main" id="{1B1A20F1-2CAD-44D0-B728-2A91BF124411}"/>
              </a:ext>
            </a:extLst>
          </p:cNvPr>
          <p:cNvSpPr>
            <a:spLocks noGrp="1"/>
          </p:cNvSpPr>
          <p:nvPr>
            <p:ph type="body" sz="quarter" idx="12"/>
          </p:nvPr>
        </p:nvSpPr>
        <p:spPr/>
        <p:txBody>
          <a:bodyPr>
            <a:normAutofit/>
          </a:bodyPr>
          <a:lstStyle/>
          <a:p>
            <a:r>
              <a:rPr lang="en-US" dirty="0"/>
              <a:t>May 2023</a:t>
            </a:r>
          </a:p>
        </p:txBody>
      </p:sp>
    </p:spTree>
    <p:extLst>
      <p:ext uri="{BB962C8B-B14F-4D97-AF65-F5344CB8AC3E}">
        <p14:creationId xmlns:p14="http://schemas.microsoft.com/office/powerpoint/2010/main" val="1772892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2"/>
          </p:nvPr>
        </p:nvPicPr>
        <p:blipFill>
          <a:blip r:embed="rId2"/>
          <a:stretch>
            <a:fillRect/>
          </a:stretch>
        </p:blipFill>
        <p:spPr>
          <a:xfrm>
            <a:off x="239897" y="622571"/>
            <a:ext cx="8874866" cy="5817140"/>
          </a:xfrm>
          <a:prstGeom prst="rect">
            <a:avLst/>
          </a:prstGeom>
        </p:spPr>
      </p:pic>
    </p:spTree>
    <p:extLst>
      <p:ext uri="{BB962C8B-B14F-4D97-AF65-F5344CB8AC3E}">
        <p14:creationId xmlns:p14="http://schemas.microsoft.com/office/powerpoint/2010/main" val="183467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593282" y="1097280"/>
            <a:ext cx="8093518" cy="4632960"/>
          </a:xfrm>
        </p:spPr>
        <p:txBody>
          <a:bodyPr>
            <a:normAutofit fontScale="92500" lnSpcReduction="10000"/>
          </a:bodyPr>
          <a:lstStyle/>
          <a:p>
            <a:pPr marL="180023" lvl="1">
              <a:lnSpc>
                <a:spcPct val="90000"/>
              </a:lnSpc>
              <a:spcAft>
                <a:spcPts val="417"/>
              </a:spcAft>
            </a:pPr>
            <a:r>
              <a:rPr lang="en-US" dirty="0"/>
              <a:t>1986-2003 (1% to 3% per year)</a:t>
            </a:r>
          </a:p>
          <a:p>
            <a:pPr marL="180023" lvl="1">
              <a:lnSpc>
                <a:spcPct val="90000"/>
              </a:lnSpc>
              <a:spcAft>
                <a:spcPts val="417"/>
              </a:spcAft>
            </a:pPr>
            <a:r>
              <a:rPr lang="en-US" dirty="0"/>
              <a:t>Significant construction inflation in 2004 (10.5%)</a:t>
            </a:r>
          </a:p>
          <a:p>
            <a:pPr marL="180023" lvl="1">
              <a:lnSpc>
                <a:spcPct val="90000"/>
              </a:lnSpc>
              <a:spcAft>
                <a:spcPts val="417"/>
              </a:spcAft>
            </a:pPr>
            <a:r>
              <a:rPr lang="en-US" dirty="0"/>
              <a:t>Slowing but not back to normal in 2005 and 2006 (5.5% to 8.0%)</a:t>
            </a:r>
          </a:p>
          <a:p>
            <a:pPr marL="180023" lvl="1">
              <a:lnSpc>
                <a:spcPct val="90000"/>
              </a:lnSpc>
              <a:spcAft>
                <a:spcPts val="417"/>
              </a:spcAft>
            </a:pPr>
            <a:r>
              <a:rPr lang="en-US" dirty="0"/>
              <a:t>A definite slowing in 2007 (2.8% to 4.7%) </a:t>
            </a:r>
          </a:p>
          <a:p>
            <a:pPr marL="180023" lvl="1">
              <a:lnSpc>
                <a:spcPct val="90000"/>
              </a:lnSpc>
              <a:spcAft>
                <a:spcPts val="417"/>
              </a:spcAft>
            </a:pPr>
            <a:r>
              <a:rPr lang="en-US" dirty="0"/>
              <a:t>Commodities cause increases in 2008 (6.7 to 7.2%)</a:t>
            </a:r>
          </a:p>
          <a:p>
            <a:pPr marL="180023" lvl="1">
              <a:lnSpc>
                <a:spcPct val="90000"/>
              </a:lnSpc>
              <a:spcAft>
                <a:spcPts val="417"/>
              </a:spcAft>
            </a:pPr>
            <a:r>
              <a:rPr lang="en-US" dirty="0"/>
              <a:t>Prices fall back with economy in 2009 (-7.0 to -0.3%)</a:t>
            </a:r>
          </a:p>
          <a:p>
            <a:pPr marL="180023" lvl="1">
              <a:lnSpc>
                <a:spcPct val="90000"/>
              </a:lnSpc>
              <a:spcAft>
                <a:spcPts val="417"/>
              </a:spcAft>
            </a:pPr>
            <a:r>
              <a:rPr lang="en-US" dirty="0"/>
              <a:t>Inflation stabilizes in 2010 (-1.4% to +4.9%)</a:t>
            </a:r>
          </a:p>
          <a:p>
            <a:pPr marL="180023" lvl="1">
              <a:lnSpc>
                <a:spcPct val="90000"/>
              </a:lnSpc>
              <a:spcAft>
                <a:spcPts val="417"/>
              </a:spcAft>
            </a:pPr>
            <a:r>
              <a:rPr lang="en-US" dirty="0"/>
              <a:t>Continued stabilization in 2011 (2.5% to 4.5%) &amp; 2012 (1.5% to 2.8%) &amp; 2013 (2.2% to 3.7%)</a:t>
            </a:r>
          </a:p>
          <a:p>
            <a:pPr marL="180023" lvl="1">
              <a:lnSpc>
                <a:spcPct val="90000"/>
              </a:lnSpc>
              <a:spcAft>
                <a:spcPts val="417"/>
              </a:spcAft>
            </a:pPr>
            <a:r>
              <a:rPr lang="en-US" dirty="0"/>
              <a:t>Steady in 2014 (0.5% to 2.9%) 2015 (0.5 to 1.9%) 2016 (0.0 to 1.6%)</a:t>
            </a:r>
          </a:p>
          <a:p>
            <a:pPr marL="180023" lvl="1">
              <a:lnSpc>
                <a:spcPct val="90000"/>
              </a:lnSpc>
              <a:spcAft>
                <a:spcPts val="417"/>
              </a:spcAft>
            </a:pPr>
            <a:r>
              <a:rPr lang="en-US" dirty="0"/>
              <a:t>Moderate increases in 2017 (1.2 to 4.0%)</a:t>
            </a:r>
          </a:p>
          <a:p>
            <a:pPr marL="180023" lvl="1">
              <a:lnSpc>
                <a:spcPct val="90000"/>
              </a:lnSpc>
              <a:spcAft>
                <a:spcPts val="417"/>
              </a:spcAft>
            </a:pPr>
            <a:r>
              <a:rPr lang="en-US" dirty="0"/>
              <a:t>Larger increases in 2018 due to steel and labor (3.2 to 6.0%)</a:t>
            </a:r>
          </a:p>
          <a:p>
            <a:pPr marL="180023" lvl="1">
              <a:lnSpc>
                <a:spcPct val="90000"/>
              </a:lnSpc>
              <a:spcAft>
                <a:spcPts val="417"/>
              </a:spcAft>
            </a:pPr>
            <a:r>
              <a:rPr lang="en-US" dirty="0"/>
              <a:t>Moderate increases in 2019 and 2020 (~1-3%/year)</a:t>
            </a:r>
          </a:p>
          <a:p>
            <a:pPr marL="180023" lvl="1">
              <a:lnSpc>
                <a:spcPct val="90000"/>
              </a:lnSpc>
              <a:spcAft>
                <a:spcPts val="417"/>
              </a:spcAft>
            </a:pPr>
            <a:r>
              <a:rPr lang="en-US" dirty="0"/>
              <a:t>2021 annual numbers were significant compared to all other periods since the 1980s –</a:t>
            </a:r>
            <a:r>
              <a:rPr lang="en-US" dirty="0">
                <a:solidFill>
                  <a:srgbClr val="43B049"/>
                </a:solidFill>
              </a:rPr>
              <a:t> (16% - 18.5%)</a:t>
            </a:r>
          </a:p>
          <a:p>
            <a:pPr marL="180023" lvl="1">
              <a:lnSpc>
                <a:spcPct val="90000"/>
              </a:lnSpc>
              <a:spcAft>
                <a:spcPts val="417"/>
              </a:spcAft>
            </a:pPr>
            <a:r>
              <a:rPr lang="en-US" dirty="0"/>
              <a:t>2022  construction costs increased at a lower rate year over year</a:t>
            </a:r>
          </a:p>
          <a:p>
            <a:pPr marL="316179" lvl="3" fontAlgn="t">
              <a:lnSpc>
                <a:spcPct val="80000"/>
              </a:lnSpc>
              <a:spcAft>
                <a:spcPts val="417"/>
              </a:spcAft>
            </a:pPr>
            <a:r>
              <a:rPr lang="en-US" dirty="0"/>
              <a:t>FM Global</a:t>
            </a:r>
            <a:r>
              <a:rPr lang="en-US" dirty="0">
                <a:solidFill>
                  <a:srgbClr val="FF0000"/>
                </a:solidFill>
              </a:rPr>
              <a:t> </a:t>
            </a:r>
            <a:r>
              <a:rPr lang="en-US" dirty="0">
                <a:solidFill>
                  <a:srgbClr val="43B049"/>
                </a:solidFill>
              </a:rPr>
              <a:t>+11.4% </a:t>
            </a:r>
          </a:p>
          <a:p>
            <a:pPr marL="316179" lvl="3" fontAlgn="t">
              <a:lnSpc>
                <a:spcPct val="80000"/>
              </a:lnSpc>
              <a:spcAft>
                <a:spcPts val="417"/>
              </a:spcAft>
            </a:pPr>
            <a:r>
              <a:rPr lang="en-US" dirty="0"/>
              <a:t>RS Means </a:t>
            </a:r>
            <a:r>
              <a:rPr lang="en-US" dirty="0">
                <a:solidFill>
                  <a:srgbClr val="43B049"/>
                </a:solidFill>
              </a:rPr>
              <a:t>+8.7%</a:t>
            </a:r>
          </a:p>
          <a:p>
            <a:pPr marL="316179" lvl="3" fontAlgn="t">
              <a:lnSpc>
                <a:spcPct val="80000"/>
              </a:lnSpc>
              <a:spcAft>
                <a:spcPts val="417"/>
              </a:spcAft>
            </a:pPr>
            <a:r>
              <a:rPr lang="en-US" dirty="0"/>
              <a:t>Marshall &amp; Swift </a:t>
            </a:r>
            <a:r>
              <a:rPr lang="en-US" dirty="0">
                <a:solidFill>
                  <a:srgbClr val="43B049"/>
                </a:solidFill>
              </a:rPr>
              <a:t>+11.5%</a:t>
            </a:r>
          </a:p>
          <a:p>
            <a:pPr marL="138657" lvl="3" indent="0" fontAlgn="t">
              <a:lnSpc>
                <a:spcPct val="80000"/>
              </a:lnSpc>
              <a:spcAft>
                <a:spcPts val="417"/>
              </a:spcAft>
              <a:buNone/>
            </a:pPr>
            <a:r>
              <a:rPr lang="en-US" sz="1654" b="1" dirty="0">
                <a:solidFill>
                  <a:srgbClr val="43B049"/>
                </a:solidFill>
              </a:rPr>
              <a:t>Last Two Years (25% - 30%)!</a:t>
            </a:r>
            <a:endParaRPr lang="en-US" b="1" dirty="0">
              <a:solidFill>
                <a:srgbClr val="43B049"/>
              </a:solidFill>
            </a:endParaRPr>
          </a:p>
          <a:p>
            <a:pPr marL="138657" lvl="3" indent="0" fontAlgn="t">
              <a:lnSpc>
                <a:spcPct val="80000"/>
              </a:lnSpc>
              <a:spcAft>
                <a:spcPts val="417"/>
              </a:spcAft>
              <a:buNone/>
            </a:pPr>
            <a:endParaRPr lang="en-US" sz="1418" b="1" dirty="0">
              <a:solidFill>
                <a:srgbClr val="43B049"/>
              </a:solidFill>
            </a:endParaRPr>
          </a:p>
          <a:p>
            <a:pPr marL="316179" lvl="3" fontAlgn="t">
              <a:lnSpc>
                <a:spcPct val="80000"/>
              </a:lnSpc>
              <a:spcAft>
                <a:spcPts val="417"/>
              </a:spcAft>
            </a:pPr>
            <a:endParaRPr lang="en-US" dirty="0">
              <a:solidFill>
                <a:srgbClr val="43B049"/>
              </a:solidFill>
            </a:endParaRPr>
          </a:p>
          <a:p>
            <a:endParaRPr lang="en-US" dirty="0"/>
          </a:p>
        </p:txBody>
      </p:sp>
      <p:sp>
        <p:nvSpPr>
          <p:cNvPr id="2" name="Title 1"/>
          <p:cNvSpPr>
            <a:spLocks noGrp="1"/>
          </p:cNvSpPr>
          <p:nvPr>
            <p:ph type="title"/>
          </p:nvPr>
        </p:nvSpPr>
        <p:spPr/>
        <p:txBody>
          <a:bodyPr/>
          <a:lstStyle/>
          <a:p>
            <a:r>
              <a:rPr lang="en-US" dirty="0">
                <a:solidFill>
                  <a:srgbClr val="14487F"/>
                </a:solidFill>
              </a:rPr>
              <a:t>Current Cost Trends - Construction</a:t>
            </a:r>
          </a:p>
        </p:txBody>
      </p:sp>
      <p:sp>
        <p:nvSpPr>
          <p:cNvPr id="7" name="Rectangle 2"/>
          <p:cNvSpPr>
            <a:spLocks noChangeArrowheads="1"/>
          </p:cNvSpPr>
          <p:nvPr/>
        </p:nvSpPr>
        <p:spPr bwMode="auto">
          <a:xfrm>
            <a:off x="1396127" y="6138338"/>
            <a:ext cx="6606826" cy="7196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802600">
              <a:lnSpc>
                <a:spcPct val="90000"/>
              </a:lnSpc>
              <a:buClr>
                <a:srgbClr val="43B049"/>
              </a:buClr>
            </a:pPr>
            <a:r>
              <a:rPr lang="en-US" sz="788" b="1" kern="0" dirty="0">
                <a:solidFill>
                  <a:srgbClr val="4D4D4F"/>
                </a:solidFill>
                <a:latin typeface="Nunito Sans"/>
              </a:rPr>
              <a:t>Sources cited:  </a:t>
            </a:r>
          </a:p>
          <a:p>
            <a:pPr marL="175022" lvl="1" indent="2500" defTabSz="802600">
              <a:lnSpc>
                <a:spcPct val="90000"/>
              </a:lnSpc>
              <a:buClr>
                <a:srgbClr val="43B049"/>
              </a:buClr>
            </a:pPr>
            <a:r>
              <a:rPr lang="en-US" sz="788" kern="0" dirty="0">
                <a:solidFill>
                  <a:srgbClr val="4D4D4F"/>
                </a:solidFill>
                <a:latin typeface="Nunito Sans"/>
              </a:rPr>
              <a:t>FM Global, Industrial Cost Trends, United States Industrial Building Average</a:t>
            </a:r>
          </a:p>
          <a:p>
            <a:pPr marL="175022" lvl="1" indent="2500" defTabSz="802600">
              <a:lnSpc>
                <a:spcPct val="90000"/>
              </a:lnSpc>
              <a:buClr>
                <a:srgbClr val="43B049"/>
              </a:buClr>
            </a:pPr>
            <a:r>
              <a:rPr lang="en-US" sz="788" kern="0" dirty="0">
                <a:solidFill>
                  <a:srgbClr val="4D4D4F"/>
                </a:solidFill>
                <a:latin typeface="Nunito Sans"/>
              </a:rPr>
              <a:t>RS Means, 30 City Average Construction Cost Index     </a:t>
            </a:r>
          </a:p>
          <a:p>
            <a:pPr marL="175022" lvl="1" indent="2500" defTabSz="802600">
              <a:lnSpc>
                <a:spcPct val="90000"/>
              </a:lnSpc>
              <a:buClr>
                <a:srgbClr val="43B049"/>
              </a:buClr>
            </a:pPr>
            <a:r>
              <a:rPr lang="en-US" sz="788" kern="0" dirty="0">
                <a:solidFill>
                  <a:srgbClr val="4D4D4F"/>
                </a:solidFill>
                <a:latin typeface="Nunito Sans"/>
              </a:rPr>
              <a:t>Marshall &amp; Swift, Quarterly Cost Index</a:t>
            </a:r>
          </a:p>
          <a:p>
            <a:pPr marL="175022" lvl="1" indent="2500" defTabSz="802600">
              <a:lnSpc>
                <a:spcPct val="90000"/>
              </a:lnSpc>
              <a:buClr>
                <a:srgbClr val="43B049"/>
              </a:buClr>
            </a:pPr>
            <a:endParaRPr lang="en-US" sz="788" kern="0" dirty="0">
              <a:solidFill>
                <a:srgbClr val="4D4D4F"/>
              </a:solidFill>
              <a:latin typeface="Nunito Sans"/>
            </a:endParaRPr>
          </a:p>
        </p:txBody>
      </p:sp>
    </p:spTree>
    <p:extLst>
      <p:ext uri="{BB962C8B-B14F-4D97-AF65-F5344CB8AC3E}">
        <p14:creationId xmlns:p14="http://schemas.microsoft.com/office/powerpoint/2010/main" val="322599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4487F"/>
                </a:solidFill>
              </a:rPr>
              <a:t>US Equipment Manufacturing Cost Trends</a:t>
            </a:r>
          </a:p>
        </p:txBody>
      </p:sp>
      <p:sp>
        <p:nvSpPr>
          <p:cNvPr id="5" name="Text Placeholder 4"/>
          <p:cNvSpPr>
            <a:spLocks noGrp="1"/>
          </p:cNvSpPr>
          <p:nvPr>
            <p:ph type="body" sz="quarter" idx="13"/>
          </p:nvPr>
        </p:nvSpPr>
        <p:spPr>
          <a:xfrm>
            <a:off x="594075" y="1940675"/>
            <a:ext cx="7015802" cy="196816"/>
          </a:xfrm>
        </p:spPr>
        <p:txBody>
          <a:bodyPr>
            <a:noAutofit/>
          </a:bodyPr>
          <a:lstStyle/>
          <a:p>
            <a:r>
              <a:rPr lang="en-US" sz="1418" dirty="0"/>
              <a:t>2021 Cost Trends for US machinery and equipment:</a:t>
            </a:r>
          </a:p>
          <a:p>
            <a:pPr marL="225028" indent="-225028" fontAlgn="t">
              <a:spcBef>
                <a:spcPts val="0"/>
              </a:spcBef>
              <a:buFont typeface="Arial" panose="020B0604020202020204" pitchFamily="34" charset="0"/>
              <a:buChar char="•"/>
            </a:pPr>
            <a:r>
              <a:rPr lang="en-US" sz="1418" dirty="0">
                <a:solidFill>
                  <a:srgbClr val="4D4D4F"/>
                </a:solidFill>
                <a:ea typeface="MS PGothic" panose="020B0600070205080204" pitchFamily="34" charset="-128"/>
              </a:rPr>
              <a:t>Marshall &amp; Swift, Industrial Average		  19.6%</a:t>
            </a:r>
            <a:endParaRPr lang="en-US" sz="1418" dirty="0"/>
          </a:p>
          <a:p>
            <a:pPr marL="225028" indent="-225028" fontAlgn="t">
              <a:spcBef>
                <a:spcPts val="0"/>
              </a:spcBef>
              <a:buFont typeface="Arial" panose="020B0604020202020204" pitchFamily="34" charset="0"/>
              <a:buChar char="•"/>
            </a:pPr>
            <a:r>
              <a:rPr lang="en-US" sz="1418" dirty="0">
                <a:solidFill>
                  <a:srgbClr val="4D4D4F"/>
                </a:solidFill>
                <a:ea typeface="MS PGothic" panose="020B0600070205080204" pitchFamily="34" charset="-128"/>
              </a:rPr>
              <a:t>FM Global, Industrial Equipment Composite	  6.72%</a:t>
            </a:r>
            <a:endParaRPr lang="en-US" sz="1418" dirty="0"/>
          </a:p>
          <a:p>
            <a:pPr marL="225028" indent="-225028" fontAlgn="t">
              <a:spcBef>
                <a:spcPts val="0"/>
              </a:spcBef>
              <a:buFont typeface="Arial" panose="020B0604020202020204" pitchFamily="34" charset="0"/>
              <a:buChar char="•"/>
            </a:pPr>
            <a:r>
              <a:rPr lang="en-US" sz="1418" dirty="0">
                <a:solidFill>
                  <a:srgbClr val="4D4D4F"/>
                </a:solidFill>
                <a:ea typeface="MS PGothic" panose="020B0600070205080204" pitchFamily="34" charset="-128"/>
              </a:rPr>
              <a:t>BLS, PPI Capital Equipment			12.16%</a:t>
            </a:r>
            <a:endParaRPr lang="en-US" sz="1418" dirty="0"/>
          </a:p>
          <a:p>
            <a:endParaRPr lang="en-US" sz="1418" dirty="0"/>
          </a:p>
          <a:p>
            <a:r>
              <a:rPr lang="en-US" sz="1418" dirty="0"/>
              <a:t>2022 Cost Trends for US Machinery and equipment </a:t>
            </a:r>
          </a:p>
          <a:p>
            <a:pPr marL="225028" indent="-225028" fontAlgn="t">
              <a:spcBef>
                <a:spcPts val="0"/>
              </a:spcBef>
              <a:buFont typeface="Arial" panose="020B0604020202020204" pitchFamily="34" charset="0"/>
              <a:buChar char="•"/>
            </a:pPr>
            <a:r>
              <a:rPr lang="en-US" sz="1418" dirty="0">
                <a:solidFill>
                  <a:srgbClr val="4D4D4F"/>
                </a:solidFill>
                <a:ea typeface="MS PGothic" panose="020B0600070205080204" pitchFamily="34" charset="-128"/>
              </a:rPr>
              <a:t>Marshall &amp; Swift, Industrial Average		   5.8%</a:t>
            </a:r>
            <a:endParaRPr lang="en-US" sz="1418" dirty="0"/>
          </a:p>
          <a:p>
            <a:pPr marL="225028" indent="-225028" fontAlgn="t">
              <a:spcBef>
                <a:spcPts val="0"/>
              </a:spcBef>
              <a:buFont typeface="Arial" panose="020B0604020202020204" pitchFamily="34" charset="0"/>
              <a:buChar char="•"/>
            </a:pPr>
            <a:r>
              <a:rPr lang="en-US" sz="1418" dirty="0">
                <a:solidFill>
                  <a:srgbClr val="4D4D4F"/>
                </a:solidFill>
                <a:ea typeface="MS PGothic" panose="020B0600070205080204" pitchFamily="34" charset="-128"/>
              </a:rPr>
              <a:t>FM Global, Industrial Equipment Composite	   9.4%	</a:t>
            </a:r>
            <a:endParaRPr lang="en-US" sz="1418" dirty="0"/>
          </a:p>
          <a:p>
            <a:pPr marL="225028" indent="-225028" fontAlgn="t">
              <a:spcBef>
                <a:spcPts val="0"/>
              </a:spcBef>
              <a:buFont typeface="Arial" panose="020B0604020202020204" pitchFamily="34" charset="0"/>
              <a:buChar char="•"/>
            </a:pPr>
            <a:r>
              <a:rPr lang="en-US" sz="1418" dirty="0">
                <a:solidFill>
                  <a:srgbClr val="4D4D4F"/>
                </a:solidFill>
                <a:ea typeface="MS PGothic" panose="020B0600070205080204" pitchFamily="34" charset="-128"/>
              </a:rPr>
              <a:t>BLS, PPI Capital Equipment			   7.4%	</a:t>
            </a:r>
            <a:endParaRPr lang="en-US" sz="1418" dirty="0"/>
          </a:p>
          <a:p>
            <a:pPr marL="0" lvl="1" indent="0">
              <a:buNone/>
            </a:pPr>
            <a:endParaRPr lang="en-US" sz="1418" dirty="0"/>
          </a:p>
          <a:p>
            <a:pPr marL="0" lvl="1" indent="0">
              <a:buNone/>
            </a:pPr>
            <a:r>
              <a:rPr lang="en-US" sz="1418" dirty="0"/>
              <a:t>Currency fluctuations are creating new replacement cost realities for imported machinery and equipment.</a:t>
            </a:r>
          </a:p>
          <a:p>
            <a:endParaRPr lang="en-US" sz="1260" dirty="0"/>
          </a:p>
          <a:p>
            <a:endParaRPr lang="en-US" sz="1260" dirty="0"/>
          </a:p>
        </p:txBody>
      </p:sp>
      <p:sp>
        <p:nvSpPr>
          <p:cNvPr id="7" name="Rectangle 2"/>
          <p:cNvSpPr>
            <a:spLocks noChangeArrowheads="1"/>
          </p:cNvSpPr>
          <p:nvPr/>
        </p:nvSpPr>
        <p:spPr bwMode="auto">
          <a:xfrm>
            <a:off x="1476008" y="5383541"/>
            <a:ext cx="5893089" cy="44251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708215">
              <a:lnSpc>
                <a:spcPct val="90000"/>
              </a:lnSpc>
              <a:buClr>
                <a:srgbClr val="43B049"/>
              </a:buClr>
            </a:pPr>
            <a:r>
              <a:rPr lang="en-US" sz="788" b="1" kern="0" dirty="0">
                <a:solidFill>
                  <a:srgbClr val="4D4D4F"/>
                </a:solidFill>
                <a:latin typeface="Nunito Sans"/>
              </a:rPr>
              <a:t>Sources cited: </a:t>
            </a:r>
          </a:p>
          <a:p>
            <a:pPr marL="154439" lvl="1" indent="2207" defTabSz="708215">
              <a:lnSpc>
                <a:spcPct val="90000"/>
              </a:lnSpc>
              <a:buClr>
                <a:srgbClr val="43B049"/>
              </a:buClr>
            </a:pPr>
            <a:r>
              <a:rPr lang="en-US" sz="788" kern="0" dirty="0">
                <a:solidFill>
                  <a:srgbClr val="4D4D4F"/>
                </a:solidFill>
                <a:latin typeface="Nunito Sans"/>
              </a:rPr>
              <a:t>Marshall Valuation Service, Marshall &amp; Swift Quarterly Cost Index, Industrial Equipment Average of All</a:t>
            </a:r>
          </a:p>
          <a:p>
            <a:pPr marL="154439" lvl="1" indent="2207" defTabSz="708215">
              <a:lnSpc>
                <a:spcPct val="90000"/>
              </a:lnSpc>
              <a:buClr>
                <a:srgbClr val="43B049"/>
              </a:buClr>
            </a:pPr>
            <a:r>
              <a:rPr lang="en-US" sz="788" kern="0" dirty="0">
                <a:solidFill>
                  <a:srgbClr val="4D4D4F"/>
                </a:solidFill>
                <a:latin typeface="Nunito Sans"/>
              </a:rPr>
              <a:t>FM Global, Industrial Cost Trends, Industrial Equipment Composite </a:t>
            </a:r>
          </a:p>
          <a:p>
            <a:pPr marL="154439" lvl="1" indent="2207" defTabSz="708215">
              <a:lnSpc>
                <a:spcPct val="90000"/>
              </a:lnSpc>
              <a:buClr>
                <a:srgbClr val="43B049"/>
              </a:buClr>
            </a:pPr>
            <a:r>
              <a:rPr lang="en-US" sz="788" kern="0" dirty="0">
                <a:solidFill>
                  <a:srgbClr val="4D4D4F"/>
                </a:solidFill>
                <a:latin typeface="Nunito Sans"/>
              </a:rPr>
              <a:t>US Department of Labor, Bureau of Labor Statistics, Producer Price Index, Capital Equipment, Table WPUSOP3200</a:t>
            </a:r>
          </a:p>
        </p:txBody>
      </p:sp>
    </p:spTree>
    <p:extLst>
      <p:ext uri="{BB962C8B-B14F-4D97-AF65-F5344CB8AC3E}">
        <p14:creationId xmlns:p14="http://schemas.microsoft.com/office/powerpoint/2010/main" val="447113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14487F"/>
                </a:solidFill>
              </a:rPr>
              <a:t>U.S. Building and Equipment Cost Trends Over Time</a:t>
            </a:r>
          </a:p>
        </p:txBody>
      </p:sp>
      <p:sp>
        <p:nvSpPr>
          <p:cNvPr id="10" name="Rectangle 2"/>
          <p:cNvSpPr txBox="1">
            <a:spLocks noChangeArrowheads="1"/>
          </p:cNvSpPr>
          <p:nvPr/>
        </p:nvSpPr>
        <p:spPr bwMode="auto">
          <a:xfrm>
            <a:off x="1364168" y="5369590"/>
            <a:ext cx="6110764" cy="5340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802600">
              <a:lnSpc>
                <a:spcPct val="90000"/>
              </a:lnSpc>
              <a:buClr>
                <a:schemeClr val="accent2"/>
              </a:buClr>
              <a:defRPr/>
            </a:pPr>
            <a:r>
              <a:rPr lang="en-US" sz="788" b="1" kern="0" dirty="0"/>
              <a:t>Source cited:</a:t>
            </a:r>
          </a:p>
          <a:p>
            <a:pPr marL="154439" lvl="1" indent="2207" defTabSz="708215">
              <a:lnSpc>
                <a:spcPct val="90000"/>
              </a:lnSpc>
              <a:buClr>
                <a:schemeClr val="accent2"/>
              </a:buClr>
            </a:pPr>
            <a:r>
              <a:rPr lang="en-US" sz="788" kern="0" dirty="0"/>
              <a:t>RS Means, Quarterly Construction Cost Trends, 30-City Average</a:t>
            </a:r>
          </a:p>
          <a:p>
            <a:pPr marL="154439" lvl="1" indent="2207" defTabSz="708215">
              <a:lnSpc>
                <a:spcPct val="90000"/>
              </a:lnSpc>
              <a:buClr>
                <a:schemeClr val="accent2"/>
              </a:buClr>
            </a:pPr>
            <a:r>
              <a:rPr lang="en-US" sz="788" kern="0" dirty="0"/>
              <a:t>Marshall &amp; Swift, Marshall Valuation Service, US Average</a:t>
            </a:r>
          </a:p>
          <a:p>
            <a:pPr marL="154439" lvl="1" indent="2207" defTabSz="708215">
              <a:lnSpc>
                <a:spcPct val="90000"/>
              </a:lnSpc>
              <a:buClr>
                <a:schemeClr val="accent2"/>
              </a:buClr>
            </a:pPr>
            <a:r>
              <a:rPr lang="en-US" sz="788" kern="0" dirty="0"/>
              <a:t>FM Global, Industrial Cost Trends, United States Industrial Building Average</a:t>
            </a:r>
          </a:p>
          <a:p>
            <a:pPr marL="154439" lvl="1" indent="2207" defTabSz="708215">
              <a:lnSpc>
                <a:spcPct val="90000"/>
              </a:lnSpc>
              <a:buClr>
                <a:schemeClr val="accent2"/>
              </a:buClr>
            </a:pPr>
            <a:r>
              <a:rPr lang="en-US" sz="788" kern="0" dirty="0"/>
              <a:t>US Department of Labor, Bureau of Labor Statistics, Producer Price Index, Capital Equipment, Table WPUSOP3200</a:t>
            </a:r>
          </a:p>
          <a:p>
            <a:pPr marL="154439" lvl="1" indent="2207" defTabSz="708215">
              <a:lnSpc>
                <a:spcPct val="90000"/>
              </a:lnSpc>
              <a:buClr>
                <a:schemeClr val="accent2"/>
              </a:buClr>
            </a:pPr>
            <a:endParaRPr lang="en-US" sz="788" kern="0" dirty="0"/>
          </a:p>
          <a:p>
            <a:pPr marL="154439" lvl="1" indent="2207" defTabSz="708215">
              <a:lnSpc>
                <a:spcPct val="90000"/>
              </a:lnSpc>
              <a:buClr>
                <a:schemeClr val="accent2"/>
              </a:buClr>
            </a:pPr>
            <a:endParaRPr lang="en-US" sz="788" kern="0" dirty="0"/>
          </a:p>
          <a:p>
            <a:pPr defTabSz="802600" fontAlgn="base">
              <a:lnSpc>
                <a:spcPct val="90000"/>
              </a:lnSpc>
              <a:buClr>
                <a:schemeClr val="accent2"/>
              </a:buClr>
              <a:defRPr/>
            </a:pPr>
            <a:endParaRPr lang="en-US" sz="788" b="1" kern="0" dirty="0"/>
          </a:p>
          <a:p>
            <a:pPr defTabSz="802600" fontAlgn="base">
              <a:lnSpc>
                <a:spcPct val="90000"/>
              </a:lnSpc>
              <a:spcBef>
                <a:spcPct val="75000"/>
              </a:spcBef>
              <a:spcAft>
                <a:spcPct val="0"/>
              </a:spcAft>
              <a:buClr>
                <a:schemeClr val="accent2"/>
              </a:buClr>
              <a:defRPr/>
            </a:pPr>
            <a:endParaRPr lang="en-US" sz="866" b="1" kern="0" dirty="0">
              <a:solidFill>
                <a:srgbClr val="FF0000"/>
              </a:solidFill>
            </a:endParaRPr>
          </a:p>
        </p:txBody>
      </p:sp>
      <p:sp>
        <p:nvSpPr>
          <p:cNvPr id="14" name="TextBox 13">
            <a:extLst>
              <a:ext uri="{FF2B5EF4-FFF2-40B4-BE49-F238E27FC236}">
                <a16:creationId xmlns:a16="http://schemas.microsoft.com/office/drawing/2014/main" id="{68C90A39-3D02-4EDE-A022-D2D4A656D9AA}"/>
              </a:ext>
            </a:extLst>
          </p:cNvPr>
          <p:cNvSpPr txBox="1"/>
          <p:nvPr/>
        </p:nvSpPr>
        <p:spPr>
          <a:xfrm>
            <a:off x="1960245" y="1753557"/>
            <a:ext cx="4199974" cy="286232"/>
          </a:xfrm>
          <a:prstGeom prst="rect">
            <a:avLst/>
          </a:prstGeom>
          <a:noFill/>
        </p:spPr>
        <p:txBody>
          <a:bodyPr wrap="square">
            <a:spAutoFit/>
          </a:bodyPr>
          <a:lstStyle/>
          <a:p>
            <a:pPr algn="ctr" rtl="0">
              <a:defRPr sz="1400" b="0" i="0" u="none" strike="noStrike" kern="1200" spc="0" baseline="0">
                <a:solidFill>
                  <a:sysClr val="windowText" lastClr="000000">
                    <a:lumMod val="65000"/>
                    <a:lumOff val="35000"/>
                  </a:sysClr>
                </a:solidFill>
                <a:latin typeface="+mn-lt"/>
                <a:ea typeface="+mn-ea"/>
                <a:cs typeface="+mn-cs"/>
              </a:defRPr>
            </a:pPr>
            <a:r>
              <a:rPr lang="en-US" sz="1260" b="1" dirty="0">
                <a:solidFill>
                  <a:srgbClr val="14487F"/>
                </a:solidFill>
              </a:rPr>
              <a:t>National Aggregate Cost Indices 2015 - 2023</a:t>
            </a:r>
          </a:p>
        </p:txBody>
      </p:sp>
      <p:graphicFrame>
        <p:nvGraphicFramePr>
          <p:cNvPr id="3" name="Chart 2">
            <a:extLst>
              <a:ext uri="{FF2B5EF4-FFF2-40B4-BE49-F238E27FC236}">
                <a16:creationId xmlns:a16="http://schemas.microsoft.com/office/drawing/2014/main" id="{C844D2BB-9B2A-3C16-9E73-C5CC8D1897AC}"/>
              </a:ext>
            </a:extLst>
          </p:cNvPr>
          <p:cNvGraphicFramePr>
            <a:graphicFrameLocks/>
          </p:cNvGraphicFramePr>
          <p:nvPr/>
        </p:nvGraphicFramePr>
        <p:xfrm>
          <a:off x="1047434" y="1909232"/>
          <a:ext cx="7020878" cy="36792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0519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FF84E2-6DAB-3935-DC5E-62073E3BDC4F}"/>
              </a:ext>
            </a:extLst>
          </p:cNvPr>
          <p:cNvSpPr>
            <a:spLocks noGrp="1"/>
          </p:cNvSpPr>
          <p:nvPr>
            <p:ph type="body" sz="quarter" idx="13"/>
          </p:nvPr>
        </p:nvSpPr>
        <p:spPr/>
        <p:txBody>
          <a:bodyPr>
            <a:normAutofit fontScale="85000" lnSpcReduction="20000"/>
          </a:bodyPr>
          <a:lstStyle/>
          <a:p>
            <a:r>
              <a:rPr lang="en-US" dirty="0"/>
              <a:t>High School Building – 347,331 Square feet , </a:t>
            </a:r>
          </a:p>
        </p:txBody>
      </p:sp>
      <p:sp>
        <p:nvSpPr>
          <p:cNvPr id="4" name="Title 3">
            <a:extLst>
              <a:ext uri="{FF2B5EF4-FFF2-40B4-BE49-F238E27FC236}">
                <a16:creationId xmlns:a16="http://schemas.microsoft.com/office/drawing/2014/main" id="{60DFB889-78BB-78CF-9882-1A5C44ADD946}"/>
              </a:ext>
            </a:extLst>
          </p:cNvPr>
          <p:cNvSpPr>
            <a:spLocks noGrp="1"/>
          </p:cNvSpPr>
          <p:nvPr>
            <p:ph type="title"/>
          </p:nvPr>
        </p:nvSpPr>
        <p:spPr/>
        <p:txBody>
          <a:bodyPr/>
          <a:lstStyle/>
          <a:p>
            <a:r>
              <a:rPr lang="en-US" dirty="0"/>
              <a:t>Appraisal Comparison </a:t>
            </a:r>
          </a:p>
        </p:txBody>
      </p:sp>
      <p:sp>
        <p:nvSpPr>
          <p:cNvPr id="5" name="Text Placeholder 4">
            <a:extLst>
              <a:ext uri="{FF2B5EF4-FFF2-40B4-BE49-F238E27FC236}">
                <a16:creationId xmlns:a16="http://schemas.microsoft.com/office/drawing/2014/main" id="{DA03C731-75B0-67DC-CBB2-73B5E3385AA1}"/>
              </a:ext>
            </a:extLst>
          </p:cNvPr>
          <p:cNvSpPr>
            <a:spLocks noGrp="1"/>
          </p:cNvSpPr>
          <p:nvPr>
            <p:ph type="body" sz="quarter" idx="20"/>
          </p:nvPr>
        </p:nvSpPr>
        <p:spPr/>
        <p:txBody>
          <a:bodyPr/>
          <a:lstStyle/>
          <a:p>
            <a:r>
              <a:rPr lang="en-US" dirty="0"/>
              <a:t>Superstructure	</a:t>
            </a:r>
          </a:p>
          <a:p>
            <a:pPr lvl="1"/>
            <a:r>
              <a:rPr lang="en-US" dirty="0"/>
              <a:t>Site Prep	$106,159</a:t>
            </a:r>
          </a:p>
          <a:p>
            <a:pPr lvl="1"/>
            <a:r>
              <a:rPr lang="en-US" dirty="0"/>
              <a:t>Foundation	$2,675,121</a:t>
            </a:r>
          </a:p>
          <a:p>
            <a:pPr lvl="1"/>
            <a:r>
              <a:rPr lang="en-US" dirty="0"/>
              <a:t>Exterior`	$28,977,120</a:t>
            </a:r>
          </a:p>
          <a:p>
            <a:pPr lvl="1"/>
            <a:r>
              <a:rPr lang="en-US" dirty="0"/>
              <a:t>Roof		$5,534,343</a:t>
            </a:r>
          </a:p>
          <a:p>
            <a:pPr lvl="1"/>
            <a:r>
              <a:rPr lang="en-US" dirty="0"/>
              <a:t>Interior	$10,916,124</a:t>
            </a:r>
          </a:p>
          <a:p>
            <a:pPr lvl="1"/>
            <a:r>
              <a:rPr lang="en-US" dirty="0"/>
              <a:t>Mechanicals	$29,175,417</a:t>
            </a:r>
          </a:p>
          <a:p>
            <a:pPr lvl="1"/>
            <a:r>
              <a:rPr lang="en-US" dirty="0"/>
              <a:t>Built-ins	$10,442,568</a:t>
            </a:r>
          </a:p>
          <a:p>
            <a:pPr lvl="1"/>
            <a:r>
              <a:rPr lang="en-US" dirty="0"/>
              <a:t>Substructure	</a:t>
            </a:r>
            <a:r>
              <a:rPr lang="en-US" u="sng" dirty="0"/>
              <a:t>$5,175,255</a:t>
            </a:r>
          </a:p>
          <a:p>
            <a:pPr marL="91262" lvl="1" indent="0">
              <a:buNone/>
            </a:pPr>
            <a:r>
              <a:rPr lang="en-US" dirty="0"/>
              <a:t>Total RC		$93,002,107</a:t>
            </a:r>
          </a:p>
          <a:p>
            <a:pPr marL="91262" lvl="1" indent="0">
              <a:buNone/>
            </a:pPr>
            <a:endParaRPr lang="en-US" dirty="0"/>
          </a:p>
        </p:txBody>
      </p:sp>
      <p:sp>
        <p:nvSpPr>
          <p:cNvPr id="6" name="Text Placeholder 5">
            <a:extLst>
              <a:ext uri="{FF2B5EF4-FFF2-40B4-BE49-F238E27FC236}">
                <a16:creationId xmlns:a16="http://schemas.microsoft.com/office/drawing/2014/main" id="{94C100D2-EF10-2748-28E3-20AD7DF6F9B8}"/>
              </a:ext>
            </a:extLst>
          </p:cNvPr>
          <p:cNvSpPr>
            <a:spLocks noGrp="1"/>
          </p:cNvSpPr>
          <p:nvPr>
            <p:ph type="body" sz="quarter" idx="21"/>
          </p:nvPr>
        </p:nvSpPr>
        <p:spPr/>
        <p:txBody>
          <a:bodyPr/>
          <a:lstStyle/>
          <a:p>
            <a:r>
              <a:rPr lang="en-US" dirty="0"/>
              <a:t>Superstructure	</a:t>
            </a:r>
          </a:p>
          <a:p>
            <a:pPr lvl="1"/>
            <a:r>
              <a:rPr lang="en-US" dirty="0"/>
              <a:t>Site Prep	$137,424</a:t>
            </a:r>
          </a:p>
          <a:p>
            <a:pPr lvl="1"/>
            <a:r>
              <a:rPr lang="en-US" dirty="0"/>
              <a:t>Foundation	$3,462,999</a:t>
            </a:r>
          </a:p>
          <a:p>
            <a:pPr lvl="1"/>
            <a:r>
              <a:rPr lang="en-US" dirty="0"/>
              <a:t>Exterior	$37,511,477</a:t>
            </a:r>
          </a:p>
          <a:p>
            <a:pPr lvl="1"/>
            <a:r>
              <a:rPr lang="en-US" dirty="0"/>
              <a:t>Roof		$7,164,321</a:t>
            </a:r>
          </a:p>
          <a:p>
            <a:pPr lvl="1"/>
            <a:r>
              <a:rPr lang="en-US" dirty="0"/>
              <a:t>Interior	$14,131,147</a:t>
            </a:r>
          </a:p>
          <a:p>
            <a:pPr lvl="1"/>
            <a:r>
              <a:rPr lang="en-US" dirty="0"/>
              <a:t>Mechanicals	$37,768,177</a:t>
            </a:r>
          </a:p>
          <a:p>
            <a:pPr lvl="1"/>
            <a:r>
              <a:rPr lang="en-US" dirty="0"/>
              <a:t>Built-ins	$13,518,119</a:t>
            </a:r>
          </a:p>
          <a:p>
            <a:pPr lvl="1"/>
            <a:r>
              <a:rPr lang="en-US" dirty="0"/>
              <a:t>Substructure	</a:t>
            </a:r>
            <a:r>
              <a:rPr lang="en-US" u="sng" dirty="0"/>
              <a:t>$6,699,474</a:t>
            </a:r>
          </a:p>
          <a:p>
            <a:pPr marL="91262" lvl="1" indent="0">
              <a:buNone/>
            </a:pPr>
            <a:r>
              <a:rPr lang="en-US" dirty="0"/>
              <a:t>Total RC		$120,393,139</a:t>
            </a:r>
          </a:p>
          <a:p>
            <a:endParaRPr lang="en-US" dirty="0"/>
          </a:p>
        </p:txBody>
      </p:sp>
      <p:sp>
        <p:nvSpPr>
          <p:cNvPr id="8" name="TextBox 7">
            <a:extLst>
              <a:ext uri="{FF2B5EF4-FFF2-40B4-BE49-F238E27FC236}">
                <a16:creationId xmlns:a16="http://schemas.microsoft.com/office/drawing/2014/main" id="{21EE89A1-CC33-B053-DBC4-E5D01D7B15B0}"/>
              </a:ext>
            </a:extLst>
          </p:cNvPr>
          <p:cNvSpPr txBox="1"/>
          <p:nvPr/>
        </p:nvSpPr>
        <p:spPr>
          <a:xfrm>
            <a:off x="902393" y="2109532"/>
            <a:ext cx="7593051" cy="286232"/>
          </a:xfrm>
          <a:prstGeom prst="rect">
            <a:avLst/>
          </a:prstGeom>
          <a:noFill/>
        </p:spPr>
        <p:txBody>
          <a:bodyPr wrap="square" rtlCol="0">
            <a:spAutoFit/>
          </a:bodyPr>
          <a:lstStyle/>
          <a:p>
            <a:pPr algn="l"/>
            <a:r>
              <a:rPr lang="en-US" sz="1260" dirty="0"/>
              <a:t>March 2021			Versus		March 2023</a:t>
            </a:r>
          </a:p>
        </p:txBody>
      </p:sp>
      <p:sp>
        <p:nvSpPr>
          <p:cNvPr id="10" name="Arrow: Curved Up 9">
            <a:extLst>
              <a:ext uri="{FF2B5EF4-FFF2-40B4-BE49-F238E27FC236}">
                <a16:creationId xmlns:a16="http://schemas.microsoft.com/office/drawing/2014/main" id="{09031B3A-053F-6AE6-590A-C9E4162A0C83}"/>
              </a:ext>
            </a:extLst>
          </p:cNvPr>
          <p:cNvSpPr/>
          <p:nvPr/>
        </p:nvSpPr>
        <p:spPr>
          <a:xfrm>
            <a:off x="2597824" y="5096586"/>
            <a:ext cx="4271349" cy="7778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solidFill>
                <a:schemeClr val="tx1"/>
              </a:solidFill>
            </a:endParaRPr>
          </a:p>
        </p:txBody>
      </p:sp>
      <p:sp>
        <p:nvSpPr>
          <p:cNvPr id="11" name="TextBox 10">
            <a:extLst>
              <a:ext uri="{FF2B5EF4-FFF2-40B4-BE49-F238E27FC236}">
                <a16:creationId xmlns:a16="http://schemas.microsoft.com/office/drawing/2014/main" id="{DFE08AC3-0D8D-A270-C0A8-644AEA6350D8}"/>
              </a:ext>
            </a:extLst>
          </p:cNvPr>
          <p:cNvSpPr txBox="1"/>
          <p:nvPr/>
        </p:nvSpPr>
        <p:spPr>
          <a:xfrm>
            <a:off x="4344813" y="5542744"/>
            <a:ext cx="970908" cy="286232"/>
          </a:xfrm>
          <a:prstGeom prst="rect">
            <a:avLst/>
          </a:prstGeom>
          <a:noFill/>
        </p:spPr>
        <p:txBody>
          <a:bodyPr wrap="square" rtlCol="0">
            <a:spAutoFit/>
          </a:bodyPr>
          <a:lstStyle/>
          <a:p>
            <a:pPr algn="l"/>
            <a:r>
              <a:rPr lang="en-US" sz="1260" b="1" dirty="0">
                <a:solidFill>
                  <a:srgbClr val="14487F"/>
                </a:solidFill>
              </a:rPr>
              <a:t>129% </a:t>
            </a:r>
          </a:p>
        </p:txBody>
      </p:sp>
    </p:spTree>
    <p:extLst>
      <p:ext uri="{BB962C8B-B14F-4D97-AF65-F5344CB8AC3E}">
        <p14:creationId xmlns:p14="http://schemas.microsoft.com/office/powerpoint/2010/main" val="484696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EF0F80-CEF7-4D16-4A53-5FC025439B3E}"/>
              </a:ext>
            </a:extLst>
          </p:cNvPr>
          <p:cNvSpPr>
            <a:spLocks noGrp="1"/>
          </p:cNvSpPr>
          <p:nvPr>
            <p:ph type="title"/>
          </p:nvPr>
        </p:nvSpPr>
        <p:spPr/>
        <p:txBody>
          <a:bodyPr/>
          <a:lstStyle/>
          <a:p>
            <a:r>
              <a:rPr lang="en-US" dirty="0"/>
              <a:t>Premise of Value </a:t>
            </a:r>
          </a:p>
        </p:txBody>
      </p:sp>
      <p:sp>
        <p:nvSpPr>
          <p:cNvPr id="7" name="Text Placeholder 6">
            <a:extLst>
              <a:ext uri="{FF2B5EF4-FFF2-40B4-BE49-F238E27FC236}">
                <a16:creationId xmlns:a16="http://schemas.microsoft.com/office/drawing/2014/main" id="{2ADC55AC-8E68-4785-B312-CBAC5D3E0223}"/>
              </a:ext>
            </a:extLst>
          </p:cNvPr>
          <p:cNvSpPr>
            <a:spLocks noGrp="1"/>
          </p:cNvSpPr>
          <p:nvPr>
            <p:ph type="body" sz="quarter" idx="13" hasCustomPrompt="1"/>
          </p:nvPr>
        </p:nvSpPr>
        <p:spPr>
          <a:prstGeom prst="rect">
            <a:avLst/>
          </a:prstGeom>
          <a:noFill/>
          <a:ln>
            <a:noFill/>
          </a:ln>
        </p:spPr>
        <p:txBody>
          <a:bodyPr vert="horz" lIns="0" tIns="0" rIns="0" bIns="0" spcCol="324000" rtlCol="0" anchor="ctr" anchorCtr="0">
            <a:noAutofit/>
          </a:bodyPr>
          <a:lstStyle>
            <a:lvl1pPr marL="0" indent="0">
              <a:buNone/>
              <a:defRPr lang="en-US" sz="2400" b="1" spc="0" dirty="0" smtClean="0">
                <a:solidFill>
                  <a:schemeClr val="bg1"/>
                </a:solidFill>
              </a:defRPr>
            </a:lvl1pPr>
          </a:lstStyle>
          <a:p>
            <a:pPr marL="181437" indent="-181437"/>
            <a:r>
              <a:rPr lang="en-US" dirty="0">
                <a:latin typeface="Nunito Sans ExtraBold" panose="00000900000000000000" pitchFamily="2" charset="0"/>
              </a:rPr>
              <a:t>Definitions of Insurable Value</a:t>
            </a:r>
            <a:endParaRPr lang="en-US" noProof="0" dirty="0">
              <a:latin typeface="Nunito Sans ExtraBold" panose="00000900000000000000" pitchFamily="2" charset="0"/>
            </a:endParaRPr>
          </a:p>
        </p:txBody>
      </p:sp>
      <p:pic>
        <p:nvPicPr>
          <p:cNvPr id="9" name="Picture 8">
            <a:extLst>
              <a:ext uri="{FF2B5EF4-FFF2-40B4-BE49-F238E27FC236}">
                <a16:creationId xmlns:a16="http://schemas.microsoft.com/office/drawing/2014/main" id="{9F0D4395-05A7-4F8F-AFF0-0C492B2B8946}"/>
              </a:ext>
            </a:extLst>
          </p:cNvPr>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671032" y="1472944"/>
            <a:ext cx="4864879" cy="3696957"/>
          </a:xfrm>
          <a:prstGeom prst="rect">
            <a:avLst/>
          </a:prstGeom>
        </p:spPr>
      </p:pic>
      <p:sp>
        <p:nvSpPr>
          <p:cNvPr id="10" name="Rectangle 9">
            <a:extLst>
              <a:ext uri="{FF2B5EF4-FFF2-40B4-BE49-F238E27FC236}">
                <a16:creationId xmlns:a16="http://schemas.microsoft.com/office/drawing/2014/main" id="{7BBFD6E6-56FF-4E5C-B0D9-A6C5FE97B519}"/>
              </a:ext>
            </a:extLst>
          </p:cNvPr>
          <p:cNvSpPr/>
          <p:nvPr/>
        </p:nvSpPr>
        <p:spPr>
          <a:xfrm>
            <a:off x="4753918" y="1550389"/>
            <a:ext cx="2672319" cy="1110689"/>
          </a:xfrm>
          <a:prstGeom prst="rect">
            <a:avLst/>
          </a:prstGeom>
        </p:spPr>
        <p:txBody>
          <a:bodyPr wrap="square">
            <a:spAutoFit/>
          </a:bodyPr>
          <a:lstStyle/>
          <a:p>
            <a:pPr defTabSz="720090"/>
            <a:r>
              <a:rPr lang="en-US" sz="1103" b="1" u="sng" dirty="0">
                <a:solidFill>
                  <a:srgbClr val="FFFFFF"/>
                </a:solidFill>
                <a:latin typeface="Nunito Sans" panose="00000500000000000000" pitchFamily="2" charset="0"/>
              </a:rPr>
              <a:t>Replacement Cost Value </a:t>
            </a:r>
          </a:p>
          <a:p>
            <a:pPr defTabSz="720090"/>
            <a:r>
              <a:rPr lang="en-US" sz="1103" b="1" dirty="0">
                <a:solidFill>
                  <a:srgbClr val="FFFFFF"/>
                </a:solidFill>
                <a:latin typeface="Nunito Sans" panose="00000500000000000000" pitchFamily="2" charset="0"/>
              </a:rPr>
              <a:t>is the amount required to reproduce a property entirely at one time, as of a specific date, in like kind and quality and in accordance with current market prices for labor and materials</a:t>
            </a:r>
          </a:p>
        </p:txBody>
      </p:sp>
      <p:sp>
        <p:nvSpPr>
          <p:cNvPr id="12" name="Rectangle 11">
            <a:extLst>
              <a:ext uri="{FF2B5EF4-FFF2-40B4-BE49-F238E27FC236}">
                <a16:creationId xmlns:a16="http://schemas.microsoft.com/office/drawing/2014/main" id="{1B00DF3A-2DB2-497B-A53D-3E5B14AF7B2F}"/>
              </a:ext>
            </a:extLst>
          </p:cNvPr>
          <p:cNvSpPr/>
          <p:nvPr/>
        </p:nvSpPr>
        <p:spPr>
          <a:xfrm>
            <a:off x="4723163" y="4263802"/>
            <a:ext cx="2735777" cy="771237"/>
          </a:xfrm>
          <a:prstGeom prst="rect">
            <a:avLst/>
          </a:prstGeom>
        </p:spPr>
        <p:txBody>
          <a:bodyPr wrap="square">
            <a:spAutoFit/>
          </a:bodyPr>
          <a:lstStyle/>
          <a:p>
            <a:pPr defTabSz="720090"/>
            <a:r>
              <a:rPr lang="en-US" sz="1103" b="1" u="sng" dirty="0">
                <a:solidFill>
                  <a:srgbClr val="FFFFFF"/>
                </a:solidFill>
                <a:latin typeface="Nunito Sans" panose="00000500000000000000" pitchFamily="2" charset="0"/>
              </a:rPr>
              <a:t>Historic Reproduction Cost </a:t>
            </a:r>
          </a:p>
          <a:p>
            <a:pPr defTabSz="720090"/>
            <a:r>
              <a:rPr lang="en-US" sz="1103" dirty="0">
                <a:solidFill>
                  <a:srgbClr val="FFFFFF"/>
                </a:solidFill>
                <a:latin typeface="Nunito Sans" panose="00000500000000000000" pitchFamily="2" charset="0"/>
              </a:rPr>
              <a:t>is the amount required to reproduce a duplicate or replica of the entire property at one time, in like kind and materials </a:t>
            </a:r>
          </a:p>
        </p:txBody>
      </p:sp>
      <p:sp>
        <p:nvSpPr>
          <p:cNvPr id="13" name="Oval 12">
            <a:extLst>
              <a:ext uri="{FF2B5EF4-FFF2-40B4-BE49-F238E27FC236}">
                <a16:creationId xmlns:a16="http://schemas.microsoft.com/office/drawing/2014/main" id="{72C40A41-B36B-48FC-B1ED-B84F7431EC05}"/>
              </a:ext>
            </a:extLst>
          </p:cNvPr>
          <p:cNvSpPr/>
          <p:nvPr/>
        </p:nvSpPr>
        <p:spPr>
          <a:xfrm>
            <a:off x="1239845" y="2320333"/>
            <a:ext cx="2017306" cy="1943468"/>
          </a:xfrm>
          <a:prstGeom prst="ellipse">
            <a:avLst/>
          </a:prstGeom>
          <a:solidFill>
            <a:schemeClr val="bg1"/>
          </a:solidFill>
          <a:ln w="3175">
            <a:solidFill>
              <a:srgbClr val="455560"/>
            </a:solidFill>
          </a:ln>
          <a:effectLst>
            <a:outerShdw blurRad="381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a:r>
              <a:rPr lang="en-US" sz="1575" b="1" dirty="0">
                <a:solidFill>
                  <a:srgbClr val="14487F"/>
                </a:solidFill>
                <a:latin typeface="Nunito Sans ExtraBold" panose="00000900000000000000" pitchFamily="2" charset="0"/>
              </a:rPr>
              <a:t>Insurable</a:t>
            </a:r>
          </a:p>
          <a:p>
            <a:pPr algn="ctr" defTabSz="720090"/>
            <a:r>
              <a:rPr lang="en-US" sz="1575" b="1" dirty="0">
                <a:solidFill>
                  <a:srgbClr val="14487F"/>
                </a:solidFill>
                <a:latin typeface="Nunito Sans ExtraBold" panose="00000900000000000000" pitchFamily="2" charset="0"/>
              </a:rPr>
              <a:t>Value</a:t>
            </a:r>
          </a:p>
        </p:txBody>
      </p:sp>
      <p:sp>
        <p:nvSpPr>
          <p:cNvPr id="14" name="Rectangle 13">
            <a:extLst>
              <a:ext uri="{FF2B5EF4-FFF2-40B4-BE49-F238E27FC236}">
                <a16:creationId xmlns:a16="http://schemas.microsoft.com/office/drawing/2014/main" id="{3BF3D3AB-AA04-4C79-A4BC-D1A268A9D111}"/>
              </a:ext>
            </a:extLst>
          </p:cNvPr>
          <p:cNvSpPr/>
          <p:nvPr/>
        </p:nvSpPr>
        <p:spPr>
          <a:xfrm>
            <a:off x="4723162" y="3146808"/>
            <a:ext cx="2689457" cy="601511"/>
          </a:xfrm>
          <a:prstGeom prst="rect">
            <a:avLst/>
          </a:prstGeom>
        </p:spPr>
        <p:txBody>
          <a:bodyPr wrap="square">
            <a:spAutoFit/>
          </a:bodyPr>
          <a:lstStyle/>
          <a:p>
            <a:pPr defTabSz="720090"/>
            <a:r>
              <a:rPr lang="en-US" sz="1103" b="1" u="sng" dirty="0">
                <a:solidFill>
                  <a:srgbClr val="FFFFFF"/>
                </a:solidFill>
                <a:latin typeface="Nunito Sans" panose="00000500000000000000" pitchFamily="2" charset="0"/>
              </a:rPr>
              <a:t>Actual Cash Value </a:t>
            </a:r>
          </a:p>
          <a:p>
            <a:pPr defTabSz="720090"/>
            <a:r>
              <a:rPr lang="en-US" sz="1103" dirty="0">
                <a:solidFill>
                  <a:srgbClr val="FFFFFF"/>
                </a:solidFill>
                <a:latin typeface="Nunito Sans" panose="00000500000000000000" pitchFamily="2" charset="0"/>
              </a:rPr>
              <a:t>is Replacement Cost Value less physical depreciation</a:t>
            </a:r>
          </a:p>
        </p:txBody>
      </p:sp>
      <p:sp>
        <p:nvSpPr>
          <p:cNvPr id="15" name="Rectangle 14">
            <a:extLst>
              <a:ext uri="{FF2B5EF4-FFF2-40B4-BE49-F238E27FC236}">
                <a16:creationId xmlns:a16="http://schemas.microsoft.com/office/drawing/2014/main" id="{FAEB9145-7CB1-493F-82F7-14BC4073C65F}"/>
              </a:ext>
            </a:extLst>
          </p:cNvPr>
          <p:cNvSpPr/>
          <p:nvPr/>
        </p:nvSpPr>
        <p:spPr>
          <a:xfrm>
            <a:off x="1239846" y="5238833"/>
            <a:ext cx="7028145" cy="606256"/>
          </a:xfrm>
          <a:prstGeom prst="rect">
            <a:avLst/>
          </a:prstGeom>
        </p:spPr>
        <p:txBody>
          <a:bodyPr wrap="square" lIns="0" tIns="0" rIns="0" bIns="0">
            <a:spAutoFit/>
          </a:bodyPr>
          <a:lstStyle/>
          <a:p>
            <a:pPr defTabSz="720090"/>
            <a:r>
              <a:rPr lang="en-US" sz="788" b="1" dirty="0">
                <a:solidFill>
                  <a:srgbClr val="4D4D4F"/>
                </a:solidFill>
                <a:latin typeface="Nunito Sans" panose="00000500000000000000" pitchFamily="2" charset="0"/>
              </a:rPr>
              <a:t>National Building Codes </a:t>
            </a:r>
            <a:r>
              <a:rPr lang="en-US" sz="788" dirty="0">
                <a:solidFill>
                  <a:srgbClr val="4D4D4F"/>
                </a:solidFill>
                <a:latin typeface="Nunito Sans" panose="00000500000000000000" pitchFamily="2" charset="0"/>
              </a:rPr>
              <a:t>are included in the analyses, but insurance appraisers generally do not opine on any construction codes imposed by state/provincial or local municipalities, ordinances, or other legal restrictions. Also, "demand surge” costs are typically not included.</a:t>
            </a:r>
            <a:br>
              <a:rPr lang="en-US" sz="788" dirty="0">
                <a:solidFill>
                  <a:srgbClr val="4D4D4F"/>
                </a:solidFill>
                <a:latin typeface="Nunito Sans" panose="00000500000000000000" pitchFamily="2" charset="0"/>
              </a:rPr>
            </a:br>
            <a:endParaRPr lang="en-US" sz="788" dirty="0">
              <a:solidFill>
                <a:srgbClr val="4D4D4F"/>
              </a:solidFill>
              <a:latin typeface="Nunito Sans" panose="00000500000000000000" pitchFamily="2" charset="0"/>
            </a:endParaRPr>
          </a:p>
          <a:p>
            <a:pPr defTabSz="720090"/>
            <a:r>
              <a:rPr lang="en-US" sz="788" b="1" dirty="0">
                <a:solidFill>
                  <a:srgbClr val="4D4D4F"/>
                </a:solidFill>
                <a:latin typeface="Nunito Sans" panose="00000500000000000000" pitchFamily="2" charset="0"/>
              </a:rPr>
              <a:t>Cost of Demolition </a:t>
            </a:r>
          </a:p>
          <a:p>
            <a:pPr defTabSz="720090"/>
            <a:r>
              <a:rPr lang="en-US" sz="788" dirty="0">
                <a:solidFill>
                  <a:srgbClr val="4D4D4F"/>
                </a:solidFill>
                <a:latin typeface="Nunito Sans" panose="00000500000000000000" pitchFamily="2" charset="0"/>
              </a:rPr>
              <a:t>in connection with reconstruction or the cost of debris removal can be included on a case-by-case basis.</a:t>
            </a:r>
          </a:p>
        </p:txBody>
      </p:sp>
    </p:spTree>
    <p:extLst>
      <p:ext uri="{BB962C8B-B14F-4D97-AF65-F5344CB8AC3E}">
        <p14:creationId xmlns:p14="http://schemas.microsoft.com/office/powerpoint/2010/main" val="1193238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F4BDEEF2-6EC5-4961-A848-6C2A41670008}"/>
              </a:ext>
            </a:extLst>
          </p:cNvPr>
          <p:cNvSpPr>
            <a:spLocks noChangeArrowheads="1"/>
          </p:cNvSpPr>
          <p:nvPr/>
        </p:nvSpPr>
        <p:spPr bwMode="auto">
          <a:xfrm>
            <a:off x="5553078" y="1997714"/>
            <a:ext cx="741287" cy="744997"/>
          </a:xfrm>
          <a:prstGeom prst="ellipse">
            <a:avLst/>
          </a:prstGeom>
          <a:solidFill>
            <a:schemeClr val="tx2"/>
          </a:solidFill>
          <a:ln w="15875" cap="flat">
            <a:noFill/>
            <a:prstDash val="solid"/>
            <a:miter lim="800000"/>
            <a:headEnd/>
            <a:tailEnd/>
          </a:ln>
          <a:effectLst>
            <a:outerShdw blurRad="50800" dist="38100" dir="5400000" algn="t" rotWithShape="0">
              <a:prstClr val="black">
                <a:alpha val="40000"/>
              </a:prstClr>
            </a:outerShdw>
          </a:effectLst>
        </p:spPr>
        <p:txBody>
          <a:bodyPr vert="horz" wrap="square" lIns="72009" tIns="36005" rIns="72009" bIns="36005" numCol="1" anchor="t" anchorCtr="0" compatLnSpc="1">
            <a:prstTxWarp prst="textNoShape">
              <a:avLst/>
            </a:prstTxWarp>
          </a:bodyPr>
          <a:lstStyle/>
          <a:p>
            <a:pPr defTabSz="720015">
              <a:defRPr/>
            </a:pPr>
            <a:endParaRPr lang="en-US" sz="1418">
              <a:solidFill>
                <a:srgbClr val="455560"/>
              </a:solidFill>
              <a:latin typeface="Arial"/>
              <a:ea typeface="MS PGothic"/>
            </a:endParaRPr>
          </a:p>
        </p:txBody>
      </p:sp>
      <p:sp>
        <p:nvSpPr>
          <p:cNvPr id="2" name="Title 1">
            <a:extLst>
              <a:ext uri="{FF2B5EF4-FFF2-40B4-BE49-F238E27FC236}">
                <a16:creationId xmlns:a16="http://schemas.microsoft.com/office/drawing/2014/main" id="{9B1EBFE9-CF86-CFB7-9F8D-036398F3DE7A}"/>
              </a:ext>
            </a:extLst>
          </p:cNvPr>
          <p:cNvSpPr>
            <a:spLocks noGrp="1"/>
          </p:cNvSpPr>
          <p:nvPr>
            <p:ph type="title"/>
          </p:nvPr>
        </p:nvSpPr>
        <p:spPr/>
        <p:txBody>
          <a:bodyPr/>
          <a:lstStyle/>
          <a:p>
            <a:r>
              <a:rPr lang="en-US" dirty="0"/>
              <a:t>Building Appraisal Methodology</a:t>
            </a:r>
          </a:p>
        </p:txBody>
      </p:sp>
      <p:sp>
        <p:nvSpPr>
          <p:cNvPr id="14" name="Text Placeholder 13">
            <a:extLst>
              <a:ext uri="{FF2B5EF4-FFF2-40B4-BE49-F238E27FC236}">
                <a16:creationId xmlns:a16="http://schemas.microsoft.com/office/drawing/2014/main" id="{61092498-23B6-4085-8F75-1409920D7EA9}"/>
              </a:ext>
            </a:extLst>
          </p:cNvPr>
          <p:cNvSpPr>
            <a:spLocks noGrp="1"/>
          </p:cNvSpPr>
          <p:nvPr>
            <p:ph type="body" sz="quarter" idx="4294967295"/>
          </p:nvPr>
        </p:nvSpPr>
        <p:spPr>
          <a:xfrm>
            <a:off x="916024" y="1826300"/>
            <a:ext cx="2421553" cy="3515439"/>
          </a:xfrm>
        </p:spPr>
        <p:txBody>
          <a:bodyPr/>
          <a:lstStyle/>
          <a:p>
            <a:pPr marL="225028" indent="-225028">
              <a:lnSpc>
                <a:spcPts val="1481"/>
              </a:lnSpc>
              <a:buFont typeface="Wingdings" panose="05000000000000000000" pitchFamily="2" charset="2"/>
              <a:buChar char="§"/>
            </a:pPr>
            <a:r>
              <a:rPr lang="en-US" sz="1103" dirty="0">
                <a:latin typeface="Nunito Sans" panose="00000500000000000000" pitchFamily="2" charset="0"/>
              </a:rPr>
              <a:t>Each major component of construction is segregated, identified and valued.</a:t>
            </a:r>
            <a:endParaRPr lang="en-US" sz="1103" i="1" dirty="0">
              <a:latin typeface="Nunito Sans" panose="00000500000000000000" pitchFamily="2" charset="0"/>
            </a:endParaRPr>
          </a:p>
          <a:p>
            <a:pPr marL="225028" indent="-225028">
              <a:lnSpc>
                <a:spcPts val="1481"/>
              </a:lnSpc>
              <a:buFont typeface="Wingdings" panose="05000000000000000000" pitchFamily="2" charset="2"/>
              <a:buChar char="§"/>
            </a:pPr>
            <a:r>
              <a:rPr lang="en-US" sz="1103" dirty="0">
                <a:latin typeface="Nunito Sans" panose="00000500000000000000" pitchFamily="2" charset="0"/>
              </a:rPr>
              <a:t>The appraiser validates the gross square footage of each building using physical perimeter measurements, high-def imagery and blueprints</a:t>
            </a:r>
          </a:p>
          <a:p>
            <a:pPr marL="225028" indent="-225028">
              <a:lnSpc>
                <a:spcPts val="1481"/>
              </a:lnSpc>
              <a:buFont typeface="Wingdings" panose="05000000000000000000" pitchFamily="2" charset="2"/>
              <a:buChar char="§"/>
            </a:pPr>
            <a:r>
              <a:rPr lang="en-US" sz="1103" dirty="0">
                <a:latin typeface="Nunito Sans" panose="00000500000000000000" pitchFamily="2" charset="0"/>
              </a:rPr>
              <a:t>ISO construction codes are captured; RMS construction and ATC occupancy codes are reported as needed</a:t>
            </a:r>
          </a:p>
          <a:p>
            <a:pPr marL="225028" indent="-225028">
              <a:lnSpc>
                <a:spcPts val="1481"/>
              </a:lnSpc>
              <a:buFont typeface="Wingdings" panose="05000000000000000000" pitchFamily="2" charset="2"/>
              <a:buChar char="§"/>
            </a:pPr>
            <a:r>
              <a:rPr lang="en-US" sz="1103" dirty="0">
                <a:latin typeface="Nunito Sans" panose="00000500000000000000" pitchFamily="2" charset="0"/>
              </a:rPr>
              <a:t>The following data elements are identified and reported:</a:t>
            </a:r>
          </a:p>
          <a:p>
            <a:pPr marL="225028" indent="-225028">
              <a:buFont typeface="Arial" panose="020B0604020202020204" pitchFamily="34" charset="0"/>
              <a:buChar char="•"/>
            </a:pPr>
            <a:endParaRPr lang="en-US" dirty="0"/>
          </a:p>
        </p:txBody>
      </p:sp>
      <p:sp>
        <p:nvSpPr>
          <p:cNvPr id="10" name="Oval 11">
            <a:extLst>
              <a:ext uri="{FF2B5EF4-FFF2-40B4-BE49-F238E27FC236}">
                <a16:creationId xmlns:a16="http://schemas.microsoft.com/office/drawing/2014/main" id="{859949C3-8A2F-432A-A4F2-9E7C81435287}"/>
              </a:ext>
            </a:extLst>
          </p:cNvPr>
          <p:cNvSpPr>
            <a:spLocks noChangeArrowheads="1"/>
          </p:cNvSpPr>
          <p:nvPr/>
        </p:nvSpPr>
        <p:spPr bwMode="auto">
          <a:xfrm>
            <a:off x="4080562" y="1998456"/>
            <a:ext cx="742029" cy="743513"/>
          </a:xfrm>
          <a:prstGeom prst="ellipse">
            <a:avLst/>
          </a:prstGeom>
          <a:solidFill>
            <a:schemeClr val="tx2"/>
          </a:solidFill>
          <a:ln w="15875" cap="flat">
            <a:noFill/>
            <a:prstDash val="solid"/>
            <a:miter lim="800000"/>
            <a:headEnd/>
            <a:tailEnd/>
          </a:ln>
          <a:effectLst>
            <a:outerShdw blurRad="50800" dist="38100" dir="5400000" algn="t" rotWithShape="0">
              <a:prstClr val="black">
                <a:alpha val="40000"/>
              </a:prstClr>
            </a:outerShdw>
          </a:effectLst>
        </p:spPr>
        <p:txBody>
          <a:bodyPr vert="horz" wrap="square" lIns="72009" tIns="36005" rIns="72009" bIns="36005" numCol="1" anchor="t" anchorCtr="0" compatLnSpc="1">
            <a:prstTxWarp prst="textNoShape">
              <a:avLst/>
            </a:prstTxWarp>
          </a:bodyPr>
          <a:lstStyle/>
          <a:p>
            <a:pPr defTabSz="720015">
              <a:defRPr/>
            </a:pPr>
            <a:endParaRPr lang="en-US" sz="1418">
              <a:solidFill>
                <a:srgbClr val="455560"/>
              </a:solidFill>
              <a:latin typeface="Arial"/>
              <a:ea typeface="MS PGothic"/>
            </a:endParaRPr>
          </a:p>
        </p:txBody>
      </p:sp>
      <p:pic>
        <p:nvPicPr>
          <p:cNvPr id="11" name="Picture 10">
            <a:extLst>
              <a:ext uri="{FF2B5EF4-FFF2-40B4-BE49-F238E27FC236}">
                <a16:creationId xmlns:a16="http://schemas.microsoft.com/office/drawing/2014/main" id="{F0A07945-7BB6-4952-AA2E-BB76E5FD90CD}"/>
              </a:ext>
            </a:extLst>
          </p:cNvPr>
          <p:cNvPicPr>
            <a:picLocks noChangeAspect="1"/>
          </p:cNvPicPr>
          <p:nvPr/>
        </p:nvPicPr>
        <p:blipFill>
          <a:blip r:embed="rId2"/>
          <a:stretch>
            <a:fillRect/>
          </a:stretch>
        </p:blipFill>
        <p:spPr>
          <a:xfrm>
            <a:off x="4224546" y="2143184"/>
            <a:ext cx="454057" cy="454057"/>
          </a:xfrm>
          <a:prstGeom prst="rect">
            <a:avLst/>
          </a:prstGeom>
          <a:effectLst>
            <a:outerShdw blurRad="38100" dist="25400" dir="2700000" algn="tl" rotWithShape="0">
              <a:prstClr val="black">
                <a:alpha val="40000"/>
              </a:prstClr>
            </a:outerShdw>
          </a:effectLst>
        </p:spPr>
      </p:pic>
      <p:sp>
        <p:nvSpPr>
          <p:cNvPr id="12" name="TextBox 11">
            <a:extLst>
              <a:ext uri="{FF2B5EF4-FFF2-40B4-BE49-F238E27FC236}">
                <a16:creationId xmlns:a16="http://schemas.microsoft.com/office/drawing/2014/main" id="{A0FBBBF4-11FA-4C99-A30E-6B3007D0D673}"/>
              </a:ext>
            </a:extLst>
          </p:cNvPr>
          <p:cNvSpPr txBox="1"/>
          <p:nvPr/>
        </p:nvSpPr>
        <p:spPr>
          <a:xfrm>
            <a:off x="3867434" y="3078277"/>
            <a:ext cx="4269534" cy="2785378"/>
          </a:xfrm>
          <a:prstGeom prst="rect">
            <a:avLst/>
          </a:prstGeom>
          <a:noFill/>
        </p:spPr>
        <p:txBody>
          <a:bodyPr wrap="square" numCol="3" spcCol="274320" rtlCol="0">
            <a:spAutoFit/>
          </a:bodyPr>
          <a:lstStyle/>
          <a:p>
            <a:pPr marL="225028" indent="-225028" defTabSz="720015" fontAlgn="t">
              <a:lnSpc>
                <a:spcPts val="1402"/>
              </a:lnSpc>
              <a:buFont typeface="Wingdings" panose="05000000000000000000" pitchFamily="2" charset="2"/>
              <a:buChar char="§"/>
              <a:defRPr/>
            </a:pPr>
            <a:r>
              <a:rPr lang="en-US" sz="1103" dirty="0">
                <a:solidFill>
                  <a:srgbClr val="455560"/>
                </a:solidFill>
                <a:latin typeface="Nunito Sans" panose="00000500000000000000" pitchFamily="2" charset="0"/>
                <a:ea typeface="MS PGothic"/>
              </a:rPr>
              <a:t>Site Designation (Number/Name)</a:t>
            </a:r>
          </a:p>
          <a:p>
            <a:pPr marL="225028" indent="-225028" defTabSz="720015" fontAlgn="t">
              <a:lnSpc>
                <a:spcPts val="1402"/>
              </a:lnSpc>
              <a:buFont typeface="Wingdings" panose="05000000000000000000" pitchFamily="2" charset="2"/>
              <a:buChar char="§"/>
              <a:defRPr/>
            </a:pPr>
            <a:r>
              <a:rPr lang="en-US" sz="1103" dirty="0">
                <a:solidFill>
                  <a:srgbClr val="455560"/>
                </a:solidFill>
                <a:latin typeface="Nunito Sans" panose="00000500000000000000" pitchFamily="2" charset="0"/>
                <a:ea typeface="MS PGothic"/>
              </a:rPr>
              <a:t>Building </a:t>
            </a:r>
            <a:br>
              <a:rPr lang="en-US" sz="1103" dirty="0">
                <a:solidFill>
                  <a:srgbClr val="455560"/>
                </a:solidFill>
                <a:latin typeface="Nunito Sans" panose="00000500000000000000" pitchFamily="2" charset="0"/>
                <a:ea typeface="MS PGothic"/>
              </a:rPr>
            </a:br>
            <a:r>
              <a:rPr lang="en-US" sz="1103" dirty="0">
                <a:solidFill>
                  <a:srgbClr val="455560"/>
                </a:solidFill>
                <a:latin typeface="Nunito Sans" panose="00000500000000000000" pitchFamily="2" charset="0"/>
                <a:ea typeface="MS PGothic"/>
              </a:rPr>
              <a:t>Designation</a:t>
            </a:r>
          </a:p>
          <a:p>
            <a:pPr marL="225028" indent="-225028" defTabSz="720015" fontAlgn="t">
              <a:lnSpc>
                <a:spcPts val="1402"/>
              </a:lnSpc>
              <a:buFont typeface="Wingdings" panose="05000000000000000000" pitchFamily="2" charset="2"/>
              <a:buChar char="§"/>
              <a:defRPr/>
            </a:pPr>
            <a:r>
              <a:rPr lang="en-US" sz="1103" dirty="0">
                <a:solidFill>
                  <a:srgbClr val="455560"/>
                </a:solidFill>
                <a:latin typeface="Nunito Sans" panose="00000500000000000000" pitchFamily="2" charset="0"/>
                <a:ea typeface="MS PGothic"/>
              </a:rPr>
              <a:t>Street Address</a:t>
            </a:r>
          </a:p>
          <a:p>
            <a:pPr marL="225028" indent="-225028" defTabSz="720015" fontAlgn="t">
              <a:lnSpc>
                <a:spcPts val="1402"/>
              </a:lnSpc>
              <a:buFont typeface="Wingdings" panose="05000000000000000000" pitchFamily="2" charset="2"/>
              <a:buChar char="§"/>
              <a:defRPr/>
            </a:pPr>
            <a:r>
              <a:rPr lang="en-US" sz="1103" dirty="0">
                <a:solidFill>
                  <a:srgbClr val="455560"/>
                </a:solidFill>
                <a:latin typeface="Nunito Sans" panose="00000500000000000000" pitchFamily="2" charset="0"/>
                <a:ea typeface="MS PGothic"/>
              </a:rPr>
              <a:t>Year Built</a:t>
            </a:r>
            <a:endParaRPr lang="en-US" sz="1103" strike="sngStrike" dirty="0">
              <a:solidFill>
                <a:srgbClr val="455560"/>
              </a:solidFill>
              <a:latin typeface="Nunito Sans" panose="00000500000000000000" pitchFamily="2" charset="0"/>
              <a:ea typeface="MS PGothic"/>
            </a:endParaRPr>
          </a:p>
          <a:p>
            <a:pPr marL="225028" indent="-225028" defTabSz="720015" fontAlgn="t">
              <a:lnSpc>
                <a:spcPts val="1402"/>
              </a:lnSpc>
              <a:buFont typeface="Wingdings" panose="05000000000000000000" pitchFamily="2" charset="2"/>
              <a:buChar char="§"/>
              <a:defRPr/>
            </a:pPr>
            <a:r>
              <a:rPr lang="en-US" sz="1103" dirty="0">
                <a:solidFill>
                  <a:srgbClr val="455560"/>
                </a:solidFill>
                <a:latin typeface="Nunito Sans" panose="00000500000000000000" pitchFamily="2" charset="0"/>
                <a:ea typeface="MS PGothic"/>
              </a:rPr>
              <a:t>ISO Classification</a:t>
            </a:r>
          </a:p>
          <a:p>
            <a:pPr marL="225028" indent="-225028" defTabSz="720015" fontAlgn="t">
              <a:lnSpc>
                <a:spcPts val="1402"/>
              </a:lnSpc>
              <a:buFont typeface="Wingdings" panose="05000000000000000000" pitchFamily="2" charset="2"/>
              <a:buChar char="§"/>
              <a:defRPr/>
            </a:pPr>
            <a:r>
              <a:rPr lang="en-US" sz="1103" dirty="0">
                <a:solidFill>
                  <a:srgbClr val="455560"/>
                </a:solidFill>
                <a:latin typeface="Nunito Sans" panose="00000500000000000000" pitchFamily="2" charset="0"/>
                <a:ea typeface="MS PGothic"/>
              </a:rPr>
              <a:t>Square Footage</a:t>
            </a:r>
          </a:p>
          <a:p>
            <a:pPr marL="225028" indent="-225028" defTabSz="720015" fontAlgn="t">
              <a:lnSpc>
                <a:spcPts val="1402"/>
              </a:lnSpc>
              <a:buFont typeface="Wingdings" panose="05000000000000000000" pitchFamily="2" charset="2"/>
              <a:buChar char="§"/>
              <a:defRPr/>
            </a:pPr>
            <a:r>
              <a:rPr lang="en-US" sz="1103" dirty="0">
                <a:solidFill>
                  <a:srgbClr val="455560"/>
                </a:solidFill>
                <a:latin typeface="Nunito Sans" panose="00000500000000000000" pitchFamily="2" charset="0"/>
                <a:ea typeface="MS PGothic"/>
              </a:rPr>
              <a:t>Story Height</a:t>
            </a:r>
          </a:p>
          <a:p>
            <a:pPr marL="225028" indent="-225028" defTabSz="720015" fontAlgn="t">
              <a:lnSpc>
                <a:spcPts val="1402"/>
              </a:lnSpc>
              <a:buFont typeface="Wingdings" panose="05000000000000000000" pitchFamily="2" charset="2"/>
              <a:buChar char="§"/>
              <a:defRPr/>
            </a:pPr>
            <a:endParaRPr lang="en-US" sz="1103" dirty="0">
              <a:solidFill>
                <a:srgbClr val="455560"/>
              </a:solidFill>
              <a:latin typeface="Nunito Sans" panose="00000500000000000000" pitchFamily="2" charset="0"/>
              <a:ea typeface="MS PGothic"/>
            </a:endParaRPr>
          </a:p>
          <a:p>
            <a:pPr marL="225028" indent="-225028" defTabSz="720015" fontAlgn="t">
              <a:lnSpc>
                <a:spcPts val="1402"/>
              </a:lnSpc>
              <a:buFont typeface="Wingdings" panose="05000000000000000000" pitchFamily="2" charset="2"/>
              <a:buChar char="§"/>
              <a:defRPr/>
            </a:pPr>
            <a:endParaRPr lang="en-US" sz="1103" dirty="0">
              <a:solidFill>
                <a:srgbClr val="455560"/>
              </a:solidFill>
              <a:latin typeface="Nunito Sans" panose="00000500000000000000" pitchFamily="2" charset="0"/>
              <a:ea typeface="MS PGothic"/>
            </a:endParaRPr>
          </a:p>
          <a:p>
            <a:pPr marL="225028" indent="-225028" defTabSz="720015" fontAlgn="t">
              <a:lnSpc>
                <a:spcPts val="1402"/>
              </a:lnSpc>
              <a:buFont typeface="Wingdings" panose="05000000000000000000" pitchFamily="2" charset="2"/>
              <a:buChar char="§"/>
              <a:defRPr/>
            </a:pPr>
            <a:endParaRPr lang="en-US" sz="1103" dirty="0">
              <a:solidFill>
                <a:srgbClr val="455560"/>
              </a:solidFill>
              <a:latin typeface="Nunito Sans" panose="00000500000000000000" pitchFamily="2" charset="0"/>
              <a:ea typeface="MS PGothic"/>
            </a:endParaRPr>
          </a:p>
          <a:p>
            <a:pPr marL="225028" indent="-225028" defTabSz="720015" fontAlgn="t">
              <a:lnSpc>
                <a:spcPts val="1402"/>
              </a:lnSpc>
              <a:buFont typeface="Wingdings" panose="05000000000000000000" pitchFamily="2" charset="2"/>
              <a:buChar char="§"/>
              <a:defRPr/>
            </a:pPr>
            <a:r>
              <a:rPr lang="en-US" sz="1103" dirty="0">
                <a:solidFill>
                  <a:srgbClr val="455560"/>
                </a:solidFill>
                <a:latin typeface="Nunito Sans" panose="00000500000000000000" pitchFamily="2" charset="0"/>
                <a:ea typeface="MS PGothic"/>
              </a:rPr>
              <a:t>Number of Floors</a:t>
            </a:r>
          </a:p>
          <a:p>
            <a:pPr marL="225028" indent="-225028" defTabSz="720015" fontAlgn="t">
              <a:lnSpc>
                <a:spcPts val="1402"/>
              </a:lnSpc>
              <a:buFont typeface="Wingdings" panose="05000000000000000000" pitchFamily="2" charset="2"/>
              <a:buChar char="§"/>
              <a:defRPr/>
            </a:pPr>
            <a:r>
              <a:rPr lang="en-US" sz="1103" dirty="0">
                <a:solidFill>
                  <a:srgbClr val="455560"/>
                </a:solidFill>
                <a:latin typeface="Nunito Sans" panose="00000500000000000000" pitchFamily="2" charset="0"/>
                <a:ea typeface="MS PGothic"/>
              </a:rPr>
              <a:t>Perimeter</a:t>
            </a:r>
            <a:r>
              <a:rPr lang="en-US" sz="1103" strike="sngStrike" dirty="0">
                <a:solidFill>
                  <a:srgbClr val="455560"/>
                </a:solidFill>
                <a:latin typeface="Nunito Sans" panose="00000500000000000000" pitchFamily="2" charset="0"/>
                <a:ea typeface="MS PGothic"/>
              </a:rPr>
              <a:t> </a:t>
            </a:r>
          </a:p>
          <a:p>
            <a:pPr marL="225028" indent="-225028" defTabSz="720015" fontAlgn="t">
              <a:lnSpc>
                <a:spcPts val="1402"/>
              </a:lnSpc>
              <a:buFont typeface="Wingdings" panose="05000000000000000000" pitchFamily="2" charset="2"/>
              <a:buChar char="§"/>
              <a:defRPr/>
            </a:pPr>
            <a:r>
              <a:rPr lang="en-US" sz="1103" dirty="0">
                <a:solidFill>
                  <a:srgbClr val="455560"/>
                </a:solidFill>
                <a:latin typeface="Nunito Sans" panose="00000500000000000000" pitchFamily="2" charset="0"/>
                <a:ea typeface="MS PGothic"/>
              </a:rPr>
              <a:t>Occupancy</a:t>
            </a:r>
          </a:p>
          <a:p>
            <a:pPr marL="225028" indent="-225028" defTabSz="720015" fontAlgn="t">
              <a:lnSpc>
                <a:spcPts val="1402"/>
              </a:lnSpc>
              <a:buFont typeface="Wingdings" panose="05000000000000000000" pitchFamily="2" charset="2"/>
              <a:buChar char="§"/>
              <a:defRPr/>
            </a:pPr>
            <a:r>
              <a:rPr lang="en-US" sz="1103" dirty="0">
                <a:solidFill>
                  <a:srgbClr val="455560"/>
                </a:solidFill>
                <a:latin typeface="Nunito Sans" panose="00000500000000000000" pitchFamily="2" charset="0"/>
                <a:ea typeface="MS PGothic"/>
              </a:rPr>
              <a:t>Roof Material</a:t>
            </a:r>
          </a:p>
          <a:p>
            <a:pPr marL="225028" indent="-225028" defTabSz="720015" fontAlgn="t">
              <a:lnSpc>
                <a:spcPts val="1402"/>
              </a:lnSpc>
              <a:buFont typeface="Wingdings" panose="05000000000000000000" pitchFamily="2" charset="2"/>
              <a:buChar char="§"/>
              <a:defRPr/>
            </a:pPr>
            <a:r>
              <a:rPr lang="en-US" sz="1103" dirty="0">
                <a:solidFill>
                  <a:srgbClr val="455560"/>
                </a:solidFill>
                <a:latin typeface="Nunito Sans" panose="00000500000000000000" pitchFamily="2" charset="0"/>
                <a:ea typeface="MS PGothic"/>
              </a:rPr>
              <a:t>Exterior Wall Type</a:t>
            </a:r>
          </a:p>
          <a:p>
            <a:pPr marL="225028" indent="-225028" defTabSz="720015" fontAlgn="t">
              <a:lnSpc>
                <a:spcPts val="1402"/>
              </a:lnSpc>
              <a:buFont typeface="Wingdings" panose="05000000000000000000" pitchFamily="2" charset="2"/>
              <a:buChar char="§"/>
              <a:defRPr/>
            </a:pPr>
            <a:r>
              <a:rPr lang="en-US" sz="1103" dirty="0">
                <a:solidFill>
                  <a:srgbClr val="455560"/>
                </a:solidFill>
                <a:latin typeface="Nunito Sans" panose="00000500000000000000" pitchFamily="2" charset="0"/>
                <a:ea typeface="MS PGothic"/>
              </a:rPr>
              <a:t>Heating</a:t>
            </a:r>
          </a:p>
          <a:p>
            <a:pPr marL="225028" indent="-225028" defTabSz="720015" fontAlgn="t">
              <a:lnSpc>
                <a:spcPts val="1402"/>
              </a:lnSpc>
              <a:buFont typeface="Wingdings" panose="05000000000000000000" pitchFamily="2" charset="2"/>
              <a:buChar char="§"/>
              <a:defRPr/>
            </a:pPr>
            <a:r>
              <a:rPr lang="en-US" sz="1103" dirty="0">
                <a:solidFill>
                  <a:srgbClr val="455560"/>
                </a:solidFill>
                <a:latin typeface="Nunito Sans" panose="00000500000000000000" pitchFamily="2" charset="0"/>
                <a:ea typeface="MS PGothic"/>
              </a:rPr>
              <a:t>Cooling</a:t>
            </a:r>
          </a:p>
          <a:p>
            <a:pPr marL="225028" indent="-225028" defTabSz="720015" fontAlgn="t">
              <a:lnSpc>
                <a:spcPts val="1402"/>
              </a:lnSpc>
              <a:buFont typeface="Wingdings" panose="05000000000000000000" pitchFamily="2" charset="2"/>
              <a:buChar char="§"/>
              <a:defRPr/>
            </a:pPr>
            <a:r>
              <a:rPr lang="en-US" sz="1103" dirty="0">
                <a:solidFill>
                  <a:srgbClr val="455560"/>
                </a:solidFill>
                <a:latin typeface="Nunito Sans" panose="00000500000000000000" pitchFamily="2" charset="0"/>
                <a:ea typeface="MS PGothic"/>
              </a:rPr>
              <a:t>Plumbing</a:t>
            </a:r>
          </a:p>
          <a:p>
            <a:pPr marL="225028" indent="-225028" defTabSz="720015" fontAlgn="t">
              <a:lnSpc>
                <a:spcPts val="1402"/>
              </a:lnSpc>
              <a:buFont typeface="Wingdings" panose="05000000000000000000" pitchFamily="2" charset="2"/>
              <a:buChar char="§"/>
              <a:defRPr/>
            </a:pPr>
            <a:r>
              <a:rPr lang="en-US" sz="1103" dirty="0">
                <a:solidFill>
                  <a:srgbClr val="455560"/>
                </a:solidFill>
                <a:latin typeface="Nunito Sans" panose="00000500000000000000" pitchFamily="2" charset="0"/>
                <a:ea typeface="MS PGothic"/>
              </a:rPr>
              <a:t>Intrusion Alarm</a:t>
            </a:r>
          </a:p>
          <a:p>
            <a:pPr marL="225028" indent="-225028" defTabSz="720015" fontAlgn="t">
              <a:lnSpc>
                <a:spcPts val="1402"/>
              </a:lnSpc>
              <a:buFont typeface="Wingdings" panose="05000000000000000000" pitchFamily="2" charset="2"/>
              <a:buChar char="§"/>
              <a:defRPr/>
            </a:pPr>
            <a:endParaRPr lang="en-US" sz="1103" dirty="0">
              <a:solidFill>
                <a:srgbClr val="455560"/>
              </a:solidFill>
              <a:latin typeface="Nunito Sans" panose="00000500000000000000" pitchFamily="2" charset="0"/>
              <a:ea typeface="MS PGothic"/>
            </a:endParaRPr>
          </a:p>
          <a:p>
            <a:pPr marL="225028" indent="-225028" defTabSz="720015" fontAlgn="t">
              <a:lnSpc>
                <a:spcPts val="1402"/>
              </a:lnSpc>
              <a:buFont typeface="Wingdings" panose="05000000000000000000" pitchFamily="2" charset="2"/>
              <a:buChar char="§"/>
              <a:defRPr/>
            </a:pPr>
            <a:endParaRPr lang="en-US" sz="1103" dirty="0">
              <a:solidFill>
                <a:srgbClr val="455560"/>
              </a:solidFill>
              <a:latin typeface="Nunito Sans" panose="00000500000000000000" pitchFamily="2" charset="0"/>
              <a:ea typeface="MS PGothic"/>
            </a:endParaRPr>
          </a:p>
          <a:p>
            <a:pPr marL="225028" indent="-225028" defTabSz="720015" fontAlgn="t">
              <a:lnSpc>
                <a:spcPts val="1402"/>
              </a:lnSpc>
              <a:buFont typeface="Wingdings" panose="05000000000000000000" pitchFamily="2" charset="2"/>
              <a:buChar char="§"/>
              <a:defRPr/>
            </a:pPr>
            <a:endParaRPr lang="en-US" sz="1103" dirty="0">
              <a:solidFill>
                <a:srgbClr val="455560"/>
              </a:solidFill>
              <a:latin typeface="Nunito Sans" panose="00000500000000000000" pitchFamily="2" charset="0"/>
              <a:ea typeface="MS PGothic"/>
            </a:endParaRPr>
          </a:p>
          <a:p>
            <a:pPr marL="225028" indent="-225028" defTabSz="720015" fontAlgn="t">
              <a:lnSpc>
                <a:spcPts val="1402"/>
              </a:lnSpc>
              <a:buFont typeface="Wingdings" panose="05000000000000000000" pitchFamily="2" charset="2"/>
              <a:buChar char="§"/>
              <a:defRPr/>
            </a:pPr>
            <a:r>
              <a:rPr lang="en-US" sz="1103" dirty="0">
                <a:solidFill>
                  <a:srgbClr val="455560"/>
                </a:solidFill>
                <a:latin typeface="Nunito Sans" panose="00000500000000000000" pitchFamily="2" charset="0"/>
                <a:ea typeface="MS PGothic"/>
              </a:rPr>
              <a:t>Fire Protection</a:t>
            </a:r>
          </a:p>
          <a:p>
            <a:pPr marL="225028" indent="-225028" defTabSz="720015" fontAlgn="t">
              <a:lnSpc>
                <a:spcPts val="1402"/>
              </a:lnSpc>
              <a:buFont typeface="Wingdings" panose="05000000000000000000" pitchFamily="2" charset="2"/>
              <a:buChar char="§"/>
              <a:defRPr/>
            </a:pPr>
            <a:r>
              <a:rPr lang="en-US" sz="1103" dirty="0">
                <a:solidFill>
                  <a:srgbClr val="455560"/>
                </a:solidFill>
                <a:latin typeface="Nunito Sans" panose="00000500000000000000" pitchFamily="2" charset="0"/>
                <a:ea typeface="MS PGothic"/>
              </a:rPr>
              <a:t>Elevators</a:t>
            </a:r>
          </a:p>
          <a:p>
            <a:pPr marL="225028" indent="-225028" defTabSz="720015" fontAlgn="t">
              <a:lnSpc>
                <a:spcPts val="1402"/>
              </a:lnSpc>
              <a:buFont typeface="Wingdings" panose="05000000000000000000" pitchFamily="2" charset="2"/>
              <a:buChar char="§"/>
              <a:defRPr/>
            </a:pPr>
            <a:r>
              <a:rPr lang="en-US" sz="1103" dirty="0">
                <a:solidFill>
                  <a:srgbClr val="455560"/>
                </a:solidFill>
                <a:latin typeface="Nunito Sans" panose="00000500000000000000" pitchFamily="2" charset="0"/>
                <a:ea typeface="MS PGothic"/>
              </a:rPr>
              <a:t>Basement </a:t>
            </a:r>
          </a:p>
          <a:p>
            <a:pPr marL="225028" indent="-225028" defTabSz="720015" fontAlgn="t">
              <a:lnSpc>
                <a:spcPts val="1402"/>
              </a:lnSpc>
              <a:buFont typeface="Wingdings" panose="05000000000000000000" pitchFamily="2" charset="2"/>
              <a:buChar char="§"/>
              <a:defRPr/>
            </a:pPr>
            <a:r>
              <a:rPr lang="en-US" sz="1103" dirty="0">
                <a:solidFill>
                  <a:srgbClr val="455560"/>
                </a:solidFill>
                <a:latin typeface="Nunito Sans" panose="00000500000000000000" pitchFamily="2" charset="0"/>
                <a:ea typeface="MS PGothic"/>
              </a:rPr>
              <a:t>Electric </a:t>
            </a:r>
          </a:p>
          <a:p>
            <a:pPr marL="225028" indent="-225028" defTabSz="720015" fontAlgn="t">
              <a:lnSpc>
                <a:spcPts val="1402"/>
              </a:lnSpc>
              <a:buFont typeface="Wingdings" panose="05000000000000000000" pitchFamily="2" charset="2"/>
              <a:buChar char="§"/>
              <a:defRPr/>
            </a:pPr>
            <a:r>
              <a:rPr lang="en-US" sz="1103" dirty="0">
                <a:solidFill>
                  <a:srgbClr val="455560"/>
                </a:solidFill>
                <a:latin typeface="Nunito Sans" panose="00000500000000000000" pitchFamily="2" charset="0"/>
                <a:ea typeface="MS PGothic"/>
              </a:rPr>
              <a:t>Quality</a:t>
            </a:r>
          </a:p>
          <a:p>
            <a:pPr marL="225028" indent="-225028" defTabSz="720015" fontAlgn="t">
              <a:lnSpc>
                <a:spcPts val="1402"/>
              </a:lnSpc>
              <a:buFont typeface="Wingdings" panose="05000000000000000000" pitchFamily="2" charset="2"/>
              <a:buChar char="§"/>
              <a:defRPr/>
            </a:pPr>
            <a:r>
              <a:rPr lang="en-US" sz="1103" dirty="0">
                <a:solidFill>
                  <a:srgbClr val="455560"/>
                </a:solidFill>
                <a:latin typeface="Nunito Sans" panose="00000500000000000000" pitchFamily="2" charset="0"/>
                <a:ea typeface="MS PGothic"/>
              </a:rPr>
              <a:t>Hillside Construction</a:t>
            </a:r>
          </a:p>
          <a:p>
            <a:pPr marL="225028" indent="-225028" defTabSz="720015" fontAlgn="t">
              <a:lnSpc>
                <a:spcPts val="1402"/>
              </a:lnSpc>
              <a:buFont typeface="Wingdings" panose="05000000000000000000" pitchFamily="2" charset="2"/>
              <a:buChar char="§"/>
              <a:defRPr/>
            </a:pPr>
            <a:r>
              <a:rPr lang="en-US" sz="1103" dirty="0">
                <a:solidFill>
                  <a:srgbClr val="455560"/>
                </a:solidFill>
                <a:latin typeface="Nunito Sans" panose="00000500000000000000" pitchFamily="2" charset="0"/>
                <a:ea typeface="MS PGothic"/>
              </a:rPr>
              <a:t>Additional Features</a:t>
            </a:r>
          </a:p>
          <a:p>
            <a:pPr marL="225028" indent="-225028" defTabSz="720015" fontAlgn="t">
              <a:lnSpc>
                <a:spcPts val="1402"/>
              </a:lnSpc>
              <a:buFont typeface="Wingdings" panose="05000000000000000000" pitchFamily="2" charset="2"/>
              <a:buChar char="§"/>
              <a:defRPr/>
            </a:pPr>
            <a:r>
              <a:rPr lang="en-US" sz="1103" dirty="0">
                <a:solidFill>
                  <a:srgbClr val="455560"/>
                </a:solidFill>
                <a:latin typeface="Nunito Sans" panose="00000500000000000000" pitchFamily="2" charset="0"/>
                <a:ea typeface="MS PGothic"/>
              </a:rPr>
              <a:t>Sprinkler System</a:t>
            </a:r>
          </a:p>
          <a:p>
            <a:pPr marL="225028" indent="-225028" defTabSz="720015" fontAlgn="t">
              <a:lnSpc>
                <a:spcPts val="1402"/>
              </a:lnSpc>
              <a:buFont typeface="Wingdings" panose="05000000000000000000" pitchFamily="2" charset="2"/>
              <a:buChar char="§"/>
              <a:defRPr/>
            </a:pPr>
            <a:r>
              <a:rPr lang="en-US" sz="1103" dirty="0">
                <a:solidFill>
                  <a:srgbClr val="455560"/>
                </a:solidFill>
                <a:latin typeface="Nunito Sans" panose="00000500000000000000" pitchFamily="2" charset="0"/>
                <a:ea typeface="MS PGothic"/>
              </a:rPr>
              <a:t>GPS Coordinates</a:t>
            </a:r>
          </a:p>
          <a:p>
            <a:pPr marL="225028" indent="-225028" defTabSz="720015" fontAlgn="t">
              <a:lnSpc>
                <a:spcPts val="1402"/>
              </a:lnSpc>
              <a:buFont typeface="Wingdings" panose="05000000000000000000" pitchFamily="2" charset="2"/>
              <a:buChar char="§"/>
              <a:defRPr/>
            </a:pPr>
            <a:r>
              <a:rPr lang="en-US" sz="1103" dirty="0">
                <a:solidFill>
                  <a:srgbClr val="455560"/>
                </a:solidFill>
                <a:latin typeface="Nunito Sans" panose="00000500000000000000" pitchFamily="2" charset="0"/>
                <a:ea typeface="MS PGothic"/>
              </a:rPr>
              <a:t>Roof Pitch</a:t>
            </a:r>
          </a:p>
        </p:txBody>
      </p:sp>
      <p:cxnSp>
        <p:nvCxnSpPr>
          <p:cNvPr id="13" name="Straight Arrow Connector 12">
            <a:extLst>
              <a:ext uri="{FF2B5EF4-FFF2-40B4-BE49-F238E27FC236}">
                <a16:creationId xmlns:a16="http://schemas.microsoft.com/office/drawing/2014/main" id="{56B37DE6-381D-44F9-A20C-B2D31BDBC254}"/>
              </a:ext>
            </a:extLst>
          </p:cNvPr>
          <p:cNvCxnSpPr>
            <a:cxnSpLocks/>
          </p:cNvCxnSpPr>
          <p:nvPr/>
        </p:nvCxnSpPr>
        <p:spPr>
          <a:xfrm>
            <a:off x="2857288" y="4797583"/>
            <a:ext cx="48313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16" name="Picture 15">
            <a:extLst>
              <a:ext uri="{FF2B5EF4-FFF2-40B4-BE49-F238E27FC236}">
                <a16:creationId xmlns:a16="http://schemas.microsoft.com/office/drawing/2014/main" id="{195409DB-12D1-4E96-995F-20D3DB47259E}"/>
              </a:ext>
            </a:extLst>
          </p:cNvPr>
          <p:cNvPicPr>
            <a:picLocks noChangeAspect="1"/>
          </p:cNvPicPr>
          <p:nvPr/>
        </p:nvPicPr>
        <p:blipFill>
          <a:blip r:embed="rId3"/>
          <a:stretch>
            <a:fillRect/>
          </a:stretch>
        </p:blipFill>
        <p:spPr>
          <a:xfrm>
            <a:off x="5711595" y="2151187"/>
            <a:ext cx="339605" cy="439145"/>
          </a:xfrm>
          <a:prstGeom prst="rect">
            <a:avLst/>
          </a:prstGeom>
          <a:effectLst>
            <a:outerShdw blurRad="38100" dist="25400" dir="2700000" algn="tl" rotWithShape="0">
              <a:prstClr val="black">
                <a:alpha val="40000"/>
              </a:prstClr>
            </a:outerShdw>
          </a:effectLst>
        </p:spPr>
      </p:pic>
      <p:sp>
        <p:nvSpPr>
          <p:cNvPr id="18" name="Oval 15">
            <a:extLst>
              <a:ext uri="{FF2B5EF4-FFF2-40B4-BE49-F238E27FC236}">
                <a16:creationId xmlns:a16="http://schemas.microsoft.com/office/drawing/2014/main" id="{4F3E502F-9AE5-4394-BA2A-933F47BB292D}"/>
              </a:ext>
            </a:extLst>
          </p:cNvPr>
          <p:cNvSpPr>
            <a:spLocks noChangeArrowheads="1"/>
          </p:cNvSpPr>
          <p:nvPr/>
        </p:nvSpPr>
        <p:spPr bwMode="auto">
          <a:xfrm>
            <a:off x="7020560" y="1998456"/>
            <a:ext cx="742029" cy="743513"/>
          </a:xfrm>
          <a:prstGeom prst="ellipse">
            <a:avLst/>
          </a:prstGeom>
          <a:solidFill>
            <a:schemeClr val="tx2"/>
          </a:solidFill>
          <a:ln w="15875" cap="flat">
            <a:noFill/>
            <a:prstDash val="solid"/>
            <a:miter lim="800000"/>
            <a:headEnd/>
            <a:tailEnd/>
          </a:ln>
          <a:effectLst>
            <a:outerShdw blurRad="50800" dist="38100" dir="5400000" algn="t" rotWithShape="0">
              <a:prstClr val="black">
                <a:alpha val="40000"/>
              </a:prstClr>
            </a:outerShdw>
          </a:effectLst>
        </p:spPr>
        <p:txBody>
          <a:bodyPr vert="horz" wrap="square" lIns="72009" tIns="36005" rIns="72009" bIns="36005" numCol="1" anchor="t" anchorCtr="0" compatLnSpc="1">
            <a:prstTxWarp prst="textNoShape">
              <a:avLst/>
            </a:prstTxWarp>
          </a:bodyPr>
          <a:lstStyle/>
          <a:p>
            <a:pPr defTabSz="720015">
              <a:defRPr/>
            </a:pPr>
            <a:endParaRPr lang="en-US" sz="1418">
              <a:solidFill>
                <a:srgbClr val="455560"/>
              </a:solidFill>
              <a:latin typeface="Arial"/>
              <a:ea typeface="MS PGothic"/>
            </a:endParaRPr>
          </a:p>
        </p:txBody>
      </p:sp>
      <p:pic>
        <p:nvPicPr>
          <p:cNvPr id="19" name="Picture 18">
            <a:extLst>
              <a:ext uri="{FF2B5EF4-FFF2-40B4-BE49-F238E27FC236}">
                <a16:creationId xmlns:a16="http://schemas.microsoft.com/office/drawing/2014/main" id="{AE811BA8-7411-48B2-B6D2-A5E584F8DB81}"/>
              </a:ext>
            </a:extLst>
          </p:cNvPr>
          <p:cNvPicPr>
            <a:picLocks noChangeAspect="1"/>
          </p:cNvPicPr>
          <p:nvPr/>
        </p:nvPicPr>
        <p:blipFill>
          <a:blip r:embed="rId4"/>
          <a:stretch>
            <a:fillRect/>
          </a:stretch>
        </p:blipFill>
        <p:spPr>
          <a:xfrm>
            <a:off x="7228317" y="2138517"/>
            <a:ext cx="327931" cy="451815"/>
          </a:xfrm>
          <a:prstGeom prst="rect">
            <a:avLst/>
          </a:prstGeom>
          <a:solidFill>
            <a:schemeClr val="tx2"/>
          </a:solidFill>
          <a:effectLst>
            <a:outerShdw blurRad="38100" dist="25400" dir="2700000" algn="tl" rotWithShape="0">
              <a:prstClr val="black">
                <a:alpha val="40000"/>
              </a:prstClr>
            </a:outerShdw>
          </a:effectLst>
        </p:spPr>
      </p:pic>
    </p:spTree>
    <p:extLst>
      <p:ext uri="{BB962C8B-B14F-4D97-AF65-F5344CB8AC3E}">
        <p14:creationId xmlns:p14="http://schemas.microsoft.com/office/powerpoint/2010/main" val="816754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70CFF-EDFE-FEBB-581F-BC1C19F31486}"/>
              </a:ext>
            </a:extLst>
          </p:cNvPr>
          <p:cNvSpPr>
            <a:spLocks noGrp="1"/>
          </p:cNvSpPr>
          <p:nvPr>
            <p:ph type="title"/>
          </p:nvPr>
        </p:nvSpPr>
        <p:spPr/>
        <p:txBody>
          <a:bodyPr>
            <a:normAutofit/>
          </a:bodyPr>
          <a:lstStyle/>
          <a:p>
            <a:r>
              <a:rPr lang="en-US" dirty="0"/>
              <a:t>Personal Property</a:t>
            </a:r>
          </a:p>
        </p:txBody>
      </p:sp>
      <p:sp>
        <p:nvSpPr>
          <p:cNvPr id="3" name="Content Placeholder 2">
            <a:extLst>
              <a:ext uri="{FF2B5EF4-FFF2-40B4-BE49-F238E27FC236}">
                <a16:creationId xmlns:a16="http://schemas.microsoft.com/office/drawing/2014/main" id="{A4C35EAA-8575-E423-7DF1-D375D29EA323}"/>
              </a:ext>
            </a:extLst>
          </p:cNvPr>
          <p:cNvSpPr>
            <a:spLocks noGrp="1"/>
          </p:cNvSpPr>
          <p:nvPr>
            <p:ph idx="1"/>
          </p:nvPr>
        </p:nvSpPr>
        <p:spPr>
          <a:xfrm>
            <a:off x="400053" y="1171796"/>
            <a:ext cx="8798889" cy="4622292"/>
          </a:xfrm>
        </p:spPr>
        <p:txBody>
          <a:bodyPr>
            <a:normAutofit/>
          </a:bodyPr>
          <a:lstStyle/>
          <a:p>
            <a:pPr marL="378774" indent="-276949" defTabSz="886236">
              <a:spcBef>
                <a:spcPts val="427"/>
              </a:spcBef>
              <a:buClr>
                <a:schemeClr val="accent1"/>
              </a:buClr>
              <a:buFont typeface="Wingdings" panose="05000000000000000000" pitchFamily="2" charset="2"/>
              <a:buChar char="§"/>
              <a:defRPr/>
            </a:pPr>
            <a:endParaRPr lang="en-US" sz="1357" dirty="0">
              <a:solidFill>
                <a:srgbClr val="455560"/>
              </a:solidFill>
              <a:ea typeface="MS PGothic"/>
            </a:endParaRPr>
          </a:p>
          <a:p>
            <a:pPr marL="0" indent="0">
              <a:spcAft>
                <a:spcPts val="775"/>
              </a:spcAft>
              <a:buNone/>
            </a:pPr>
            <a:r>
              <a:rPr lang="en-US" sz="1357" b="1" dirty="0"/>
              <a:t>General Buildings– Modeling Approach</a:t>
            </a:r>
          </a:p>
          <a:p>
            <a:pPr marL="0" indent="0">
              <a:spcAft>
                <a:spcPts val="775"/>
              </a:spcAft>
              <a:buNone/>
            </a:pPr>
            <a:r>
              <a:rPr lang="en-US" sz="1357" dirty="0"/>
              <a:t>For general buildings, we will develop an opinion of the insurable value of personal property through use of a modeling approach, which relies on our proprietary database containing data from thousands of detailed equipment inventories we have performed. The model develops the insurable value of each building’s personal property on the basis of building occupancy and square footage and can be altered to account for above-or below-average density of personal property. A single insurable value will be reported for each building’s personal property.</a:t>
            </a:r>
          </a:p>
          <a:p>
            <a:pPr marL="0" indent="0" defTabSz="886236">
              <a:spcBef>
                <a:spcPts val="427"/>
              </a:spcBef>
              <a:buClr>
                <a:schemeClr val="accent1"/>
              </a:buClr>
              <a:buNone/>
              <a:defRPr/>
            </a:pPr>
            <a:r>
              <a:rPr lang="en-US" sz="1357" b="1" dirty="0">
                <a:solidFill>
                  <a:srgbClr val="415560"/>
                </a:solidFill>
                <a:ea typeface="MS PGothic"/>
              </a:rPr>
              <a:t>Utility Assets</a:t>
            </a:r>
          </a:p>
          <a:p>
            <a:pPr marL="0" indent="0" algn="just" defTabSz="886236">
              <a:spcBef>
                <a:spcPts val="257"/>
              </a:spcBef>
              <a:buClr>
                <a:schemeClr val="accent1"/>
              </a:buClr>
              <a:buNone/>
              <a:defRPr/>
            </a:pPr>
            <a:r>
              <a:rPr lang="en-US" sz="1357" dirty="0">
                <a:solidFill>
                  <a:srgbClr val="455560"/>
                </a:solidFill>
                <a:ea typeface="MS PGothic"/>
              </a:rPr>
              <a:t>For utility buildings a high-level inventory of the personal property is created for each building.  Stand-alone equipment asset items or major units are valued on an itemized basis. Stand-alone equipment asset items which have with a less material Cost of Reproduction New are valued in aggregate by property classification.</a:t>
            </a:r>
          </a:p>
          <a:p>
            <a:pPr marL="344847" indent="-152059" algn="just" defTabSz="886236">
              <a:spcBef>
                <a:spcPts val="257"/>
              </a:spcBef>
              <a:buClr>
                <a:srgbClr val="FF0000"/>
              </a:buClr>
              <a:buFont typeface="Wingdings" pitchFamily="2" charset="2"/>
              <a:buChar char="§"/>
              <a:defRPr/>
            </a:pPr>
            <a:endParaRPr lang="en-US" sz="872" dirty="0">
              <a:solidFill>
                <a:srgbClr val="455560"/>
              </a:solidFill>
              <a:ea typeface="MS PGothic"/>
            </a:endParaRPr>
          </a:p>
          <a:p>
            <a:pPr marL="192788" indent="0" defTabSz="886236">
              <a:spcBef>
                <a:spcPct val="20000"/>
              </a:spcBef>
              <a:spcAft>
                <a:spcPts val="513"/>
              </a:spcAft>
              <a:buClr>
                <a:srgbClr val="415560"/>
              </a:buClr>
              <a:buNone/>
              <a:defRPr/>
            </a:pPr>
            <a:r>
              <a:rPr lang="en-US" sz="1357" dirty="0">
                <a:solidFill>
                  <a:srgbClr val="455560"/>
                </a:solidFill>
                <a:ea typeface="MS PGothic"/>
              </a:rPr>
              <a:t>     Equipment costing sources used include:</a:t>
            </a:r>
          </a:p>
          <a:p>
            <a:pPr marL="1994032" lvl="4" indent="-221559" defTabSz="886236">
              <a:spcBef>
                <a:spcPct val="20000"/>
              </a:spcBef>
              <a:buClrTx/>
              <a:buFont typeface="Arial" pitchFamily="34" charset="0"/>
              <a:buChar char="»"/>
              <a:defRPr/>
            </a:pPr>
            <a:r>
              <a:rPr lang="en-US" sz="1357" dirty="0">
                <a:solidFill>
                  <a:srgbClr val="455560"/>
                </a:solidFill>
                <a:ea typeface="MS PGothic"/>
              </a:rPr>
              <a:t>Original Equipment Manufacturers and Distributors</a:t>
            </a:r>
          </a:p>
          <a:p>
            <a:pPr marL="1994032" lvl="4" indent="-221559" defTabSz="886236">
              <a:spcBef>
                <a:spcPct val="20000"/>
              </a:spcBef>
              <a:buClrTx/>
              <a:buFont typeface="Arial" pitchFamily="34" charset="0"/>
              <a:buChar char="»"/>
              <a:defRPr/>
            </a:pPr>
            <a:r>
              <a:rPr lang="en-US" sz="1357" dirty="0">
                <a:solidFill>
                  <a:srgbClr val="455560"/>
                </a:solidFill>
                <a:ea typeface="MS PGothic"/>
              </a:rPr>
              <a:t>Industry Standard Estimating Sources</a:t>
            </a:r>
          </a:p>
          <a:p>
            <a:pPr marL="1994032" lvl="4" indent="-221559" defTabSz="886236">
              <a:spcBef>
                <a:spcPct val="20000"/>
              </a:spcBef>
              <a:buClrTx/>
              <a:buFont typeface="Arial" pitchFamily="34" charset="0"/>
              <a:buChar char="»"/>
              <a:defRPr/>
            </a:pPr>
            <a:r>
              <a:rPr lang="en-US" sz="1357" dirty="0">
                <a:solidFill>
                  <a:srgbClr val="455560"/>
                </a:solidFill>
                <a:ea typeface="MS PGothic"/>
              </a:rPr>
              <a:t>Project Cost Analyses From Prior Valuations or Construction Projects</a:t>
            </a:r>
          </a:p>
          <a:p>
            <a:pPr marL="1994032" lvl="4" indent="-221559" defTabSz="886236">
              <a:spcBef>
                <a:spcPct val="20000"/>
              </a:spcBef>
              <a:buClrTx/>
              <a:buFont typeface="Arial" pitchFamily="34" charset="0"/>
              <a:buChar char="»"/>
              <a:defRPr/>
            </a:pPr>
            <a:r>
              <a:rPr lang="en-US" sz="1357" dirty="0">
                <a:solidFill>
                  <a:srgbClr val="455560"/>
                </a:solidFill>
                <a:ea typeface="MS PGothic"/>
              </a:rPr>
              <a:t>Client Cost Estimates For Specially Designed and Built Assets </a:t>
            </a:r>
          </a:p>
          <a:p>
            <a:pPr marL="1994032" lvl="4" indent="-221559" defTabSz="886236">
              <a:spcBef>
                <a:spcPct val="20000"/>
              </a:spcBef>
              <a:buClrTx/>
              <a:buFont typeface="Arial" pitchFamily="34" charset="0"/>
              <a:buChar char="»"/>
              <a:defRPr/>
            </a:pPr>
            <a:r>
              <a:rPr lang="en-US" sz="1357" dirty="0">
                <a:solidFill>
                  <a:srgbClr val="455560"/>
                </a:solidFill>
                <a:ea typeface="MS PGothic"/>
              </a:rPr>
              <a:t>Client or Outside Contractors’ Cost Breakdowns for Future Capital Investment Projects</a:t>
            </a:r>
          </a:p>
          <a:p>
            <a:endParaRPr lang="en-US" dirty="0"/>
          </a:p>
        </p:txBody>
      </p:sp>
    </p:spTree>
    <p:extLst>
      <p:ext uri="{BB962C8B-B14F-4D97-AF65-F5344CB8AC3E}">
        <p14:creationId xmlns:p14="http://schemas.microsoft.com/office/powerpoint/2010/main" val="3713873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452" y="369083"/>
            <a:ext cx="8530297" cy="1713476"/>
          </a:xfrm>
        </p:spPr>
        <p:txBody>
          <a:bodyPr/>
          <a:lstStyle/>
          <a:p>
            <a:r>
              <a:rPr lang="en-US" dirty="0"/>
              <a:t>Sample Building Inspection and Appraisal Report</a:t>
            </a:r>
          </a:p>
        </p:txBody>
      </p:sp>
      <p:sp>
        <p:nvSpPr>
          <p:cNvPr id="4" name="Content Placeholder 3">
            <a:extLst>
              <a:ext uri="{FF2B5EF4-FFF2-40B4-BE49-F238E27FC236}">
                <a16:creationId xmlns:a16="http://schemas.microsoft.com/office/drawing/2014/main" id="{3CD8E869-46C3-4391-BDA8-32BF5B8E0616}"/>
              </a:ext>
            </a:extLst>
          </p:cNvPr>
          <p:cNvSpPr>
            <a:spLocks noGrp="1"/>
          </p:cNvSpPr>
          <p:nvPr>
            <p:ph idx="1"/>
          </p:nvPr>
        </p:nvSpPr>
        <p:spPr>
          <a:xfrm>
            <a:off x="535452" y="1629203"/>
            <a:ext cx="8530297" cy="4386703"/>
          </a:xfrm>
        </p:spPr>
        <p:txBody>
          <a:bodyPr/>
          <a:lstStyle/>
          <a:p>
            <a:endParaRPr lang="en-US" dirty="0"/>
          </a:p>
          <a:p>
            <a:endParaRPr lang="en-US" dirty="0"/>
          </a:p>
        </p:txBody>
      </p:sp>
      <p:sp>
        <p:nvSpPr>
          <p:cNvPr id="9" name="Text Placeholder 6">
            <a:extLst>
              <a:ext uri="{FF2B5EF4-FFF2-40B4-BE49-F238E27FC236}">
                <a16:creationId xmlns:a16="http://schemas.microsoft.com/office/drawing/2014/main" id="{23CC04F8-0C1C-459E-B6BC-79FA0C385B6A}"/>
              </a:ext>
            </a:extLst>
          </p:cNvPr>
          <p:cNvSpPr txBox="1">
            <a:spLocks/>
          </p:cNvSpPr>
          <p:nvPr/>
        </p:nvSpPr>
        <p:spPr>
          <a:xfrm>
            <a:off x="346798" y="300537"/>
            <a:ext cx="8980585" cy="592518"/>
          </a:xfrm>
          <a:prstGeom prst="rect">
            <a:avLst/>
          </a:prstGeom>
          <a:noFill/>
          <a:ln>
            <a:noFill/>
          </a:ln>
        </p:spPr>
        <p:txBody>
          <a:bodyPr vert="horz" lIns="0" tIns="0" rIns="0" bIns="0" spcCol="324000" rtlCol="0" anchor="ctr" anchorCtr="0">
            <a:noAutofit/>
          </a:bodyPr>
          <a:lstStyle>
            <a:lvl1pPr marL="0" indent="0" algn="l" defTabSz="870870" rtl="0" eaLnBrk="1" latinLnBrk="0" hangingPunct="1">
              <a:lnSpc>
                <a:spcPct val="100000"/>
              </a:lnSpc>
              <a:spcBef>
                <a:spcPts val="600"/>
              </a:spcBef>
              <a:spcAft>
                <a:spcPts val="0"/>
              </a:spcAft>
              <a:buClr>
                <a:schemeClr val="tx1"/>
              </a:buClr>
              <a:buFont typeface="Arial" panose="020B0604020202020204" pitchFamily="34" charset="0"/>
              <a:buNone/>
              <a:defRPr lang="en-US" sz="2400" b="1" kern="1200" spc="0" dirty="0" smtClean="0">
                <a:solidFill>
                  <a:schemeClr val="bg1"/>
                </a:solidFill>
                <a:latin typeface="Arial" pitchFamily="34" charset="0"/>
                <a:ea typeface="+mn-ea"/>
                <a:cs typeface="Arial" pitchFamily="34" charset="0"/>
              </a:defRPr>
            </a:lvl1pPr>
            <a:lvl2pPr marL="467995" indent="-230396" algn="l" defTabSz="893753" rtl="0" eaLnBrk="1" latinLnBrk="0" hangingPunct="1">
              <a:lnSpc>
                <a:spcPct val="100000"/>
              </a:lnSpc>
              <a:spcBef>
                <a:spcPts val="600"/>
              </a:spcBef>
              <a:spcAft>
                <a:spcPts val="0"/>
              </a:spcAft>
              <a:buClr>
                <a:schemeClr val="tx1"/>
              </a:buClr>
              <a:buFont typeface="Arial" panose="020B0604020202020204" pitchFamily="34" charset="0"/>
              <a:buChar char="•"/>
              <a:defRPr lang="en-US" sz="1000" kern="1200" dirty="0" smtClean="0">
                <a:solidFill>
                  <a:schemeClr val="tx1"/>
                </a:solidFill>
                <a:latin typeface="Arial" pitchFamily="34" charset="0"/>
                <a:ea typeface="+mn-ea"/>
                <a:cs typeface="Arial" pitchFamily="34" charset="0"/>
              </a:defRPr>
            </a:lvl2pPr>
            <a:lvl3pPr marL="719992" indent="-230396" algn="l" defTabSz="870870" rtl="0" eaLnBrk="1" latinLnBrk="0" hangingPunct="1">
              <a:lnSpc>
                <a:spcPct val="100000"/>
              </a:lnSpc>
              <a:spcBef>
                <a:spcPts val="600"/>
              </a:spcBef>
              <a:spcAft>
                <a:spcPts val="0"/>
              </a:spcAft>
              <a:buClr>
                <a:schemeClr val="tx1"/>
              </a:buClr>
              <a:buFont typeface="Arial" panose="020B0604020202020204" pitchFamily="34" charset="0"/>
              <a:buChar char="•"/>
              <a:defRPr lang="en-US" sz="1000" kern="1200" dirty="0" smtClean="0">
                <a:solidFill>
                  <a:schemeClr val="tx1"/>
                </a:solidFill>
                <a:latin typeface="Arial" pitchFamily="34" charset="0"/>
                <a:ea typeface="+mn-ea"/>
                <a:cs typeface="Arial" pitchFamily="34" charset="0"/>
              </a:defRPr>
            </a:lvl3pPr>
            <a:lvl4pPr marL="971989" indent="-230396" algn="l" defTabSz="870870" rtl="0" eaLnBrk="1" latinLnBrk="0" hangingPunct="1">
              <a:lnSpc>
                <a:spcPct val="100000"/>
              </a:lnSpc>
              <a:spcBef>
                <a:spcPts val="600"/>
              </a:spcBef>
              <a:buClr>
                <a:schemeClr val="tx1"/>
              </a:buClr>
              <a:buFont typeface="Arial" panose="020B0604020202020204" pitchFamily="34" charset="0"/>
              <a:buChar char="•"/>
              <a:defRPr lang="en-GB" sz="1000" kern="1200" dirty="0" smtClean="0">
                <a:solidFill>
                  <a:schemeClr val="tx1"/>
                </a:solidFill>
                <a:latin typeface="Arial" pitchFamily="34" charset="0"/>
                <a:ea typeface="+mn-ea"/>
                <a:cs typeface="Arial" pitchFamily="34" charset="0"/>
              </a:defRPr>
            </a:lvl4pPr>
            <a:lvl5pPr marL="971989" indent="-230396" algn="l" defTabSz="870870" rtl="0" eaLnBrk="1" latinLnBrk="0" hangingPunct="1">
              <a:lnSpc>
                <a:spcPct val="100000"/>
              </a:lnSpc>
              <a:spcBef>
                <a:spcPts val="600"/>
              </a:spcBef>
              <a:buClr>
                <a:schemeClr val="tx1"/>
              </a:buClr>
              <a:buFont typeface="Arial" panose="020B0604020202020204" pitchFamily="34" charset="0"/>
              <a:buChar char="•"/>
              <a:defRPr lang="en-GB" sz="1000" kern="1200">
                <a:solidFill>
                  <a:schemeClr val="tx1"/>
                </a:solidFill>
                <a:latin typeface="Arial" pitchFamily="34" charset="0"/>
                <a:ea typeface="+mn-ea"/>
                <a:cs typeface="Arial" pitchFamily="34" charset="0"/>
              </a:defRPr>
            </a:lvl5pPr>
            <a:lvl6pPr marL="2394895" indent="-217716" algn="l" defTabSz="870870" rtl="0" eaLnBrk="1" latinLnBrk="0" hangingPunct="1">
              <a:spcBef>
                <a:spcPct val="20000"/>
              </a:spcBef>
              <a:buFont typeface="Arial" pitchFamily="34" charset="0"/>
              <a:buChar char="•"/>
              <a:defRPr sz="1906" kern="1200">
                <a:solidFill>
                  <a:schemeClr val="tx1"/>
                </a:solidFill>
                <a:latin typeface="+mn-lt"/>
                <a:ea typeface="+mn-ea"/>
                <a:cs typeface="+mn-cs"/>
              </a:defRPr>
            </a:lvl6pPr>
            <a:lvl7pPr marL="2830327" indent="-217716" algn="l" defTabSz="870870" rtl="0" eaLnBrk="1" latinLnBrk="0" hangingPunct="1">
              <a:spcBef>
                <a:spcPct val="20000"/>
              </a:spcBef>
              <a:buFont typeface="Arial" pitchFamily="34" charset="0"/>
              <a:buChar char="•"/>
              <a:defRPr sz="1906" kern="1200">
                <a:solidFill>
                  <a:schemeClr val="tx1"/>
                </a:solidFill>
                <a:latin typeface="+mn-lt"/>
                <a:ea typeface="+mn-ea"/>
                <a:cs typeface="+mn-cs"/>
              </a:defRPr>
            </a:lvl7pPr>
            <a:lvl8pPr marL="3265763" indent="-217716" algn="l" defTabSz="870870" rtl="0" eaLnBrk="1" latinLnBrk="0" hangingPunct="1">
              <a:spcBef>
                <a:spcPct val="20000"/>
              </a:spcBef>
              <a:buFont typeface="Arial" pitchFamily="34" charset="0"/>
              <a:buChar char="•"/>
              <a:defRPr sz="1906" kern="1200">
                <a:solidFill>
                  <a:schemeClr val="tx1"/>
                </a:solidFill>
                <a:latin typeface="+mn-lt"/>
                <a:ea typeface="+mn-ea"/>
                <a:cs typeface="+mn-cs"/>
              </a:defRPr>
            </a:lvl8pPr>
            <a:lvl9pPr marL="3701198" indent="-217716" algn="l" defTabSz="870870" rtl="0" eaLnBrk="1" latinLnBrk="0" hangingPunct="1">
              <a:spcBef>
                <a:spcPct val="20000"/>
              </a:spcBef>
              <a:buFont typeface="Arial" pitchFamily="34" charset="0"/>
              <a:buChar char="•"/>
              <a:defRPr sz="1906" kern="1200">
                <a:solidFill>
                  <a:schemeClr val="tx1"/>
                </a:solidFill>
                <a:latin typeface="+mn-lt"/>
                <a:ea typeface="+mn-ea"/>
                <a:cs typeface="+mn-cs"/>
              </a:defRPr>
            </a:lvl9pPr>
          </a:lstStyle>
          <a:p>
            <a:pPr marL="223300" indent="-223300"/>
            <a:r>
              <a:rPr lang="en-US" sz="2326" dirty="0"/>
              <a:t>Sample SOV - Appraisal Report</a:t>
            </a:r>
          </a:p>
        </p:txBody>
      </p:sp>
      <p:pic>
        <p:nvPicPr>
          <p:cNvPr id="5" name="Picture 4">
            <a:extLst>
              <a:ext uri="{FF2B5EF4-FFF2-40B4-BE49-F238E27FC236}">
                <a16:creationId xmlns:a16="http://schemas.microsoft.com/office/drawing/2014/main" id="{0D9763B4-051D-C787-5771-779D23313E57}"/>
              </a:ext>
            </a:extLst>
          </p:cNvPr>
          <p:cNvPicPr>
            <a:picLocks noChangeAspect="1"/>
          </p:cNvPicPr>
          <p:nvPr/>
        </p:nvPicPr>
        <p:blipFill>
          <a:blip r:embed="rId2"/>
          <a:stretch>
            <a:fillRect/>
          </a:stretch>
        </p:blipFill>
        <p:spPr>
          <a:xfrm>
            <a:off x="0" y="1835550"/>
            <a:ext cx="9601200" cy="4446740"/>
          </a:xfrm>
          <a:prstGeom prst="rect">
            <a:avLst/>
          </a:prstGeom>
        </p:spPr>
      </p:pic>
      <p:pic>
        <p:nvPicPr>
          <p:cNvPr id="8" name="Picture 7">
            <a:extLst>
              <a:ext uri="{FF2B5EF4-FFF2-40B4-BE49-F238E27FC236}">
                <a16:creationId xmlns:a16="http://schemas.microsoft.com/office/drawing/2014/main" id="{344A1456-F4A2-C4C8-B1F6-61B813DDD27E}"/>
              </a:ext>
            </a:extLst>
          </p:cNvPr>
          <p:cNvPicPr>
            <a:picLocks noChangeAspect="1"/>
          </p:cNvPicPr>
          <p:nvPr/>
        </p:nvPicPr>
        <p:blipFill>
          <a:blip r:embed="rId3"/>
          <a:stretch>
            <a:fillRect/>
          </a:stretch>
        </p:blipFill>
        <p:spPr>
          <a:xfrm>
            <a:off x="91440" y="1344994"/>
            <a:ext cx="9438640" cy="449451"/>
          </a:xfrm>
          <a:prstGeom prst="rect">
            <a:avLst/>
          </a:prstGeom>
        </p:spPr>
      </p:pic>
    </p:spTree>
    <p:extLst>
      <p:ext uri="{BB962C8B-B14F-4D97-AF65-F5344CB8AC3E}">
        <p14:creationId xmlns:p14="http://schemas.microsoft.com/office/powerpoint/2010/main" val="2245754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452" y="369083"/>
            <a:ext cx="8530297" cy="1713476"/>
          </a:xfrm>
        </p:spPr>
        <p:txBody>
          <a:bodyPr/>
          <a:lstStyle/>
          <a:p>
            <a:r>
              <a:rPr lang="en-US" dirty="0"/>
              <a:t>Sample Building Inspection and Appraisal Report</a:t>
            </a:r>
          </a:p>
        </p:txBody>
      </p:sp>
      <p:sp>
        <p:nvSpPr>
          <p:cNvPr id="4" name="Content Placeholder 3">
            <a:extLst>
              <a:ext uri="{FF2B5EF4-FFF2-40B4-BE49-F238E27FC236}">
                <a16:creationId xmlns:a16="http://schemas.microsoft.com/office/drawing/2014/main" id="{3CD8E869-46C3-4391-BDA8-32BF5B8E0616}"/>
              </a:ext>
            </a:extLst>
          </p:cNvPr>
          <p:cNvSpPr>
            <a:spLocks noGrp="1"/>
          </p:cNvSpPr>
          <p:nvPr>
            <p:ph idx="1"/>
          </p:nvPr>
        </p:nvSpPr>
        <p:spPr>
          <a:xfrm>
            <a:off x="535452" y="1629203"/>
            <a:ext cx="8530297" cy="4386703"/>
          </a:xfrm>
        </p:spPr>
        <p:txBody>
          <a:bodyPr/>
          <a:lstStyle/>
          <a:p>
            <a:endParaRPr lang="en-US" dirty="0"/>
          </a:p>
          <a:p>
            <a:endParaRPr lang="en-US" dirty="0"/>
          </a:p>
        </p:txBody>
      </p:sp>
      <p:sp>
        <p:nvSpPr>
          <p:cNvPr id="9" name="Text Placeholder 6">
            <a:extLst>
              <a:ext uri="{FF2B5EF4-FFF2-40B4-BE49-F238E27FC236}">
                <a16:creationId xmlns:a16="http://schemas.microsoft.com/office/drawing/2014/main" id="{23CC04F8-0C1C-459E-B6BC-79FA0C385B6A}"/>
              </a:ext>
            </a:extLst>
          </p:cNvPr>
          <p:cNvSpPr txBox="1">
            <a:spLocks/>
          </p:cNvSpPr>
          <p:nvPr/>
        </p:nvSpPr>
        <p:spPr>
          <a:xfrm>
            <a:off x="346798" y="300537"/>
            <a:ext cx="8980585" cy="592518"/>
          </a:xfrm>
          <a:prstGeom prst="rect">
            <a:avLst/>
          </a:prstGeom>
          <a:noFill/>
          <a:ln>
            <a:noFill/>
          </a:ln>
        </p:spPr>
        <p:txBody>
          <a:bodyPr vert="horz" lIns="0" tIns="0" rIns="0" bIns="0" spcCol="324000" rtlCol="0" anchor="ctr" anchorCtr="0">
            <a:noAutofit/>
          </a:bodyPr>
          <a:lstStyle>
            <a:lvl1pPr marL="0" indent="0" algn="l" defTabSz="870870" rtl="0" eaLnBrk="1" latinLnBrk="0" hangingPunct="1">
              <a:lnSpc>
                <a:spcPct val="100000"/>
              </a:lnSpc>
              <a:spcBef>
                <a:spcPts val="600"/>
              </a:spcBef>
              <a:spcAft>
                <a:spcPts val="0"/>
              </a:spcAft>
              <a:buClr>
                <a:schemeClr val="tx1"/>
              </a:buClr>
              <a:buFont typeface="Arial" panose="020B0604020202020204" pitchFamily="34" charset="0"/>
              <a:buNone/>
              <a:defRPr lang="en-US" sz="2400" b="1" kern="1200" spc="0" dirty="0" smtClean="0">
                <a:solidFill>
                  <a:schemeClr val="bg1"/>
                </a:solidFill>
                <a:latin typeface="Arial" pitchFamily="34" charset="0"/>
                <a:ea typeface="+mn-ea"/>
                <a:cs typeface="Arial" pitchFamily="34" charset="0"/>
              </a:defRPr>
            </a:lvl1pPr>
            <a:lvl2pPr marL="467995" indent="-230396" algn="l" defTabSz="893753" rtl="0" eaLnBrk="1" latinLnBrk="0" hangingPunct="1">
              <a:lnSpc>
                <a:spcPct val="100000"/>
              </a:lnSpc>
              <a:spcBef>
                <a:spcPts val="600"/>
              </a:spcBef>
              <a:spcAft>
                <a:spcPts val="0"/>
              </a:spcAft>
              <a:buClr>
                <a:schemeClr val="tx1"/>
              </a:buClr>
              <a:buFont typeface="Arial" panose="020B0604020202020204" pitchFamily="34" charset="0"/>
              <a:buChar char="•"/>
              <a:defRPr lang="en-US" sz="1000" kern="1200" dirty="0" smtClean="0">
                <a:solidFill>
                  <a:schemeClr val="tx1"/>
                </a:solidFill>
                <a:latin typeface="Arial" pitchFamily="34" charset="0"/>
                <a:ea typeface="+mn-ea"/>
                <a:cs typeface="Arial" pitchFamily="34" charset="0"/>
              </a:defRPr>
            </a:lvl2pPr>
            <a:lvl3pPr marL="719992" indent="-230396" algn="l" defTabSz="870870" rtl="0" eaLnBrk="1" latinLnBrk="0" hangingPunct="1">
              <a:lnSpc>
                <a:spcPct val="100000"/>
              </a:lnSpc>
              <a:spcBef>
                <a:spcPts val="600"/>
              </a:spcBef>
              <a:spcAft>
                <a:spcPts val="0"/>
              </a:spcAft>
              <a:buClr>
                <a:schemeClr val="tx1"/>
              </a:buClr>
              <a:buFont typeface="Arial" panose="020B0604020202020204" pitchFamily="34" charset="0"/>
              <a:buChar char="•"/>
              <a:defRPr lang="en-US" sz="1000" kern="1200" dirty="0" smtClean="0">
                <a:solidFill>
                  <a:schemeClr val="tx1"/>
                </a:solidFill>
                <a:latin typeface="Arial" pitchFamily="34" charset="0"/>
                <a:ea typeface="+mn-ea"/>
                <a:cs typeface="Arial" pitchFamily="34" charset="0"/>
              </a:defRPr>
            </a:lvl3pPr>
            <a:lvl4pPr marL="971989" indent="-230396" algn="l" defTabSz="870870" rtl="0" eaLnBrk="1" latinLnBrk="0" hangingPunct="1">
              <a:lnSpc>
                <a:spcPct val="100000"/>
              </a:lnSpc>
              <a:spcBef>
                <a:spcPts val="600"/>
              </a:spcBef>
              <a:buClr>
                <a:schemeClr val="tx1"/>
              </a:buClr>
              <a:buFont typeface="Arial" panose="020B0604020202020204" pitchFamily="34" charset="0"/>
              <a:buChar char="•"/>
              <a:defRPr lang="en-GB" sz="1000" kern="1200" dirty="0" smtClean="0">
                <a:solidFill>
                  <a:schemeClr val="tx1"/>
                </a:solidFill>
                <a:latin typeface="Arial" pitchFamily="34" charset="0"/>
                <a:ea typeface="+mn-ea"/>
                <a:cs typeface="Arial" pitchFamily="34" charset="0"/>
              </a:defRPr>
            </a:lvl4pPr>
            <a:lvl5pPr marL="971989" indent="-230396" algn="l" defTabSz="870870" rtl="0" eaLnBrk="1" latinLnBrk="0" hangingPunct="1">
              <a:lnSpc>
                <a:spcPct val="100000"/>
              </a:lnSpc>
              <a:spcBef>
                <a:spcPts val="600"/>
              </a:spcBef>
              <a:buClr>
                <a:schemeClr val="tx1"/>
              </a:buClr>
              <a:buFont typeface="Arial" panose="020B0604020202020204" pitchFamily="34" charset="0"/>
              <a:buChar char="•"/>
              <a:defRPr lang="en-GB" sz="1000" kern="1200">
                <a:solidFill>
                  <a:schemeClr val="tx1"/>
                </a:solidFill>
                <a:latin typeface="Arial" pitchFamily="34" charset="0"/>
                <a:ea typeface="+mn-ea"/>
                <a:cs typeface="Arial" pitchFamily="34" charset="0"/>
              </a:defRPr>
            </a:lvl5pPr>
            <a:lvl6pPr marL="2394895" indent="-217716" algn="l" defTabSz="870870" rtl="0" eaLnBrk="1" latinLnBrk="0" hangingPunct="1">
              <a:spcBef>
                <a:spcPct val="20000"/>
              </a:spcBef>
              <a:buFont typeface="Arial" pitchFamily="34" charset="0"/>
              <a:buChar char="•"/>
              <a:defRPr sz="1906" kern="1200">
                <a:solidFill>
                  <a:schemeClr val="tx1"/>
                </a:solidFill>
                <a:latin typeface="+mn-lt"/>
                <a:ea typeface="+mn-ea"/>
                <a:cs typeface="+mn-cs"/>
              </a:defRPr>
            </a:lvl6pPr>
            <a:lvl7pPr marL="2830327" indent="-217716" algn="l" defTabSz="870870" rtl="0" eaLnBrk="1" latinLnBrk="0" hangingPunct="1">
              <a:spcBef>
                <a:spcPct val="20000"/>
              </a:spcBef>
              <a:buFont typeface="Arial" pitchFamily="34" charset="0"/>
              <a:buChar char="•"/>
              <a:defRPr sz="1906" kern="1200">
                <a:solidFill>
                  <a:schemeClr val="tx1"/>
                </a:solidFill>
                <a:latin typeface="+mn-lt"/>
                <a:ea typeface="+mn-ea"/>
                <a:cs typeface="+mn-cs"/>
              </a:defRPr>
            </a:lvl7pPr>
            <a:lvl8pPr marL="3265763" indent="-217716" algn="l" defTabSz="870870" rtl="0" eaLnBrk="1" latinLnBrk="0" hangingPunct="1">
              <a:spcBef>
                <a:spcPct val="20000"/>
              </a:spcBef>
              <a:buFont typeface="Arial" pitchFamily="34" charset="0"/>
              <a:buChar char="•"/>
              <a:defRPr sz="1906" kern="1200">
                <a:solidFill>
                  <a:schemeClr val="tx1"/>
                </a:solidFill>
                <a:latin typeface="+mn-lt"/>
                <a:ea typeface="+mn-ea"/>
                <a:cs typeface="+mn-cs"/>
              </a:defRPr>
            </a:lvl8pPr>
            <a:lvl9pPr marL="3701198" indent="-217716" algn="l" defTabSz="870870" rtl="0" eaLnBrk="1" latinLnBrk="0" hangingPunct="1">
              <a:spcBef>
                <a:spcPct val="20000"/>
              </a:spcBef>
              <a:buFont typeface="Arial" pitchFamily="34" charset="0"/>
              <a:buChar char="•"/>
              <a:defRPr sz="1906" kern="1200">
                <a:solidFill>
                  <a:schemeClr val="tx1"/>
                </a:solidFill>
                <a:latin typeface="+mn-lt"/>
                <a:ea typeface="+mn-ea"/>
                <a:cs typeface="+mn-cs"/>
              </a:defRPr>
            </a:lvl9pPr>
          </a:lstStyle>
          <a:p>
            <a:pPr marL="223300" indent="-223300"/>
            <a:r>
              <a:rPr lang="en-US" sz="2326" dirty="0"/>
              <a:t>Sample Building Inspection and Appraisal Report</a:t>
            </a:r>
          </a:p>
        </p:txBody>
      </p:sp>
      <p:pic>
        <p:nvPicPr>
          <p:cNvPr id="6" name="Picture 5">
            <a:extLst>
              <a:ext uri="{FF2B5EF4-FFF2-40B4-BE49-F238E27FC236}">
                <a16:creationId xmlns:a16="http://schemas.microsoft.com/office/drawing/2014/main" id="{331F0248-5B40-7EF8-1485-CD64C48D8EE2}"/>
              </a:ext>
            </a:extLst>
          </p:cNvPr>
          <p:cNvPicPr>
            <a:picLocks noChangeAspect="1"/>
          </p:cNvPicPr>
          <p:nvPr/>
        </p:nvPicPr>
        <p:blipFill>
          <a:blip r:embed="rId2"/>
          <a:stretch>
            <a:fillRect/>
          </a:stretch>
        </p:blipFill>
        <p:spPr>
          <a:xfrm>
            <a:off x="284480" y="1056640"/>
            <a:ext cx="8940800" cy="5801360"/>
          </a:xfrm>
          <a:prstGeom prst="rect">
            <a:avLst/>
          </a:prstGeom>
        </p:spPr>
      </p:pic>
    </p:spTree>
    <p:extLst>
      <p:ext uri="{BB962C8B-B14F-4D97-AF65-F5344CB8AC3E}">
        <p14:creationId xmlns:p14="http://schemas.microsoft.com/office/powerpoint/2010/main" val="3783111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00075"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06500" y="585216"/>
            <a:ext cx="4647873" cy="1499616"/>
          </a:xfrm>
        </p:spPr>
        <p:txBody>
          <a:bodyPr vert="horz" lIns="91440" tIns="45720" rIns="91440" bIns="45720" rtlCol="0" anchor="ctr">
            <a:normAutofit/>
          </a:bodyPr>
          <a:lstStyle/>
          <a:p>
            <a:r>
              <a:rPr lang="en-US" sz="5000"/>
              <a:t>ICRMT and Kroll History</a:t>
            </a:r>
          </a:p>
        </p:txBody>
      </p:sp>
      <p:sp>
        <p:nvSpPr>
          <p:cNvPr id="25" name="Content Placeholder 2"/>
          <p:cNvSpPr>
            <a:spLocks noGrp="1"/>
          </p:cNvSpPr>
          <p:nvPr>
            <p:ph idx="1"/>
          </p:nvPr>
        </p:nvSpPr>
        <p:spPr>
          <a:xfrm>
            <a:off x="806500" y="2286000"/>
            <a:ext cx="4647873" cy="3931920"/>
          </a:xfrm>
        </p:spPr>
        <p:txBody>
          <a:bodyPr vert="horz" lIns="45720" tIns="45720" rIns="45720" bIns="45720" rtlCol="0">
            <a:normAutofit/>
          </a:bodyPr>
          <a:lstStyle/>
          <a:p>
            <a:pPr marL="228600" lvl="1" indent="0">
              <a:buNone/>
            </a:pPr>
            <a:r>
              <a:rPr lang="en-US" b="1" i="1" dirty="0">
                <a:latin typeface="Nunito Sans" panose="00000500000000000000" pitchFamily="2" charset="0"/>
              </a:rPr>
              <a:t>Property appraisals started in 2018…..</a:t>
            </a:r>
          </a:p>
          <a:p>
            <a:pPr marL="228600" lvl="1" indent="0">
              <a:buNone/>
            </a:pPr>
            <a:endParaRPr lang="en-US" b="1" i="1" dirty="0">
              <a:latin typeface="Nunito Sans" panose="00000500000000000000" pitchFamily="2" charset="0"/>
            </a:endParaRPr>
          </a:p>
          <a:p>
            <a:pPr lvl="1">
              <a:buFont typeface="Wingdings" panose="05000000000000000000" pitchFamily="2" charset="2"/>
              <a:buChar char="§"/>
            </a:pPr>
            <a:r>
              <a:rPr lang="en-US" b="1" i="1" dirty="0">
                <a:latin typeface="Nunito Sans" panose="00000500000000000000" pitchFamily="2" charset="0"/>
              </a:rPr>
              <a:t>2018 – 2219 buildings and 68 members</a:t>
            </a:r>
          </a:p>
          <a:p>
            <a:pPr lvl="1">
              <a:buFont typeface="Wingdings" panose="05000000000000000000" pitchFamily="2" charset="2"/>
              <a:buChar char="§"/>
            </a:pPr>
            <a:r>
              <a:rPr lang="en-US" b="1" i="1" dirty="0">
                <a:latin typeface="Nunito Sans" panose="00000500000000000000" pitchFamily="2" charset="0"/>
              </a:rPr>
              <a:t>2019 – 3452 buildings and 84 members</a:t>
            </a:r>
          </a:p>
          <a:p>
            <a:pPr lvl="1">
              <a:buFont typeface="Wingdings" panose="05000000000000000000" pitchFamily="2" charset="2"/>
              <a:buChar char="§"/>
            </a:pPr>
            <a:r>
              <a:rPr lang="en-US" b="1" i="1" dirty="0">
                <a:latin typeface="Nunito Sans" panose="00000500000000000000" pitchFamily="2" charset="0"/>
              </a:rPr>
              <a:t>2020 – 3525 buildings and 100 members</a:t>
            </a:r>
          </a:p>
          <a:p>
            <a:pPr lvl="1">
              <a:buFont typeface="Wingdings" panose="05000000000000000000" pitchFamily="2" charset="2"/>
              <a:buChar char="§"/>
            </a:pPr>
            <a:r>
              <a:rPr lang="en-US" b="1" i="1" dirty="0">
                <a:latin typeface="Nunito Sans" panose="00000500000000000000" pitchFamily="2" charset="0"/>
              </a:rPr>
              <a:t>2021 – 2708 buildings and 102 members</a:t>
            </a:r>
          </a:p>
          <a:p>
            <a:pPr lvl="1">
              <a:buFont typeface="Wingdings" panose="05000000000000000000" pitchFamily="2" charset="2"/>
              <a:buChar char="§"/>
            </a:pPr>
            <a:r>
              <a:rPr lang="en-US" b="1" i="1" dirty="0">
                <a:latin typeface="Nunito Sans" panose="00000500000000000000" pitchFamily="2" charset="0"/>
              </a:rPr>
              <a:t>2022 – 4481 buildings and 91 members</a:t>
            </a:r>
          </a:p>
          <a:p>
            <a:pPr lvl="1">
              <a:buFont typeface="Wingdings" panose="05000000000000000000" pitchFamily="2" charset="2"/>
              <a:buChar char="§"/>
            </a:pPr>
            <a:r>
              <a:rPr lang="en-US" b="1" i="1" dirty="0">
                <a:latin typeface="Nunito Sans" panose="00000500000000000000" pitchFamily="2" charset="0"/>
              </a:rPr>
              <a:t>2023 – 1785 buildings and 98 members</a:t>
            </a:r>
          </a:p>
          <a:p>
            <a:pPr lvl="1"/>
            <a:endParaRPr lang="en-US" b="1" i="1" dirty="0">
              <a:latin typeface="Nunito Sans" panose="00000500000000000000" pitchFamily="2" charset="0"/>
            </a:endParaRPr>
          </a:p>
          <a:p>
            <a:pPr lvl="1"/>
            <a:endParaRPr lang="en-US" dirty="0">
              <a:latin typeface="Nunito Sans" panose="00000500000000000000" pitchFamily="2" charset="0"/>
            </a:endParaRPr>
          </a:p>
          <a:p>
            <a:pPr marL="120650" lvl="1" indent="0">
              <a:spcBef>
                <a:spcPts val="1200"/>
              </a:spcBef>
              <a:spcAft>
                <a:spcPts val="600"/>
              </a:spcAft>
              <a:buNone/>
            </a:pPr>
            <a:r>
              <a:rPr lang="en-US" i="1">
                <a:latin typeface="Nunito Sans" panose="00000500000000000000" pitchFamily="2" charset="0"/>
              </a:rPr>
              <a:t>Over 18,000 </a:t>
            </a:r>
            <a:r>
              <a:rPr lang="en-US" i="1" dirty="0">
                <a:latin typeface="Nunito Sans" panose="00000500000000000000" pitchFamily="2" charset="0"/>
              </a:rPr>
              <a:t>buildings appraised!!!</a:t>
            </a:r>
          </a:p>
          <a:p>
            <a:pPr lvl="1" indent="-336550">
              <a:spcBef>
                <a:spcPts val="1200"/>
              </a:spcBef>
              <a:spcAft>
                <a:spcPts val="600"/>
              </a:spcAft>
              <a:buFont typeface="Arial" panose="020B0604020202020204" pitchFamily="34" charset="0"/>
              <a:buChar char="•"/>
            </a:pPr>
            <a:endParaRPr lang="en-US" dirty="0"/>
          </a:p>
        </p:txBody>
      </p:sp>
      <p:pic>
        <p:nvPicPr>
          <p:cNvPr id="29" name="Graphic 28" descr="Building">
            <a:extLst>
              <a:ext uri="{FF2B5EF4-FFF2-40B4-BE49-F238E27FC236}">
                <a16:creationId xmlns:a16="http://schemas.microsoft.com/office/drawing/2014/main" id="{F0868215-EE85-2C09-ADBC-6A4E27FC2D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47410" y="1854136"/>
            <a:ext cx="3149727" cy="3149727"/>
          </a:xfrm>
          <a:prstGeom prst="rect">
            <a:avLst/>
          </a:prstGeom>
        </p:spPr>
      </p:pic>
    </p:spTree>
    <p:extLst>
      <p:ext uri="{BB962C8B-B14F-4D97-AF65-F5344CB8AC3E}">
        <p14:creationId xmlns:p14="http://schemas.microsoft.com/office/powerpoint/2010/main" val="3343130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050" y="1088137"/>
            <a:ext cx="8801100" cy="5195705"/>
          </a:xfrm>
        </p:spPr>
        <p:txBody>
          <a:bodyPr>
            <a:normAutofit/>
          </a:bodyPr>
          <a:lstStyle/>
          <a:p>
            <a:pPr marL="0" indent="0">
              <a:buNone/>
            </a:pPr>
            <a:r>
              <a:rPr lang="en-US" sz="1900" dirty="0"/>
              <a:t>How to interpret your appraisal results</a:t>
            </a:r>
          </a:p>
          <a:p>
            <a:pPr marL="0" indent="0">
              <a:buNone/>
            </a:pPr>
            <a:endParaRPr lang="en-US" sz="1900" dirty="0"/>
          </a:p>
          <a:p>
            <a:pPr marL="285750" lvl="2" indent="-285750">
              <a:lnSpc>
                <a:spcPct val="90000"/>
              </a:lnSpc>
              <a:spcBef>
                <a:spcPts val="600"/>
              </a:spcBef>
              <a:spcAft>
                <a:spcPts val="600"/>
              </a:spcAft>
              <a:buClr>
                <a:srgbClr val="455560"/>
              </a:buClr>
              <a:buFont typeface="Arial" panose="020B0604020202020204" pitchFamily="34" charset="0"/>
              <a:buChar char="•"/>
              <a:defRPr/>
            </a:pPr>
            <a:r>
              <a:rPr lang="en-US" sz="1700" dirty="0"/>
              <a:t>Did values go up or down?</a:t>
            </a:r>
          </a:p>
          <a:p>
            <a:pPr marL="1200150" lvl="3" indent="-285750">
              <a:lnSpc>
                <a:spcPct val="90000"/>
              </a:lnSpc>
              <a:spcBef>
                <a:spcPts val="600"/>
              </a:spcBef>
              <a:spcAft>
                <a:spcPts val="600"/>
              </a:spcAft>
              <a:buClr>
                <a:srgbClr val="455560"/>
              </a:buClr>
              <a:buSzPct val="100000"/>
              <a:buFont typeface="Courier New" panose="02070309020205020404" pitchFamily="49" charset="0"/>
              <a:buChar char="o"/>
              <a:defRPr/>
            </a:pPr>
            <a:r>
              <a:rPr lang="en-US" sz="1600" dirty="0"/>
              <a:t>If up…</a:t>
            </a:r>
          </a:p>
          <a:p>
            <a:pPr marL="1377950" lvl="5" indent="-182563">
              <a:lnSpc>
                <a:spcPct val="90000"/>
              </a:lnSpc>
              <a:spcBef>
                <a:spcPts val="600"/>
              </a:spcBef>
              <a:spcAft>
                <a:spcPts val="600"/>
              </a:spcAft>
              <a:buClr>
                <a:srgbClr val="455560"/>
              </a:buClr>
            </a:pPr>
            <a:r>
              <a:rPr lang="en-US" sz="1600" dirty="0"/>
              <a:t>Additional square footage?</a:t>
            </a:r>
          </a:p>
          <a:p>
            <a:pPr marL="1377950" lvl="5" indent="-182563">
              <a:lnSpc>
                <a:spcPct val="90000"/>
              </a:lnSpc>
              <a:spcBef>
                <a:spcPts val="600"/>
              </a:spcBef>
              <a:spcAft>
                <a:spcPts val="600"/>
              </a:spcAft>
              <a:buClr>
                <a:srgbClr val="455560"/>
              </a:buClr>
            </a:pPr>
            <a:r>
              <a:rPr lang="en-US" sz="1600" dirty="0"/>
              <a:t>Additional buildings?</a:t>
            </a:r>
          </a:p>
          <a:p>
            <a:pPr marL="1377950" lvl="5" indent="-182563">
              <a:lnSpc>
                <a:spcPct val="90000"/>
              </a:lnSpc>
              <a:spcBef>
                <a:spcPts val="600"/>
              </a:spcBef>
              <a:spcAft>
                <a:spcPts val="600"/>
              </a:spcAft>
              <a:buClr>
                <a:srgbClr val="455560"/>
              </a:buClr>
            </a:pPr>
            <a:r>
              <a:rPr lang="en-US" sz="1600" dirty="0"/>
              <a:t>Both?</a:t>
            </a:r>
          </a:p>
          <a:p>
            <a:pPr marL="1377950" lvl="5" indent="-182563">
              <a:lnSpc>
                <a:spcPct val="90000"/>
              </a:lnSpc>
              <a:spcBef>
                <a:spcPts val="600"/>
              </a:spcBef>
              <a:spcAft>
                <a:spcPts val="600"/>
              </a:spcAft>
              <a:buClr>
                <a:srgbClr val="455560"/>
              </a:buClr>
            </a:pPr>
            <a:r>
              <a:rPr lang="en-US" sz="1600" dirty="0"/>
              <a:t>Neither?</a:t>
            </a:r>
          </a:p>
          <a:p>
            <a:pPr marL="1200150" lvl="3" indent="-285750">
              <a:lnSpc>
                <a:spcPct val="90000"/>
              </a:lnSpc>
              <a:spcBef>
                <a:spcPts val="600"/>
              </a:spcBef>
              <a:spcAft>
                <a:spcPts val="600"/>
              </a:spcAft>
              <a:buClr>
                <a:srgbClr val="455560"/>
              </a:buClr>
              <a:buSzPct val="100000"/>
              <a:buFont typeface="Courier New" panose="02070309020205020404" pitchFamily="49" charset="0"/>
              <a:buChar char="o"/>
              <a:defRPr/>
            </a:pPr>
            <a:r>
              <a:rPr lang="en-US" sz="1600" dirty="0"/>
              <a:t>If down…</a:t>
            </a:r>
          </a:p>
          <a:p>
            <a:pPr marL="1377950" lvl="5" indent="-182563">
              <a:lnSpc>
                <a:spcPct val="90000"/>
              </a:lnSpc>
              <a:spcBef>
                <a:spcPts val="600"/>
              </a:spcBef>
              <a:spcAft>
                <a:spcPts val="600"/>
              </a:spcAft>
              <a:buClr>
                <a:srgbClr val="455560"/>
              </a:buClr>
            </a:pPr>
            <a:r>
              <a:rPr lang="en-US" sz="1600" dirty="0"/>
              <a:t>Reduction in square footage?</a:t>
            </a:r>
          </a:p>
          <a:p>
            <a:pPr marL="1377950" lvl="5" indent="-182563">
              <a:lnSpc>
                <a:spcPct val="90000"/>
              </a:lnSpc>
              <a:spcBef>
                <a:spcPts val="600"/>
              </a:spcBef>
              <a:spcAft>
                <a:spcPts val="600"/>
              </a:spcAft>
              <a:buClr>
                <a:srgbClr val="455560"/>
              </a:buClr>
            </a:pPr>
            <a:r>
              <a:rPr lang="en-US" sz="1600" dirty="0"/>
              <a:t>Significant number of not found buildings?</a:t>
            </a:r>
          </a:p>
          <a:p>
            <a:pPr marL="1377950" lvl="5" indent="-182563">
              <a:lnSpc>
                <a:spcPct val="90000"/>
              </a:lnSpc>
              <a:spcBef>
                <a:spcPts val="600"/>
              </a:spcBef>
              <a:spcAft>
                <a:spcPts val="600"/>
              </a:spcAft>
              <a:buClr>
                <a:srgbClr val="455560"/>
              </a:buClr>
            </a:pPr>
            <a:r>
              <a:rPr lang="en-US" sz="1600" dirty="0"/>
              <a:t>Both?</a:t>
            </a:r>
          </a:p>
          <a:p>
            <a:pPr marL="1377950" lvl="5" indent="-182563">
              <a:lnSpc>
                <a:spcPct val="90000"/>
              </a:lnSpc>
              <a:spcBef>
                <a:spcPts val="600"/>
              </a:spcBef>
              <a:spcAft>
                <a:spcPts val="600"/>
              </a:spcAft>
              <a:buClr>
                <a:srgbClr val="455560"/>
              </a:buClr>
            </a:pPr>
            <a:r>
              <a:rPr lang="en-US" sz="1600" dirty="0"/>
              <a:t>Neither?</a:t>
            </a:r>
          </a:p>
          <a:p>
            <a:pPr marL="285750" lvl="2" indent="-285750" fontAlgn="base">
              <a:lnSpc>
                <a:spcPct val="90000"/>
              </a:lnSpc>
              <a:spcBef>
                <a:spcPts val="600"/>
              </a:spcBef>
              <a:spcAft>
                <a:spcPts val="600"/>
              </a:spcAft>
              <a:buClr>
                <a:srgbClr val="455560"/>
              </a:buClr>
              <a:buSzPct val="100000"/>
              <a:buFont typeface="Arial" panose="020B0604020202020204" pitchFamily="34" charset="0"/>
              <a:buChar char="•"/>
              <a:defRPr/>
            </a:pPr>
            <a:endParaRPr lang="en-US" sz="1600" dirty="0"/>
          </a:p>
          <a:p>
            <a:pPr>
              <a:spcBef>
                <a:spcPts val="600"/>
              </a:spcBef>
              <a:spcAft>
                <a:spcPts val="600"/>
              </a:spcAft>
            </a:pPr>
            <a:endParaRPr lang="en-US" sz="1800" dirty="0"/>
          </a:p>
          <a:p>
            <a:pPr>
              <a:spcBef>
                <a:spcPts val="600"/>
              </a:spcBef>
              <a:spcAft>
                <a:spcPts val="600"/>
              </a:spcAft>
            </a:pPr>
            <a:endParaRPr lang="en-US" sz="1800" dirty="0"/>
          </a:p>
        </p:txBody>
      </p:sp>
      <p:sp>
        <p:nvSpPr>
          <p:cNvPr id="2" name="Title 1"/>
          <p:cNvSpPr>
            <a:spLocks noGrp="1"/>
          </p:cNvSpPr>
          <p:nvPr>
            <p:ph type="title"/>
          </p:nvPr>
        </p:nvSpPr>
        <p:spPr>
          <a:xfrm>
            <a:off x="400050" y="413986"/>
            <a:ext cx="8801100" cy="1066800"/>
          </a:xfrm>
        </p:spPr>
        <p:txBody>
          <a:bodyPr/>
          <a:lstStyle/>
          <a:p>
            <a:r>
              <a:rPr lang="en-US" dirty="0">
                <a:solidFill>
                  <a:srgbClr val="14487F"/>
                </a:solidFill>
              </a:rPr>
              <a:t>Appraisal Results</a:t>
            </a:r>
          </a:p>
        </p:txBody>
      </p:sp>
    </p:spTree>
    <p:extLst>
      <p:ext uri="{BB962C8B-B14F-4D97-AF65-F5344CB8AC3E}">
        <p14:creationId xmlns:p14="http://schemas.microsoft.com/office/powerpoint/2010/main" val="3942268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3" y="464607"/>
            <a:ext cx="8775391" cy="348923"/>
          </a:xfrm>
        </p:spPr>
        <p:txBody>
          <a:bodyPr>
            <a:normAutofit fontScale="90000"/>
          </a:bodyPr>
          <a:lstStyle/>
          <a:p>
            <a:r>
              <a:rPr lang="en-US" dirty="0"/>
              <a:t>Food for thought! </a:t>
            </a:r>
            <a:br>
              <a:rPr lang="en-US" dirty="0"/>
            </a:br>
            <a:endParaRPr lang="en-US" dirty="0">
              <a:latin typeface="Nunito Sans ExtraBold" panose="00000900000000000000" pitchFamily="2" charset="0"/>
            </a:endParaRPr>
          </a:p>
        </p:txBody>
      </p:sp>
      <p:sp>
        <p:nvSpPr>
          <p:cNvPr id="3" name="Content Placeholder 2"/>
          <p:cNvSpPr>
            <a:spLocks noGrp="1"/>
          </p:cNvSpPr>
          <p:nvPr>
            <p:ph idx="1"/>
          </p:nvPr>
        </p:nvSpPr>
        <p:spPr>
          <a:xfrm>
            <a:off x="400053" y="1365800"/>
            <a:ext cx="8982968" cy="4386703"/>
          </a:xfrm>
        </p:spPr>
        <p:txBody>
          <a:bodyPr>
            <a:noAutofit/>
          </a:bodyPr>
          <a:lstStyle/>
          <a:p>
            <a:pPr marL="0" lvl="4" indent="0">
              <a:spcAft>
                <a:spcPts val="582"/>
              </a:spcAft>
              <a:buClr>
                <a:srgbClr val="455560"/>
              </a:buClr>
              <a:buNone/>
              <a:defRPr/>
            </a:pPr>
            <a:r>
              <a:rPr lang="en-US" sz="1800" dirty="0"/>
              <a:t>Comparing replacement costs</a:t>
            </a:r>
          </a:p>
          <a:p>
            <a:pPr marL="943165" lvl="4" indent="-338493">
              <a:spcAft>
                <a:spcPts val="582"/>
              </a:spcAft>
              <a:buClr>
                <a:srgbClr val="455560"/>
              </a:buClr>
              <a:buFont typeface="Wingdings" panose="05000000000000000000" pitchFamily="2" charset="2"/>
              <a:buChar char="§"/>
              <a:defRPr/>
            </a:pPr>
            <a:r>
              <a:rPr lang="en-US" sz="1551" dirty="0"/>
              <a:t>Historic vs Modern construction</a:t>
            </a:r>
          </a:p>
          <a:p>
            <a:pPr marL="943165" lvl="4" indent="-338493">
              <a:spcAft>
                <a:spcPts val="582"/>
              </a:spcAft>
              <a:buClr>
                <a:srgbClr val="455560"/>
              </a:buClr>
              <a:buFont typeface="Wingdings" panose="05000000000000000000" pitchFamily="2" charset="2"/>
              <a:buChar char="§"/>
              <a:defRPr/>
            </a:pPr>
            <a:r>
              <a:rPr lang="en-US" sz="1551" dirty="0"/>
              <a:t>Architecturally significant vs plain-Jane</a:t>
            </a:r>
          </a:p>
          <a:p>
            <a:pPr marL="943165" lvl="4" indent="-338493">
              <a:spcAft>
                <a:spcPts val="582"/>
              </a:spcAft>
              <a:buClr>
                <a:srgbClr val="455560"/>
              </a:buClr>
              <a:buFont typeface="Wingdings" panose="05000000000000000000" pitchFamily="2" charset="2"/>
              <a:buChar char="§"/>
              <a:defRPr/>
            </a:pPr>
            <a:r>
              <a:rPr lang="en-US" sz="1551" dirty="0"/>
              <a:t>High quality materials vs low cost/quality</a:t>
            </a:r>
          </a:p>
          <a:p>
            <a:pPr marL="943165" lvl="4" indent="-338493">
              <a:spcAft>
                <a:spcPts val="582"/>
              </a:spcAft>
              <a:buClr>
                <a:srgbClr val="455560"/>
              </a:buClr>
              <a:buFont typeface="Wingdings" panose="05000000000000000000" pitchFamily="2" charset="2"/>
              <a:buChar char="§"/>
              <a:defRPr/>
            </a:pPr>
            <a:r>
              <a:rPr lang="en-US" sz="1551" dirty="0"/>
              <a:t>Large vs Small building</a:t>
            </a:r>
          </a:p>
          <a:p>
            <a:pPr marL="943165" lvl="4" indent="-338493">
              <a:spcAft>
                <a:spcPts val="582"/>
              </a:spcAft>
              <a:buClr>
                <a:srgbClr val="455560"/>
              </a:buClr>
              <a:buFont typeface="Wingdings" panose="05000000000000000000" pitchFamily="2" charset="2"/>
              <a:buChar char="§"/>
              <a:defRPr/>
            </a:pPr>
            <a:r>
              <a:rPr lang="en-US" sz="1551" dirty="0"/>
              <a:t>Replacement vs Reconstruction cost basis</a:t>
            </a:r>
          </a:p>
          <a:p>
            <a:pPr marL="272333" lvl="3" indent="0">
              <a:lnSpc>
                <a:spcPct val="90000"/>
              </a:lnSpc>
              <a:spcAft>
                <a:spcPts val="582"/>
              </a:spcAft>
              <a:buClr>
                <a:srgbClr val="455560"/>
              </a:buClr>
              <a:buNone/>
              <a:defRPr/>
            </a:pPr>
            <a:endParaRPr lang="en-GB" sz="1163" dirty="0"/>
          </a:p>
          <a:p>
            <a:pPr marL="0" indent="0">
              <a:buNone/>
            </a:pPr>
            <a:r>
              <a:rPr lang="en-GB" sz="1800" dirty="0"/>
              <a:t>Questions that you need to ask yourself?</a:t>
            </a:r>
          </a:p>
          <a:p>
            <a:pPr lvl="1" indent="-336550">
              <a:spcBef>
                <a:spcPts val="1200"/>
              </a:spcBef>
              <a:spcAft>
                <a:spcPts val="600"/>
              </a:spcAft>
              <a:buFont typeface="Arial" panose="020B0604020202020204" pitchFamily="34" charset="0"/>
              <a:buChar char="•"/>
            </a:pPr>
            <a:r>
              <a:rPr lang="en-US" dirty="0"/>
              <a:t>Are you confident that your statement of values accurately reports all of your insurable property?</a:t>
            </a:r>
          </a:p>
          <a:p>
            <a:pPr lvl="1" indent="-336550">
              <a:spcBef>
                <a:spcPts val="600"/>
              </a:spcBef>
              <a:spcAft>
                <a:spcPts val="600"/>
              </a:spcAft>
              <a:buFont typeface="Arial" panose="020B0604020202020204" pitchFamily="34" charset="0"/>
              <a:buChar char="•"/>
            </a:pPr>
            <a:r>
              <a:rPr lang="en-US" dirty="0"/>
              <a:t>Have you kept pace with the change in assets within your facilities?</a:t>
            </a:r>
          </a:p>
          <a:p>
            <a:pPr lvl="1" indent="-336550">
              <a:spcBef>
                <a:spcPts val="600"/>
              </a:spcBef>
              <a:spcAft>
                <a:spcPts val="600"/>
              </a:spcAft>
              <a:buFont typeface="Arial" panose="020B0604020202020204" pitchFamily="34" charset="0"/>
              <a:buChar char="•"/>
            </a:pPr>
            <a:r>
              <a:rPr lang="en-US" dirty="0"/>
              <a:t>Do you know where your properties’ reported insurable values come from?</a:t>
            </a:r>
          </a:p>
          <a:p>
            <a:pPr marL="272333" lvl="3" indent="0">
              <a:lnSpc>
                <a:spcPct val="90000"/>
              </a:lnSpc>
              <a:spcAft>
                <a:spcPts val="582"/>
              </a:spcAft>
              <a:buClr>
                <a:srgbClr val="455560"/>
              </a:buClr>
              <a:buNone/>
              <a:defRPr/>
            </a:pPr>
            <a:endParaRPr lang="en-GB" sz="1163" dirty="0"/>
          </a:p>
          <a:p>
            <a:pPr marL="0" indent="0">
              <a:buNone/>
            </a:pPr>
            <a:br>
              <a:rPr lang="en-US" sz="1938" dirty="0"/>
            </a:br>
            <a:br>
              <a:rPr lang="en-US" sz="1938" dirty="0"/>
            </a:br>
            <a:endParaRPr lang="en-US" sz="1163" dirty="0"/>
          </a:p>
        </p:txBody>
      </p:sp>
    </p:spTree>
    <p:extLst>
      <p:ext uri="{BB962C8B-B14F-4D97-AF65-F5344CB8AC3E}">
        <p14:creationId xmlns:p14="http://schemas.microsoft.com/office/powerpoint/2010/main" val="1501560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9178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071" y="541421"/>
            <a:ext cx="2173941" cy="446160"/>
          </a:xfrm>
          <a:solidFill>
            <a:srgbClr val="43B049"/>
          </a:solidFill>
        </p:spPr>
        <p:txBody>
          <a:bodyPr/>
          <a:lstStyle/>
          <a:p>
            <a:r>
              <a:t>       Michael Domin</a:t>
            </a:r>
          </a:p>
        </p:txBody>
      </p:sp>
      <p:sp>
        <p:nvSpPr>
          <p:cNvPr id="3" name="Content Placeholder 2"/>
          <p:cNvSpPr>
            <a:spLocks noGrp="1" noChangeAspect="1"/>
          </p:cNvSpPr>
          <p:nvPr>
            <p:ph sz="half" idx="2"/>
          </p:nvPr>
        </p:nvSpPr>
        <p:spPr>
          <a:xfrm>
            <a:off x="2922786" y="1380092"/>
            <a:ext cx="6001230" cy="4599377"/>
          </a:xfrm>
        </p:spPr>
        <p:txBody>
          <a:bodyPr/>
          <a:lstStyle/>
          <a:p>
            <a:r>
              <a:rPr lang="en-US" dirty="0"/>
              <a:t>Michael Domin is a managing director of business development for the Fixed Asset Advisory Services (FAAS). He has more than 22 years of experience in the professional appraisal industry, and currently works to develop client solutions for public, private and nonprofit entities. As a consultant, Michael completed appraisals for various public entities including counties, cities, independent park districts, municipalities, universities, colleges, risk pools and school districts. He specialized in the appraisal of building construction and water and wastewater utilities. In addition, he valued traditional and modern churches, parishes, convents, and rectories. Michael has valued fixed assets and buildings for purposes of insurance, accounting, and property records. He has also completed infrastructure studies and performed valuations for compliance with GASB 34. </a:t>
            </a:r>
          </a:p>
          <a:p>
            <a:r>
              <a:rPr lang="en-US" dirty="0"/>
              <a:t>Michael joined American Appraisal (now Kroll) in 2000 and worked in various valuation consulting and management positions until 2008, when he joined the managing director staff.</a:t>
            </a:r>
          </a:p>
          <a:p>
            <a:r>
              <a:rPr lang="en-US" dirty="0"/>
              <a:t>Michael earned his Bachelor of Business Administration - Entrepreneurial Studies from Carthage College. He is a candidate member of the American Society of Appraisers within the Machinery &amp; Technical Specialties discipline. Michael has completed numerous industry-related courses including REALL 110, GASB 34 Implementation Seminar, Architecture and Construction Trends for the 21st Century Church, Church Design and Construction Sound Advice, and Square Foot/Assembly Cost Estimating Workshop.</a:t>
            </a:r>
          </a:p>
        </p:txBody>
      </p:sp>
      <p:pic>
        <p:nvPicPr>
          <p:cNvPr id="14" name="Picture Placeholder 13" descr="Picture1.jpg"/>
          <p:cNvPicPr>
            <a:picLocks noGrp="1" noChangeAspect="1"/>
          </p:cNvPicPr>
          <p:nvPr>
            <p:ph type="pic" sz="quarter" idx="11"/>
          </p:nvPr>
        </p:nvPicPr>
        <p:blipFill rotWithShape="1">
          <a:blip r:embed="rId2" cstate="print"/>
          <a:srcRect t="13356" b="13356"/>
          <a:stretch/>
        </p:blipFill>
        <p:spPr>
          <a:xfrm>
            <a:off x="930771" y="1114691"/>
            <a:ext cx="1525331" cy="1473867"/>
          </a:xfrm>
          <a:ln>
            <a:solidFill>
              <a:srgbClr val="43B049"/>
            </a:solidFill>
          </a:ln>
        </p:spPr>
      </p:pic>
      <p:sp>
        <p:nvSpPr>
          <p:cNvPr id="9" name="Text Placeholder 8"/>
          <p:cNvSpPr>
            <a:spLocks noGrp="1"/>
          </p:cNvSpPr>
          <p:nvPr>
            <p:ph type="body" sz="quarter" idx="20"/>
          </p:nvPr>
        </p:nvSpPr>
        <p:spPr>
          <a:xfrm>
            <a:off x="728462" y="2956614"/>
            <a:ext cx="1808550" cy="244411"/>
          </a:xfrm>
        </p:spPr>
        <p:txBody>
          <a:bodyPr>
            <a:normAutofit lnSpcReduction="10000"/>
          </a:bodyPr>
          <a:lstStyle/>
          <a:p>
            <a:r>
              <a:t>Managing Director</a:t>
            </a:r>
          </a:p>
        </p:txBody>
      </p:sp>
      <p:pic>
        <p:nvPicPr>
          <p:cNvPr id="10" name="Picture 9">
            <a:extLst>
              <a:ext uri="{FF2B5EF4-FFF2-40B4-BE49-F238E27FC236}">
                <a16:creationId xmlns:a16="http://schemas.microsoft.com/office/drawing/2014/main" id="{B8207DA1-2BE0-41EB-AB6F-03E6762719E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068072" y="6540886"/>
            <a:ext cx="633991" cy="147347"/>
          </a:xfrm>
          <a:prstGeom prst="rect">
            <a:avLst/>
          </a:prstGeom>
        </p:spPr>
      </p:pic>
      <p:sp>
        <p:nvSpPr>
          <p:cNvPr id="4" name="TextBox 3">
            <a:extLst>
              <a:ext uri="{FF2B5EF4-FFF2-40B4-BE49-F238E27FC236}">
                <a16:creationId xmlns:a16="http://schemas.microsoft.com/office/drawing/2014/main" id="{64ADDB7A-64F6-470C-B9F1-5FA5DDF638EF}"/>
              </a:ext>
            </a:extLst>
          </p:cNvPr>
          <p:cNvSpPr txBox="1"/>
          <p:nvPr/>
        </p:nvSpPr>
        <p:spPr>
          <a:xfrm>
            <a:off x="728462" y="3885735"/>
            <a:ext cx="2044994" cy="255326"/>
          </a:xfrm>
          <a:prstGeom prst="rect">
            <a:avLst/>
          </a:prstGeom>
          <a:noFill/>
        </p:spPr>
        <p:txBody>
          <a:bodyPr wrap="square" rtlCol="0">
            <a:spAutoFit/>
          </a:bodyPr>
          <a:lstStyle/>
          <a:p>
            <a:endParaRPr lang="en-US" sz="1059" dirty="0">
              <a:latin typeface="Nunito Sans" panose="00000500000000000000" pitchFamily="2" charset="0"/>
            </a:endParaRPr>
          </a:p>
        </p:txBody>
      </p:sp>
      <p:sp>
        <p:nvSpPr>
          <p:cNvPr id="8" name="Text Placeholder 4">
            <a:extLst>
              <a:ext uri="{FF2B5EF4-FFF2-40B4-BE49-F238E27FC236}">
                <a16:creationId xmlns:a16="http://schemas.microsoft.com/office/drawing/2014/main" id="{D3CCF5C8-D65B-4307-9242-6435E757BE35}"/>
              </a:ext>
            </a:extLst>
          </p:cNvPr>
          <p:cNvSpPr>
            <a:spLocks noGrp="1"/>
          </p:cNvSpPr>
          <p:nvPr>
            <p:ph type="body" sz="quarter" idx="18" hasCustomPrompt="1"/>
          </p:nvPr>
        </p:nvSpPr>
        <p:spPr>
          <a:xfrm>
            <a:off x="711853" y="4044603"/>
            <a:ext cx="1842224" cy="244500"/>
          </a:xfrm>
        </p:spPr>
        <p:txBody>
          <a:bodyPr>
            <a:normAutofit fontScale="62500" lnSpcReduction="20000"/>
          </a:bodyPr>
          <a:lstStyle/>
          <a:p>
            <a:r>
              <a:t>BA-Bachelor of Arts in Business Administration</a:t>
            </a:r>
          </a:p>
          <a:p>
            <a:endParaRPr/>
          </a:p>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1AF164A-30BE-47FA-8A3B-D778CD6A151C}"/>
              </a:ext>
            </a:extLst>
          </p:cNvPr>
          <p:cNvGrpSpPr/>
          <p:nvPr/>
        </p:nvGrpSpPr>
        <p:grpSpPr>
          <a:xfrm>
            <a:off x="2293" y="1890661"/>
            <a:ext cx="7659648" cy="4102941"/>
            <a:chOff x="41011" y="1602554"/>
            <a:chExt cx="9726537" cy="5210084"/>
          </a:xfrm>
        </p:grpSpPr>
        <p:grpSp>
          <p:nvGrpSpPr>
            <p:cNvPr id="33" name="Group 32">
              <a:extLst>
                <a:ext uri="{FF2B5EF4-FFF2-40B4-BE49-F238E27FC236}">
                  <a16:creationId xmlns:a16="http://schemas.microsoft.com/office/drawing/2014/main" id="{9344D65E-8910-4188-8A65-F7E44C56F893}"/>
                </a:ext>
              </a:extLst>
            </p:cNvPr>
            <p:cNvGrpSpPr/>
            <p:nvPr/>
          </p:nvGrpSpPr>
          <p:grpSpPr>
            <a:xfrm>
              <a:off x="41011" y="4632008"/>
              <a:ext cx="8796993" cy="729465"/>
              <a:chOff x="-1674039" y="1731833"/>
              <a:chExt cx="8796993" cy="729465"/>
            </a:xfrm>
          </p:grpSpPr>
          <p:sp>
            <p:nvSpPr>
              <p:cNvPr id="53" name="Rectangle 52">
                <a:extLst>
                  <a:ext uri="{FF2B5EF4-FFF2-40B4-BE49-F238E27FC236}">
                    <a16:creationId xmlns:a16="http://schemas.microsoft.com/office/drawing/2014/main" id="{C0CF039A-C327-4154-8574-A02C1291F815}"/>
                  </a:ext>
                </a:extLst>
              </p:cNvPr>
              <p:cNvSpPr/>
              <p:nvPr/>
            </p:nvSpPr>
            <p:spPr>
              <a:xfrm>
                <a:off x="-1674039" y="1731833"/>
                <a:ext cx="8432260" cy="729465"/>
              </a:xfrm>
              <a:prstGeom prst="rect">
                <a:avLst/>
              </a:prstGeom>
              <a:solidFill>
                <a:srgbClr val="43B049"/>
              </a:solidFill>
              <a:ln w="25400" cap="flat" cmpd="sng" algn="ctr">
                <a:noFill/>
                <a:prstDash val="solid"/>
              </a:ln>
              <a:effectLst/>
            </p:spPr>
            <p:txBody>
              <a:bodyPr rtlCol="0" anchor="ctr"/>
              <a:lstStyle/>
              <a:p>
                <a:pPr algn="ctr" defTabSz="720090">
                  <a:defRPr/>
                </a:pPr>
                <a:endParaRPr lang="en-US" sz="1418" kern="0">
                  <a:solidFill>
                    <a:srgbClr val="FFFFFF"/>
                  </a:solidFill>
                  <a:latin typeface="Arial"/>
                </a:endParaRPr>
              </a:p>
            </p:txBody>
          </p:sp>
          <p:sp>
            <p:nvSpPr>
              <p:cNvPr id="54" name="Oval 53">
                <a:extLst>
                  <a:ext uri="{FF2B5EF4-FFF2-40B4-BE49-F238E27FC236}">
                    <a16:creationId xmlns:a16="http://schemas.microsoft.com/office/drawing/2014/main" id="{277D2206-92A3-4FD0-B555-CC3FE0B28CA7}"/>
                  </a:ext>
                </a:extLst>
              </p:cNvPr>
              <p:cNvSpPr/>
              <p:nvPr/>
            </p:nvSpPr>
            <p:spPr>
              <a:xfrm>
                <a:off x="6393489" y="1731833"/>
                <a:ext cx="729465" cy="729465"/>
              </a:xfrm>
              <a:prstGeom prst="ellipse">
                <a:avLst/>
              </a:prstGeom>
              <a:solidFill>
                <a:srgbClr val="14487F"/>
              </a:solidFill>
              <a:ln w="25400" cap="flat" cmpd="sng" algn="ctr">
                <a:noFill/>
                <a:prstDash val="solid"/>
              </a:ln>
              <a:effectLst/>
            </p:spPr>
            <p:txBody>
              <a:bodyPr rtlCol="0" anchor="ctr"/>
              <a:lstStyle/>
              <a:p>
                <a:pPr algn="ctr" defTabSz="720090">
                  <a:defRPr/>
                </a:pPr>
                <a:endParaRPr lang="en-US" sz="1418" kern="0">
                  <a:solidFill>
                    <a:srgbClr val="FFFFFF"/>
                  </a:solidFill>
                  <a:latin typeface="Arial"/>
                </a:endParaRPr>
              </a:p>
            </p:txBody>
          </p:sp>
        </p:grpSp>
        <p:grpSp>
          <p:nvGrpSpPr>
            <p:cNvPr id="34" name="Group 33">
              <a:extLst>
                <a:ext uri="{FF2B5EF4-FFF2-40B4-BE49-F238E27FC236}">
                  <a16:creationId xmlns:a16="http://schemas.microsoft.com/office/drawing/2014/main" id="{CC37A449-8555-4B71-BE9C-4899D1CBA8C5}"/>
                </a:ext>
              </a:extLst>
            </p:cNvPr>
            <p:cNvGrpSpPr/>
            <p:nvPr/>
          </p:nvGrpSpPr>
          <p:grpSpPr>
            <a:xfrm>
              <a:off x="41011" y="5353708"/>
              <a:ext cx="7946761" cy="729465"/>
              <a:chOff x="-823807" y="1731833"/>
              <a:chExt cx="7946761" cy="729465"/>
            </a:xfrm>
          </p:grpSpPr>
          <p:sp>
            <p:nvSpPr>
              <p:cNvPr id="51" name="Rectangle 50">
                <a:extLst>
                  <a:ext uri="{FF2B5EF4-FFF2-40B4-BE49-F238E27FC236}">
                    <a16:creationId xmlns:a16="http://schemas.microsoft.com/office/drawing/2014/main" id="{706EB247-7FAE-468B-B33B-27BF5634B913}"/>
                  </a:ext>
                </a:extLst>
              </p:cNvPr>
              <p:cNvSpPr/>
              <p:nvPr/>
            </p:nvSpPr>
            <p:spPr>
              <a:xfrm>
                <a:off x="-823807" y="1731833"/>
                <a:ext cx="7582028" cy="729465"/>
              </a:xfrm>
              <a:prstGeom prst="rect">
                <a:avLst/>
              </a:prstGeom>
              <a:solidFill>
                <a:srgbClr val="003057"/>
              </a:solidFill>
              <a:ln w="25400" cap="flat" cmpd="sng" algn="ctr">
                <a:noFill/>
                <a:prstDash val="solid"/>
              </a:ln>
              <a:effectLst/>
            </p:spPr>
            <p:txBody>
              <a:bodyPr rtlCol="0" anchor="ctr"/>
              <a:lstStyle/>
              <a:p>
                <a:pPr algn="ctr" defTabSz="720090">
                  <a:defRPr/>
                </a:pPr>
                <a:endParaRPr lang="en-US" sz="1418" kern="0">
                  <a:solidFill>
                    <a:srgbClr val="FFFFFF"/>
                  </a:solidFill>
                  <a:latin typeface="Arial"/>
                </a:endParaRPr>
              </a:p>
            </p:txBody>
          </p:sp>
          <p:sp>
            <p:nvSpPr>
              <p:cNvPr id="52" name="Oval 51">
                <a:extLst>
                  <a:ext uri="{FF2B5EF4-FFF2-40B4-BE49-F238E27FC236}">
                    <a16:creationId xmlns:a16="http://schemas.microsoft.com/office/drawing/2014/main" id="{C58A7EC3-3D97-41DE-86C7-86832BE244C5}"/>
                  </a:ext>
                </a:extLst>
              </p:cNvPr>
              <p:cNvSpPr/>
              <p:nvPr/>
            </p:nvSpPr>
            <p:spPr>
              <a:xfrm>
                <a:off x="6393489" y="1731833"/>
                <a:ext cx="729465" cy="729465"/>
              </a:xfrm>
              <a:prstGeom prst="ellipse">
                <a:avLst/>
              </a:prstGeom>
              <a:solidFill>
                <a:srgbClr val="14487F"/>
              </a:solidFill>
              <a:ln w="25400" cap="flat" cmpd="sng" algn="ctr">
                <a:noFill/>
                <a:prstDash val="solid"/>
              </a:ln>
              <a:effectLst/>
            </p:spPr>
            <p:txBody>
              <a:bodyPr rtlCol="0" anchor="ctr"/>
              <a:lstStyle/>
              <a:p>
                <a:pPr algn="ctr" defTabSz="720090">
                  <a:defRPr/>
                </a:pPr>
                <a:endParaRPr lang="en-US" sz="1418" kern="0">
                  <a:solidFill>
                    <a:srgbClr val="FFFFFF"/>
                  </a:solidFill>
                  <a:latin typeface="Arial"/>
                </a:endParaRPr>
              </a:p>
            </p:txBody>
          </p:sp>
        </p:grpSp>
        <p:grpSp>
          <p:nvGrpSpPr>
            <p:cNvPr id="35" name="Group 34">
              <a:extLst>
                <a:ext uri="{FF2B5EF4-FFF2-40B4-BE49-F238E27FC236}">
                  <a16:creationId xmlns:a16="http://schemas.microsoft.com/office/drawing/2014/main" id="{22FAFFC2-60E2-4356-B7CA-669CD898179E}"/>
                </a:ext>
              </a:extLst>
            </p:cNvPr>
            <p:cNvGrpSpPr/>
            <p:nvPr/>
          </p:nvGrpSpPr>
          <p:grpSpPr>
            <a:xfrm>
              <a:off x="41011" y="6083173"/>
              <a:ext cx="7047653" cy="729465"/>
              <a:chOff x="75301" y="1731833"/>
              <a:chExt cx="7047653" cy="729465"/>
            </a:xfrm>
          </p:grpSpPr>
          <p:sp>
            <p:nvSpPr>
              <p:cNvPr id="49" name="Rectangle 48">
                <a:extLst>
                  <a:ext uri="{FF2B5EF4-FFF2-40B4-BE49-F238E27FC236}">
                    <a16:creationId xmlns:a16="http://schemas.microsoft.com/office/drawing/2014/main" id="{BB666044-257C-4157-883F-C1977BA2FC03}"/>
                  </a:ext>
                </a:extLst>
              </p:cNvPr>
              <p:cNvSpPr/>
              <p:nvPr/>
            </p:nvSpPr>
            <p:spPr>
              <a:xfrm>
                <a:off x="75301" y="1731833"/>
                <a:ext cx="6682920" cy="729465"/>
              </a:xfrm>
              <a:prstGeom prst="rect">
                <a:avLst/>
              </a:prstGeom>
              <a:solidFill>
                <a:srgbClr val="14487F"/>
              </a:solidFill>
              <a:ln w="25400" cap="flat" cmpd="sng" algn="ctr">
                <a:noFill/>
                <a:prstDash val="solid"/>
              </a:ln>
              <a:effectLst/>
            </p:spPr>
            <p:txBody>
              <a:bodyPr rtlCol="0" anchor="ctr"/>
              <a:lstStyle/>
              <a:p>
                <a:pPr algn="ctr" defTabSz="720090">
                  <a:defRPr/>
                </a:pPr>
                <a:endParaRPr lang="en-US" sz="1418" kern="0">
                  <a:solidFill>
                    <a:srgbClr val="FFFFFF"/>
                  </a:solidFill>
                  <a:latin typeface="Arial"/>
                </a:endParaRPr>
              </a:p>
            </p:txBody>
          </p:sp>
          <p:sp>
            <p:nvSpPr>
              <p:cNvPr id="50" name="Oval 49">
                <a:extLst>
                  <a:ext uri="{FF2B5EF4-FFF2-40B4-BE49-F238E27FC236}">
                    <a16:creationId xmlns:a16="http://schemas.microsoft.com/office/drawing/2014/main" id="{6D765E53-2AAD-4693-8641-BEC4BD135B23}"/>
                  </a:ext>
                </a:extLst>
              </p:cNvPr>
              <p:cNvSpPr/>
              <p:nvPr/>
            </p:nvSpPr>
            <p:spPr>
              <a:xfrm>
                <a:off x="6393489" y="1731833"/>
                <a:ext cx="729465" cy="729465"/>
              </a:xfrm>
              <a:prstGeom prst="ellipse">
                <a:avLst/>
              </a:prstGeom>
              <a:solidFill>
                <a:srgbClr val="003057"/>
              </a:solidFill>
              <a:ln w="25400" cap="flat" cmpd="sng" algn="ctr">
                <a:noFill/>
                <a:prstDash val="solid"/>
              </a:ln>
              <a:effectLst/>
            </p:spPr>
            <p:txBody>
              <a:bodyPr rtlCol="0" anchor="ctr"/>
              <a:lstStyle/>
              <a:p>
                <a:pPr algn="ctr" defTabSz="720090">
                  <a:defRPr/>
                </a:pPr>
                <a:endParaRPr lang="en-US" sz="1418" kern="0">
                  <a:solidFill>
                    <a:srgbClr val="FFFFFF"/>
                  </a:solidFill>
                  <a:latin typeface="Arial"/>
                </a:endParaRPr>
              </a:p>
            </p:txBody>
          </p:sp>
        </p:grpSp>
        <p:grpSp>
          <p:nvGrpSpPr>
            <p:cNvPr id="36" name="Group 35">
              <a:extLst>
                <a:ext uri="{FF2B5EF4-FFF2-40B4-BE49-F238E27FC236}">
                  <a16:creationId xmlns:a16="http://schemas.microsoft.com/office/drawing/2014/main" id="{9E310C0A-BA98-4B92-B739-5E35BD6A2549}"/>
                </a:ext>
              </a:extLst>
            </p:cNvPr>
            <p:cNvGrpSpPr/>
            <p:nvPr/>
          </p:nvGrpSpPr>
          <p:grpSpPr>
            <a:xfrm>
              <a:off x="41011" y="3905088"/>
              <a:ext cx="9726537" cy="729465"/>
              <a:chOff x="-2603583" y="1731833"/>
              <a:chExt cx="9726537" cy="729465"/>
            </a:xfrm>
          </p:grpSpPr>
          <p:sp>
            <p:nvSpPr>
              <p:cNvPr id="47" name="Rectangle 46">
                <a:extLst>
                  <a:ext uri="{FF2B5EF4-FFF2-40B4-BE49-F238E27FC236}">
                    <a16:creationId xmlns:a16="http://schemas.microsoft.com/office/drawing/2014/main" id="{F1E85D74-BDEA-4BEB-81E0-78E662B56189}"/>
                  </a:ext>
                </a:extLst>
              </p:cNvPr>
              <p:cNvSpPr/>
              <p:nvPr/>
            </p:nvSpPr>
            <p:spPr>
              <a:xfrm>
                <a:off x="-2603583" y="1731833"/>
                <a:ext cx="9361804" cy="729465"/>
              </a:xfrm>
              <a:prstGeom prst="rect">
                <a:avLst/>
              </a:prstGeom>
              <a:solidFill>
                <a:srgbClr val="14487F"/>
              </a:solidFill>
              <a:ln w="25400" cap="flat" cmpd="sng" algn="ctr">
                <a:noFill/>
                <a:prstDash val="solid"/>
              </a:ln>
              <a:effectLst/>
            </p:spPr>
            <p:txBody>
              <a:bodyPr rtlCol="0" anchor="ctr"/>
              <a:lstStyle/>
              <a:p>
                <a:pPr algn="ctr" defTabSz="720090">
                  <a:defRPr/>
                </a:pPr>
                <a:endParaRPr lang="en-US" sz="1418" kern="0">
                  <a:solidFill>
                    <a:srgbClr val="FFFFFF"/>
                  </a:solidFill>
                  <a:latin typeface="Arial"/>
                </a:endParaRPr>
              </a:p>
            </p:txBody>
          </p:sp>
          <p:sp>
            <p:nvSpPr>
              <p:cNvPr id="48" name="Oval 47">
                <a:extLst>
                  <a:ext uri="{FF2B5EF4-FFF2-40B4-BE49-F238E27FC236}">
                    <a16:creationId xmlns:a16="http://schemas.microsoft.com/office/drawing/2014/main" id="{6A9D8D6C-0B38-4E85-B580-48B80F7CD424}"/>
                  </a:ext>
                </a:extLst>
              </p:cNvPr>
              <p:cNvSpPr/>
              <p:nvPr/>
            </p:nvSpPr>
            <p:spPr>
              <a:xfrm>
                <a:off x="6393489" y="1731833"/>
                <a:ext cx="729465" cy="729465"/>
              </a:xfrm>
              <a:prstGeom prst="ellipse">
                <a:avLst/>
              </a:prstGeom>
              <a:solidFill>
                <a:srgbClr val="003057"/>
              </a:solidFill>
              <a:ln w="25400" cap="flat" cmpd="sng" algn="ctr">
                <a:noFill/>
                <a:prstDash val="solid"/>
              </a:ln>
              <a:effectLst/>
            </p:spPr>
            <p:txBody>
              <a:bodyPr rtlCol="0" anchor="ctr"/>
              <a:lstStyle/>
              <a:p>
                <a:pPr algn="ctr" defTabSz="720090">
                  <a:defRPr/>
                </a:pPr>
                <a:endParaRPr lang="en-US" sz="1418" kern="0">
                  <a:solidFill>
                    <a:srgbClr val="FFFFFF"/>
                  </a:solidFill>
                  <a:latin typeface="Arial"/>
                </a:endParaRPr>
              </a:p>
            </p:txBody>
          </p:sp>
        </p:grpSp>
        <p:grpSp>
          <p:nvGrpSpPr>
            <p:cNvPr id="37" name="Group 36">
              <a:extLst>
                <a:ext uri="{FF2B5EF4-FFF2-40B4-BE49-F238E27FC236}">
                  <a16:creationId xmlns:a16="http://schemas.microsoft.com/office/drawing/2014/main" id="{1735C1F9-C9A3-4DC2-8F67-D18594006525}"/>
                </a:ext>
              </a:extLst>
            </p:cNvPr>
            <p:cNvGrpSpPr/>
            <p:nvPr/>
          </p:nvGrpSpPr>
          <p:grpSpPr>
            <a:xfrm>
              <a:off x="41011" y="3180648"/>
              <a:ext cx="8796993" cy="729465"/>
              <a:chOff x="-1674039" y="1731833"/>
              <a:chExt cx="8796993" cy="729465"/>
            </a:xfrm>
          </p:grpSpPr>
          <p:sp>
            <p:nvSpPr>
              <p:cNvPr id="45" name="Rectangle 44">
                <a:extLst>
                  <a:ext uri="{FF2B5EF4-FFF2-40B4-BE49-F238E27FC236}">
                    <a16:creationId xmlns:a16="http://schemas.microsoft.com/office/drawing/2014/main" id="{3781CBC4-E735-4D14-B826-AD5A63A5AE16}"/>
                  </a:ext>
                </a:extLst>
              </p:cNvPr>
              <p:cNvSpPr/>
              <p:nvPr/>
            </p:nvSpPr>
            <p:spPr>
              <a:xfrm>
                <a:off x="-1674039" y="1731833"/>
                <a:ext cx="8432260" cy="729465"/>
              </a:xfrm>
              <a:prstGeom prst="rect">
                <a:avLst/>
              </a:prstGeom>
              <a:solidFill>
                <a:srgbClr val="43B049"/>
              </a:solidFill>
              <a:ln w="25400" cap="flat" cmpd="sng" algn="ctr">
                <a:noFill/>
                <a:prstDash val="solid"/>
              </a:ln>
              <a:effectLst/>
            </p:spPr>
            <p:txBody>
              <a:bodyPr rtlCol="0" anchor="ctr"/>
              <a:lstStyle/>
              <a:p>
                <a:pPr algn="ctr" defTabSz="720090">
                  <a:defRPr/>
                </a:pPr>
                <a:endParaRPr lang="en-US" sz="1418" kern="0">
                  <a:solidFill>
                    <a:srgbClr val="FFFFFF"/>
                  </a:solidFill>
                  <a:latin typeface="Arial"/>
                </a:endParaRPr>
              </a:p>
            </p:txBody>
          </p:sp>
          <p:sp>
            <p:nvSpPr>
              <p:cNvPr id="46" name="Oval 45">
                <a:extLst>
                  <a:ext uri="{FF2B5EF4-FFF2-40B4-BE49-F238E27FC236}">
                    <a16:creationId xmlns:a16="http://schemas.microsoft.com/office/drawing/2014/main" id="{FD12E0A7-7D70-44B2-98C3-85BDE586ECD7}"/>
                  </a:ext>
                </a:extLst>
              </p:cNvPr>
              <p:cNvSpPr/>
              <p:nvPr/>
            </p:nvSpPr>
            <p:spPr>
              <a:xfrm>
                <a:off x="6393489" y="1731833"/>
                <a:ext cx="729465" cy="729465"/>
              </a:xfrm>
              <a:prstGeom prst="ellipse">
                <a:avLst/>
              </a:prstGeom>
              <a:solidFill>
                <a:srgbClr val="14487F"/>
              </a:solidFill>
              <a:ln w="25400" cap="flat" cmpd="sng" algn="ctr">
                <a:noFill/>
                <a:prstDash val="solid"/>
              </a:ln>
              <a:effectLst/>
            </p:spPr>
            <p:txBody>
              <a:bodyPr rtlCol="0" anchor="ctr"/>
              <a:lstStyle/>
              <a:p>
                <a:pPr algn="ctr" defTabSz="720090">
                  <a:defRPr/>
                </a:pPr>
                <a:endParaRPr lang="en-US" sz="1418" kern="0">
                  <a:solidFill>
                    <a:srgbClr val="FFFFFF"/>
                  </a:solidFill>
                  <a:latin typeface="Arial"/>
                </a:endParaRPr>
              </a:p>
            </p:txBody>
          </p:sp>
        </p:grpSp>
        <p:grpSp>
          <p:nvGrpSpPr>
            <p:cNvPr id="38" name="Group 37">
              <a:extLst>
                <a:ext uri="{FF2B5EF4-FFF2-40B4-BE49-F238E27FC236}">
                  <a16:creationId xmlns:a16="http://schemas.microsoft.com/office/drawing/2014/main" id="{FF9CF3E8-7861-485F-B7C4-68D443367638}"/>
                </a:ext>
              </a:extLst>
            </p:cNvPr>
            <p:cNvGrpSpPr/>
            <p:nvPr/>
          </p:nvGrpSpPr>
          <p:grpSpPr>
            <a:xfrm>
              <a:off x="41011" y="2453728"/>
              <a:ext cx="7946761" cy="729465"/>
              <a:chOff x="-823807" y="1731833"/>
              <a:chExt cx="7946761" cy="729465"/>
            </a:xfrm>
          </p:grpSpPr>
          <p:sp>
            <p:nvSpPr>
              <p:cNvPr id="43" name="Rectangle 42">
                <a:extLst>
                  <a:ext uri="{FF2B5EF4-FFF2-40B4-BE49-F238E27FC236}">
                    <a16:creationId xmlns:a16="http://schemas.microsoft.com/office/drawing/2014/main" id="{EF1C191C-883F-4B90-A8BB-F6D2A260AA51}"/>
                  </a:ext>
                </a:extLst>
              </p:cNvPr>
              <p:cNvSpPr/>
              <p:nvPr/>
            </p:nvSpPr>
            <p:spPr>
              <a:xfrm>
                <a:off x="-823807" y="1731833"/>
                <a:ext cx="7582028" cy="729465"/>
              </a:xfrm>
              <a:prstGeom prst="rect">
                <a:avLst/>
              </a:prstGeom>
              <a:solidFill>
                <a:srgbClr val="003057"/>
              </a:solidFill>
              <a:ln w="25400" cap="flat" cmpd="sng" algn="ctr">
                <a:noFill/>
                <a:prstDash val="solid"/>
              </a:ln>
              <a:effectLst/>
            </p:spPr>
            <p:txBody>
              <a:bodyPr rtlCol="0" anchor="ctr"/>
              <a:lstStyle/>
              <a:p>
                <a:pPr algn="ctr" defTabSz="720090">
                  <a:defRPr/>
                </a:pPr>
                <a:endParaRPr lang="en-US" sz="1418" kern="0">
                  <a:solidFill>
                    <a:srgbClr val="FFFFFF"/>
                  </a:solidFill>
                  <a:latin typeface="Arial"/>
                </a:endParaRPr>
              </a:p>
            </p:txBody>
          </p:sp>
          <p:sp>
            <p:nvSpPr>
              <p:cNvPr id="44" name="Oval 43">
                <a:extLst>
                  <a:ext uri="{FF2B5EF4-FFF2-40B4-BE49-F238E27FC236}">
                    <a16:creationId xmlns:a16="http://schemas.microsoft.com/office/drawing/2014/main" id="{D9DE3C57-6A23-4225-A8B4-3777E0B8A890}"/>
                  </a:ext>
                </a:extLst>
              </p:cNvPr>
              <p:cNvSpPr/>
              <p:nvPr/>
            </p:nvSpPr>
            <p:spPr>
              <a:xfrm>
                <a:off x="6393489" y="1731833"/>
                <a:ext cx="729465" cy="729465"/>
              </a:xfrm>
              <a:prstGeom prst="ellipse">
                <a:avLst/>
              </a:prstGeom>
              <a:solidFill>
                <a:srgbClr val="14487F"/>
              </a:solidFill>
              <a:ln w="25400" cap="flat" cmpd="sng" algn="ctr">
                <a:noFill/>
                <a:prstDash val="solid"/>
              </a:ln>
              <a:effectLst/>
            </p:spPr>
            <p:txBody>
              <a:bodyPr rtlCol="0" anchor="ctr"/>
              <a:lstStyle/>
              <a:p>
                <a:pPr algn="ctr" defTabSz="720090">
                  <a:defRPr/>
                </a:pPr>
                <a:endParaRPr lang="en-US" sz="1418" kern="0">
                  <a:solidFill>
                    <a:srgbClr val="FFFFFF"/>
                  </a:solidFill>
                  <a:latin typeface="Arial"/>
                </a:endParaRPr>
              </a:p>
            </p:txBody>
          </p:sp>
        </p:grpSp>
        <p:grpSp>
          <p:nvGrpSpPr>
            <p:cNvPr id="39" name="Group 38">
              <a:extLst>
                <a:ext uri="{FF2B5EF4-FFF2-40B4-BE49-F238E27FC236}">
                  <a16:creationId xmlns:a16="http://schemas.microsoft.com/office/drawing/2014/main" id="{C950F540-4FD0-4755-9395-782BB2538052}"/>
                </a:ext>
              </a:extLst>
            </p:cNvPr>
            <p:cNvGrpSpPr/>
            <p:nvPr/>
          </p:nvGrpSpPr>
          <p:grpSpPr>
            <a:xfrm>
              <a:off x="41011" y="1731833"/>
              <a:ext cx="7047653" cy="729465"/>
              <a:chOff x="75301" y="1731833"/>
              <a:chExt cx="7047653" cy="729465"/>
            </a:xfrm>
          </p:grpSpPr>
          <p:sp>
            <p:nvSpPr>
              <p:cNvPr id="41" name="Rectangle 40">
                <a:extLst>
                  <a:ext uri="{FF2B5EF4-FFF2-40B4-BE49-F238E27FC236}">
                    <a16:creationId xmlns:a16="http://schemas.microsoft.com/office/drawing/2014/main" id="{7814D126-F8A5-4041-B1A9-4691343200F4}"/>
                  </a:ext>
                </a:extLst>
              </p:cNvPr>
              <p:cNvSpPr/>
              <p:nvPr/>
            </p:nvSpPr>
            <p:spPr>
              <a:xfrm>
                <a:off x="75301" y="1731833"/>
                <a:ext cx="6682920" cy="729465"/>
              </a:xfrm>
              <a:prstGeom prst="rect">
                <a:avLst/>
              </a:prstGeom>
              <a:solidFill>
                <a:srgbClr val="14487F"/>
              </a:solidFill>
              <a:ln w="25400" cap="flat" cmpd="sng" algn="ctr">
                <a:noFill/>
                <a:prstDash val="solid"/>
              </a:ln>
              <a:effectLst/>
            </p:spPr>
            <p:txBody>
              <a:bodyPr rtlCol="0" anchor="ctr"/>
              <a:lstStyle/>
              <a:p>
                <a:pPr algn="ctr" defTabSz="720090">
                  <a:defRPr/>
                </a:pPr>
                <a:endParaRPr lang="en-US" sz="1418" kern="0">
                  <a:solidFill>
                    <a:srgbClr val="FFFFFF"/>
                  </a:solidFill>
                  <a:highlight>
                    <a:srgbClr val="43B049"/>
                  </a:highlight>
                  <a:latin typeface="Arial"/>
                </a:endParaRPr>
              </a:p>
            </p:txBody>
          </p:sp>
          <p:sp>
            <p:nvSpPr>
              <p:cNvPr id="42" name="Oval 41">
                <a:extLst>
                  <a:ext uri="{FF2B5EF4-FFF2-40B4-BE49-F238E27FC236}">
                    <a16:creationId xmlns:a16="http://schemas.microsoft.com/office/drawing/2014/main" id="{3F345E84-9F43-4F2A-87C5-D85B924BC05B}"/>
                  </a:ext>
                </a:extLst>
              </p:cNvPr>
              <p:cNvSpPr/>
              <p:nvPr/>
            </p:nvSpPr>
            <p:spPr>
              <a:xfrm>
                <a:off x="6393489" y="1731833"/>
                <a:ext cx="729465" cy="729465"/>
              </a:xfrm>
              <a:prstGeom prst="ellipse">
                <a:avLst/>
              </a:prstGeom>
              <a:solidFill>
                <a:srgbClr val="003057"/>
              </a:solidFill>
              <a:ln w="25400" cap="flat" cmpd="sng" algn="ctr">
                <a:noFill/>
                <a:prstDash val="solid"/>
              </a:ln>
              <a:effectLst/>
            </p:spPr>
            <p:txBody>
              <a:bodyPr rtlCol="0" anchor="ctr"/>
              <a:lstStyle/>
              <a:p>
                <a:pPr algn="ctr" defTabSz="720090">
                  <a:defRPr/>
                </a:pPr>
                <a:endParaRPr lang="en-US" sz="1418" kern="0">
                  <a:solidFill>
                    <a:srgbClr val="FFFFFF"/>
                  </a:solidFill>
                  <a:latin typeface="Arial"/>
                </a:endParaRPr>
              </a:p>
            </p:txBody>
          </p:sp>
        </p:grpSp>
        <p:sp>
          <p:nvSpPr>
            <p:cNvPr id="40" name="TextBox 39">
              <a:extLst>
                <a:ext uri="{FF2B5EF4-FFF2-40B4-BE49-F238E27FC236}">
                  <a16:creationId xmlns:a16="http://schemas.microsoft.com/office/drawing/2014/main" id="{5B207EC5-36C4-4A18-A659-C2CFBBA2F763}"/>
                </a:ext>
              </a:extLst>
            </p:cNvPr>
            <p:cNvSpPr txBox="1"/>
            <p:nvPr/>
          </p:nvSpPr>
          <p:spPr>
            <a:xfrm>
              <a:off x="772867" y="1602554"/>
              <a:ext cx="6551629" cy="4656841"/>
            </a:xfrm>
            <a:prstGeom prst="rect">
              <a:avLst/>
            </a:prstGeom>
            <a:noFill/>
          </p:spPr>
          <p:txBody>
            <a:bodyPr wrap="square" rtlCol="0">
              <a:noAutofit/>
            </a:bodyPr>
            <a:lstStyle/>
            <a:p>
              <a:pPr marL="0" lvl="1" defTabSz="720090">
                <a:lnSpc>
                  <a:spcPts val="4489"/>
                </a:lnSpc>
                <a:defRPr/>
              </a:pPr>
              <a:r>
                <a:rPr lang="en-US" sz="1575" b="1" kern="0">
                  <a:solidFill>
                    <a:srgbClr val="FFFFFF"/>
                  </a:solidFill>
                  <a:latin typeface="Nunito Sans ExtraBold" pitchFamily="2" charset="77"/>
                </a:rPr>
                <a:t>Valuation</a:t>
              </a:r>
            </a:p>
            <a:p>
              <a:pPr marL="0" lvl="1" defTabSz="720090">
                <a:lnSpc>
                  <a:spcPts val="4489"/>
                </a:lnSpc>
                <a:defRPr/>
              </a:pPr>
              <a:r>
                <a:rPr lang="en-US" sz="1575" b="1" kern="0">
                  <a:solidFill>
                    <a:srgbClr val="FFFFFF"/>
                  </a:solidFill>
                  <a:latin typeface="Nunito Sans ExtraBold" pitchFamily="2" charset="77"/>
                </a:rPr>
                <a:t>Compliance and Regulation</a:t>
              </a:r>
            </a:p>
            <a:p>
              <a:pPr marL="0" lvl="1" defTabSz="720090">
                <a:lnSpc>
                  <a:spcPts val="4489"/>
                </a:lnSpc>
                <a:defRPr/>
              </a:pPr>
              <a:r>
                <a:rPr lang="en-US" sz="1575" b="1" kern="0">
                  <a:solidFill>
                    <a:srgbClr val="FFFFFF"/>
                  </a:solidFill>
                  <a:latin typeface="Nunito Sans ExtraBold" pitchFamily="2" charset="77"/>
                </a:rPr>
                <a:t>Corporate Finance and Restructuring</a:t>
              </a:r>
            </a:p>
            <a:p>
              <a:pPr marL="0" lvl="1" defTabSz="720090">
                <a:lnSpc>
                  <a:spcPts val="4489"/>
                </a:lnSpc>
                <a:defRPr/>
              </a:pPr>
              <a:r>
                <a:rPr lang="en-US" sz="1575" b="1" kern="0">
                  <a:solidFill>
                    <a:srgbClr val="FFFFFF"/>
                  </a:solidFill>
                  <a:latin typeface="Nunito Sans ExtraBold" pitchFamily="2" charset="77"/>
                </a:rPr>
                <a:t>Cyber Risk</a:t>
              </a:r>
            </a:p>
            <a:p>
              <a:pPr marL="0" lvl="1" defTabSz="720090">
                <a:lnSpc>
                  <a:spcPts val="4489"/>
                </a:lnSpc>
                <a:defRPr/>
              </a:pPr>
              <a:r>
                <a:rPr lang="en-US" sz="1575" b="1" kern="0">
                  <a:solidFill>
                    <a:srgbClr val="FFFFFF"/>
                  </a:solidFill>
                  <a:latin typeface="Nunito Sans ExtraBold" pitchFamily="2" charset="77"/>
                </a:rPr>
                <a:t>Environmental, Social and Governance</a:t>
              </a:r>
            </a:p>
            <a:p>
              <a:pPr marL="0" lvl="1" defTabSz="720090">
                <a:lnSpc>
                  <a:spcPts val="4489"/>
                </a:lnSpc>
                <a:defRPr/>
              </a:pPr>
              <a:r>
                <a:rPr lang="en-US" sz="1575" b="1" kern="0">
                  <a:solidFill>
                    <a:srgbClr val="FFFFFF"/>
                  </a:solidFill>
                  <a:latin typeface="Nunito Sans ExtraBold" pitchFamily="2" charset="77"/>
                </a:rPr>
                <a:t>Investigations and Disputes</a:t>
              </a:r>
            </a:p>
            <a:p>
              <a:pPr marL="0" lvl="1" defTabSz="720090">
                <a:lnSpc>
                  <a:spcPts val="4489"/>
                </a:lnSpc>
                <a:defRPr/>
              </a:pPr>
              <a:r>
                <a:rPr lang="en-US" sz="1575" b="1" kern="0">
                  <a:solidFill>
                    <a:srgbClr val="FFFFFF"/>
                  </a:solidFill>
                  <a:latin typeface="Nunito Sans ExtraBold" pitchFamily="2" charset="77"/>
                </a:rPr>
                <a:t>Business Services</a:t>
              </a:r>
            </a:p>
          </p:txBody>
        </p:sp>
      </p:grpSp>
      <p:sp>
        <p:nvSpPr>
          <p:cNvPr id="4" name="Title 3">
            <a:extLst>
              <a:ext uri="{FF2B5EF4-FFF2-40B4-BE49-F238E27FC236}">
                <a16:creationId xmlns:a16="http://schemas.microsoft.com/office/drawing/2014/main" id="{0523319A-EBD2-41F8-9057-20FFD621C335}"/>
              </a:ext>
            </a:extLst>
          </p:cNvPr>
          <p:cNvSpPr>
            <a:spLocks noGrp="1"/>
          </p:cNvSpPr>
          <p:nvPr>
            <p:ph type="title"/>
          </p:nvPr>
        </p:nvSpPr>
        <p:spPr/>
        <p:txBody>
          <a:bodyPr/>
          <a:lstStyle/>
          <a:p>
            <a:r>
              <a:rPr lang="en-US"/>
              <a:t>Stay Ahead with KROLL</a:t>
            </a:r>
          </a:p>
        </p:txBody>
      </p:sp>
      <p:sp>
        <p:nvSpPr>
          <p:cNvPr id="6" name="TextBox 5">
            <a:extLst>
              <a:ext uri="{FF2B5EF4-FFF2-40B4-BE49-F238E27FC236}">
                <a16:creationId xmlns:a16="http://schemas.microsoft.com/office/drawing/2014/main" id="{9EB2AE30-402D-4D4E-B0CD-A444D41B23E8}"/>
              </a:ext>
            </a:extLst>
          </p:cNvPr>
          <p:cNvSpPr txBox="1"/>
          <p:nvPr/>
        </p:nvSpPr>
        <p:spPr>
          <a:xfrm>
            <a:off x="6422921" y="1203211"/>
            <a:ext cx="2999224" cy="674031"/>
          </a:xfrm>
          <a:prstGeom prst="rect">
            <a:avLst/>
          </a:prstGeom>
          <a:noFill/>
        </p:spPr>
        <p:txBody>
          <a:bodyPr wrap="square" rtlCol="0">
            <a:spAutoFit/>
          </a:bodyPr>
          <a:lstStyle/>
          <a:p>
            <a:pPr lvl="0"/>
            <a:r>
              <a:rPr lang="en-US" sz="1260" b="1">
                <a:solidFill>
                  <a:schemeClr val="accent2"/>
                </a:solidFill>
                <a:latin typeface="Nunito Sans" pitchFamily="2" charset="77"/>
              </a:rPr>
              <a:t>One Team, One Kroll. </a:t>
            </a:r>
          </a:p>
          <a:p>
            <a:pPr lvl="0"/>
            <a:r>
              <a:rPr lang="en-US" sz="1260">
                <a:solidFill>
                  <a:srgbClr val="002060"/>
                </a:solidFill>
                <a:latin typeface="Nunito Sans" pitchFamily="2" charset="77"/>
              </a:rPr>
              <a:t>Your preferred partner for all your complex global demands.</a:t>
            </a:r>
          </a:p>
        </p:txBody>
      </p:sp>
      <p:sp>
        <p:nvSpPr>
          <p:cNvPr id="7" name="Google Shape;600;p5">
            <a:extLst>
              <a:ext uri="{FF2B5EF4-FFF2-40B4-BE49-F238E27FC236}">
                <a16:creationId xmlns:a16="http://schemas.microsoft.com/office/drawing/2014/main" id="{B70A7E4F-1ADD-490D-AC67-6E51C99750C5}"/>
              </a:ext>
            </a:extLst>
          </p:cNvPr>
          <p:cNvSpPr txBox="1">
            <a:spLocks/>
          </p:cNvSpPr>
          <p:nvPr/>
        </p:nvSpPr>
        <p:spPr>
          <a:xfrm>
            <a:off x="6422921" y="1880952"/>
            <a:ext cx="3178279" cy="782247"/>
          </a:xfrm>
          <a:prstGeom prst="rect">
            <a:avLst/>
          </a:prstGeom>
          <a:noFill/>
          <a:ln>
            <a:noFill/>
          </a:ln>
        </p:spPr>
        <p:txBody>
          <a:bodyPr spcFirstLastPara="1" wrap="square" lIns="71997" tIns="35989" rIns="71997" bIns="35989"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dk1"/>
              </a:buClr>
              <a:buSzPts val="2000"/>
              <a:buFont typeface="Arial"/>
              <a:buNone/>
              <a:defRPr sz="2000" b="0" i="0" u="none" strike="noStrike" cap="none">
                <a:solidFill>
                  <a:schemeClr val="dk1"/>
                </a:solidFill>
                <a:latin typeface="Nunito Sans"/>
                <a:ea typeface="Nunito Sans"/>
                <a:cs typeface="Nunito Sans"/>
                <a:sym typeface="Nunito Sans"/>
              </a:defRPr>
            </a:lvl1pPr>
            <a:lvl2pPr marL="914400" marR="0" lvl="1" indent="-342900" algn="l" rtl="0">
              <a:lnSpc>
                <a:spcPct val="100000"/>
              </a:lnSpc>
              <a:spcBef>
                <a:spcPts val="500"/>
              </a:spcBef>
              <a:spcAft>
                <a:spcPts val="0"/>
              </a:spcAft>
              <a:buClr>
                <a:schemeClr val="accent2"/>
              </a:buClr>
              <a:buSzPts val="1800"/>
              <a:buFont typeface="Arial"/>
              <a:buChar char="•"/>
              <a:defRPr sz="1600" b="0" i="0" u="none" strike="noStrike" cap="none">
                <a:solidFill>
                  <a:schemeClr val="dk1"/>
                </a:solidFill>
                <a:latin typeface="Nunito Sans"/>
                <a:ea typeface="Nunito Sans"/>
                <a:cs typeface="Nunito Sans"/>
                <a:sym typeface="Nunito Sans"/>
              </a:defRPr>
            </a:lvl2pPr>
            <a:lvl3pPr marL="1371600" marR="0" lvl="2" indent="-342900" algn="l" rtl="0">
              <a:lnSpc>
                <a:spcPct val="100000"/>
              </a:lnSpc>
              <a:spcBef>
                <a:spcPts val="500"/>
              </a:spcBef>
              <a:spcAft>
                <a:spcPts val="0"/>
              </a:spcAft>
              <a:buClr>
                <a:schemeClr val="accent2"/>
              </a:buClr>
              <a:buSzPts val="1800"/>
              <a:buFont typeface="NTR"/>
              <a:buChar char="—"/>
              <a:defRPr sz="1400" b="0" i="0" u="none" strike="noStrike" cap="none">
                <a:solidFill>
                  <a:schemeClr val="dk1"/>
                </a:solidFill>
                <a:latin typeface="Nunito Sans"/>
                <a:ea typeface="Nunito Sans"/>
                <a:cs typeface="Nunito Sans"/>
                <a:sym typeface="Nunito Sans"/>
              </a:defRPr>
            </a:lvl3pPr>
            <a:lvl4pPr marL="1828800" marR="0" lvl="3" indent="-342900" algn="l" rtl="0">
              <a:lnSpc>
                <a:spcPct val="100000"/>
              </a:lnSpc>
              <a:spcBef>
                <a:spcPts val="500"/>
              </a:spcBef>
              <a:spcAft>
                <a:spcPts val="0"/>
              </a:spcAft>
              <a:buClr>
                <a:schemeClr val="accent2"/>
              </a:buClr>
              <a:buSzPts val="1800"/>
              <a:buFont typeface="Courier New"/>
              <a:buChar char="o"/>
              <a:defRPr sz="1400" b="0" i="0" u="none" strike="noStrike" cap="none">
                <a:solidFill>
                  <a:schemeClr val="dk1"/>
                </a:solidFill>
                <a:latin typeface="Nunito Sans"/>
                <a:ea typeface="Nunito Sans"/>
                <a:cs typeface="Nunito Sans"/>
                <a:sym typeface="Nunito Sans"/>
              </a:defRPr>
            </a:lvl4pPr>
            <a:lvl5pPr marL="2286000" marR="0" lvl="4" indent="-342900" algn="l" rtl="0">
              <a:lnSpc>
                <a:spcPct val="100000"/>
              </a:lnSpc>
              <a:spcBef>
                <a:spcPts val="500"/>
              </a:spcBef>
              <a:spcAft>
                <a:spcPts val="0"/>
              </a:spcAft>
              <a:buClr>
                <a:schemeClr val="accent2"/>
              </a:buClr>
              <a:buSzPts val="1800"/>
              <a:buFont typeface="NTR"/>
              <a:buChar char="–"/>
              <a:defRPr sz="1400" b="0" i="0" u="none" strike="noStrike" cap="none">
                <a:solidFill>
                  <a:schemeClr val="dk1"/>
                </a:solidFill>
                <a:latin typeface="Nunito Sans"/>
                <a:ea typeface="Nunito Sans"/>
                <a:cs typeface="Nunito Sans"/>
                <a:sym typeface="Nuni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unito Sans"/>
                <a:ea typeface="Nunito Sans"/>
                <a:cs typeface="Nunito Sans"/>
                <a:sym typeface="Nuni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unito Sans"/>
                <a:ea typeface="Nunito Sans"/>
                <a:cs typeface="Nunito Sans"/>
                <a:sym typeface="Nuni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unito Sans"/>
                <a:ea typeface="Nunito Sans"/>
                <a:cs typeface="Nunito Sans"/>
                <a:sym typeface="Nuni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unito Sans"/>
                <a:ea typeface="Nunito Sans"/>
                <a:cs typeface="Nunito Sans"/>
                <a:sym typeface="Nunito Sans"/>
              </a:defRPr>
            </a:lvl9pPr>
          </a:lstStyle>
          <a:p>
            <a:pPr marL="0" indent="0">
              <a:spcBef>
                <a:spcPts val="0"/>
              </a:spcBef>
            </a:pPr>
            <a:r>
              <a:rPr lang="en-US" sz="1260" dirty="0">
                <a:solidFill>
                  <a:srgbClr val="002060"/>
                </a:solidFill>
              </a:rPr>
              <a:t>With over </a:t>
            </a:r>
            <a:r>
              <a:rPr lang="en-US" sz="1260" b="1" dirty="0">
                <a:solidFill>
                  <a:schemeClr val="accent2"/>
                </a:solidFill>
                <a:latin typeface="Nunito Sans ExtraBold" pitchFamily="2" charset="77"/>
              </a:rPr>
              <a:t>7,000 experts </a:t>
            </a:r>
            <a:r>
              <a:rPr lang="en-US" sz="1260" dirty="0">
                <a:solidFill>
                  <a:srgbClr val="002060"/>
                </a:solidFill>
              </a:rPr>
              <a:t>around the world, we create value and impact for </a:t>
            </a:r>
            <a:br>
              <a:rPr lang="en-US" sz="1260" dirty="0">
                <a:solidFill>
                  <a:srgbClr val="002060"/>
                </a:solidFill>
              </a:rPr>
            </a:br>
            <a:r>
              <a:rPr lang="en-US" sz="1260" dirty="0">
                <a:solidFill>
                  <a:srgbClr val="002060"/>
                </a:solidFill>
              </a:rPr>
              <a:t>our clients and communities.</a:t>
            </a:r>
          </a:p>
        </p:txBody>
      </p:sp>
      <p:cxnSp>
        <p:nvCxnSpPr>
          <p:cNvPr id="8" name="Straight Connector 7">
            <a:extLst>
              <a:ext uri="{FF2B5EF4-FFF2-40B4-BE49-F238E27FC236}">
                <a16:creationId xmlns:a16="http://schemas.microsoft.com/office/drawing/2014/main" id="{525124D1-4C48-4462-BC4E-4DFC71DF5261}"/>
              </a:ext>
            </a:extLst>
          </p:cNvPr>
          <p:cNvCxnSpPr>
            <a:cxnSpLocks/>
          </p:cNvCxnSpPr>
          <p:nvPr/>
        </p:nvCxnSpPr>
        <p:spPr>
          <a:xfrm>
            <a:off x="6317374" y="1369096"/>
            <a:ext cx="0" cy="1032143"/>
          </a:xfrm>
          <a:prstGeom prst="line">
            <a:avLst/>
          </a:prstGeom>
          <a:ln w="28575"/>
          <a:effectLst/>
        </p:spPr>
        <p:style>
          <a:lnRef idx="2">
            <a:schemeClr val="accent2"/>
          </a:lnRef>
          <a:fillRef idx="0">
            <a:schemeClr val="accent2"/>
          </a:fillRef>
          <a:effectRef idx="1">
            <a:schemeClr val="accent2"/>
          </a:effectRef>
          <a:fontRef idx="minor">
            <a:schemeClr val="tx1"/>
          </a:fontRef>
        </p:style>
      </p:cxnSp>
      <p:sp>
        <p:nvSpPr>
          <p:cNvPr id="55" name="Text Placeholder 19">
            <a:extLst>
              <a:ext uri="{FF2B5EF4-FFF2-40B4-BE49-F238E27FC236}">
                <a16:creationId xmlns:a16="http://schemas.microsoft.com/office/drawing/2014/main" id="{CED1CCEC-1AE6-4631-BFBD-C1E3E7E2C328}"/>
              </a:ext>
            </a:extLst>
          </p:cNvPr>
          <p:cNvSpPr txBox="1">
            <a:spLocks/>
          </p:cNvSpPr>
          <p:nvPr/>
        </p:nvSpPr>
        <p:spPr>
          <a:xfrm>
            <a:off x="484247" y="1553311"/>
            <a:ext cx="7216355" cy="33491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1600"/>
              <a:buFont typeface="Nunito Sans"/>
              <a:buNone/>
              <a:defRPr sz="1600" b="1" i="0" u="none" strike="noStrike" cap="none">
                <a:solidFill>
                  <a:schemeClr val="lt1"/>
                </a:solidFill>
                <a:latin typeface="Nunito Sans"/>
                <a:ea typeface="Nunito Sans"/>
                <a:cs typeface="Nunito Sans"/>
                <a:sym typeface="Nunito Sans"/>
              </a:defRPr>
            </a:lvl1pPr>
            <a:lvl2pPr marL="914400" marR="0" lvl="1" indent="-298450" algn="l" rtl="0">
              <a:lnSpc>
                <a:spcPct val="100000"/>
              </a:lnSpc>
              <a:spcBef>
                <a:spcPts val="600"/>
              </a:spcBef>
              <a:spcAft>
                <a:spcPts val="0"/>
              </a:spcAft>
              <a:buClr>
                <a:schemeClr val="accent2"/>
              </a:buClr>
              <a:buSzPts val="1100"/>
              <a:buFont typeface="Arial"/>
              <a:buChar char="•"/>
              <a:defRPr sz="1100" b="0" i="0" u="none" strike="noStrike" cap="none">
                <a:solidFill>
                  <a:schemeClr val="lt1"/>
                </a:solidFill>
                <a:latin typeface="Nunito Sans"/>
                <a:ea typeface="Nunito Sans"/>
                <a:cs typeface="Nunito Sans"/>
                <a:sym typeface="Nunito Sans"/>
              </a:defRPr>
            </a:lvl2pPr>
            <a:lvl3pPr marL="1371600" marR="0" lvl="2" indent="-298450" algn="l" rtl="0">
              <a:lnSpc>
                <a:spcPct val="100000"/>
              </a:lnSpc>
              <a:spcBef>
                <a:spcPts val="500"/>
              </a:spcBef>
              <a:spcAft>
                <a:spcPts val="0"/>
              </a:spcAft>
              <a:buClr>
                <a:schemeClr val="accent2"/>
              </a:buClr>
              <a:buSzPts val="1100"/>
              <a:buFont typeface="Arial"/>
              <a:buChar char="•"/>
              <a:defRPr sz="1100" b="0" i="0" u="none" strike="noStrike" cap="none">
                <a:solidFill>
                  <a:schemeClr val="lt1"/>
                </a:solidFill>
                <a:latin typeface="Nunito Sans"/>
                <a:ea typeface="Nunito Sans"/>
                <a:cs typeface="Nunito Sans"/>
                <a:sym typeface="Nunito Sans"/>
              </a:defRPr>
            </a:lvl3pPr>
            <a:lvl4pPr marL="1828800" marR="0" lvl="3" indent="-298450" algn="l" rtl="0">
              <a:lnSpc>
                <a:spcPct val="100000"/>
              </a:lnSpc>
              <a:spcBef>
                <a:spcPts val="500"/>
              </a:spcBef>
              <a:spcAft>
                <a:spcPts val="0"/>
              </a:spcAft>
              <a:buClr>
                <a:schemeClr val="accent2"/>
              </a:buClr>
              <a:buSzPts val="1100"/>
              <a:buFont typeface="Arial"/>
              <a:buChar char="•"/>
              <a:defRPr sz="1100" b="0" i="0" u="none" strike="noStrike" cap="none">
                <a:solidFill>
                  <a:schemeClr val="lt1"/>
                </a:solidFill>
                <a:latin typeface="Nunito Sans"/>
                <a:ea typeface="Nunito Sans"/>
                <a:cs typeface="Nunito Sans"/>
                <a:sym typeface="Nunito Sans"/>
              </a:defRPr>
            </a:lvl4pPr>
            <a:lvl5pPr marL="2286000" marR="0" lvl="4" indent="-298450" algn="l" rtl="0">
              <a:lnSpc>
                <a:spcPct val="100000"/>
              </a:lnSpc>
              <a:spcBef>
                <a:spcPts val="500"/>
              </a:spcBef>
              <a:spcAft>
                <a:spcPts val="0"/>
              </a:spcAft>
              <a:buClr>
                <a:schemeClr val="accent2"/>
              </a:buClr>
              <a:buSzPts val="1100"/>
              <a:buFont typeface="Arial"/>
              <a:buChar char="•"/>
              <a:defRPr sz="1100" b="0" i="0" u="none" strike="noStrike" cap="none">
                <a:solidFill>
                  <a:schemeClr val="lt1"/>
                </a:solidFill>
                <a:latin typeface="Nunito Sans"/>
                <a:ea typeface="Nunito Sans"/>
                <a:cs typeface="Nunito Sans"/>
                <a:sym typeface="Nuni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unito Sans"/>
                <a:ea typeface="Nunito Sans"/>
                <a:cs typeface="Nunito Sans"/>
                <a:sym typeface="Nuni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unito Sans"/>
                <a:ea typeface="Nunito Sans"/>
                <a:cs typeface="Nunito Sans"/>
                <a:sym typeface="Nuni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unito Sans"/>
                <a:ea typeface="Nunito Sans"/>
                <a:cs typeface="Nunito Sans"/>
                <a:sym typeface="Nuni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unito Sans"/>
                <a:ea typeface="Nunito Sans"/>
                <a:cs typeface="Nunito Sans"/>
                <a:sym typeface="Nunito Sans"/>
              </a:defRPr>
            </a:lvl9pPr>
          </a:lstStyle>
          <a:p>
            <a:r>
              <a:rPr lang="en-US" sz="1260">
                <a:solidFill>
                  <a:schemeClr val="accent2"/>
                </a:solidFill>
              </a:rPr>
              <a:t>Data, technology and insights for risk, governance and growth</a:t>
            </a:r>
          </a:p>
        </p:txBody>
      </p:sp>
    </p:spTree>
    <p:extLst>
      <p:ext uri="{BB962C8B-B14F-4D97-AF65-F5344CB8AC3E}">
        <p14:creationId xmlns:p14="http://schemas.microsoft.com/office/powerpoint/2010/main" val="570115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6">
            <a:extLst>
              <a:ext uri="{FF2B5EF4-FFF2-40B4-BE49-F238E27FC236}">
                <a16:creationId xmlns:a16="http://schemas.microsoft.com/office/drawing/2014/main" id="{03058AF1-6C29-44FC-9FEB-EF0E29F5C7A8}"/>
              </a:ext>
            </a:extLst>
          </p:cNvPr>
          <p:cNvSpPr>
            <a:spLocks noGrp="1"/>
          </p:cNvSpPr>
          <p:nvPr>
            <p:ph type="body" sz="quarter" idx="13" hasCustomPrompt="1"/>
          </p:nvPr>
        </p:nvSpPr>
        <p:spPr>
          <a:prstGeom prst="rect">
            <a:avLst/>
          </a:prstGeom>
          <a:noFill/>
          <a:ln>
            <a:noFill/>
          </a:ln>
        </p:spPr>
        <p:txBody>
          <a:bodyPr vert="horz" lIns="0" tIns="0" rIns="0" bIns="0" spcCol="324000" rtlCol="0" anchor="ctr" anchorCtr="0">
            <a:noAutofit/>
          </a:bodyPr>
          <a:lstStyle>
            <a:lvl1pPr marL="0" indent="0">
              <a:buNone/>
              <a:defRPr lang="en-US" sz="2400" b="1" spc="0" dirty="0" smtClean="0">
                <a:solidFill>
                  <a:schemeClr val="bg1"/>
                </a:solidFill>
              </a:defRPr>
            </a:lvl1pPr>
          </a:lstStyle>
          <a:p>
            <a:r>
              <a:rPr lang="en-US" dirty="0">
                <a:latin typeface="Nunito Sans" panose="00000500000000000000" pitchFamily="2" charset="0"/>
              </a:rPr>
              <a:t>Dedicated Insurance Appraisal Practice</a:t>
            </a:r>
            <a:endParaRPr lang="en-GB" dirty="0">
              <a:latin typeface="Nunito Sans" panose="00000500000000000000" pitchFamily="2" charset="0"/>
            </a:endParaRPr>
          </a:p>
        </p:txBody>
      </p:sp>
      <p:sp>
        <p:nvSpPr>
          <p:cNvPr id="2" name="Title 1">
            <a:extLst>
              <a:ext uri="{FF2B5EF4-FFF2-40B4-BE49-F238E27FC236}">
                <a16:creationId xmlns:a16="http://schemas.microsoft.com/office/drawing/2014/main" id="{B988A55B-E129-A9D0-1ACA-56F7C0FFC117}"/>
              </a:ext>
            </a:extLst>
          </p:cNvPr>
          <p:cNvSpPr>
            <a:spLocks noGrp="1"/>
          </p:cNvSpPr>
          <p:nvPr>
            <p:ph type="title"/>
          </p:nvPr>
        </p:nvSpPr>
        <p:spPr/>
        <p:txBody>
          <a:bodyPr/>
          <a:lstStyle/>
          <a:p>
            <a:r>
              <a:rPr lang="en-US" dirty="0"/>
              <a:t>Dedicated Insurance Appraisal Practice</a:t>
            </a:r>
          </a:p>
        </p:txBody>
      </p:sp>
      <p:sp>
        <p:nvSpPr>
          <p:cNvPr id="14" name="Content Placeholder 12">
            <a:extLst>
              <a:ext uri="{FF2B5EF4-FFF2-40B4-BE49-F238E27FC236}">
                <a16:creationId xmlns:a16="http://schemas.microsoft.com/office/drawing/2014/main" id="{119EDCC8-308E-4A1C-A925-D85EF62377CC}"/>
              </a:ext>
            </a:extLst>
          </p:cNvPr>
          <p:cNvSpPr txBox="1">
            <a:spLocks/>
          </p:cNvSpPr>
          <p:nvPr/>
        </p:nvSpPr>
        <p:spPr>
          <a:xfrm>
            <a:off x="1211690" y="1958501"/>
            <a:ext cx="2217878" cy="3642721"/>
          </a:xfrm>
          <a:prstGeom prst="rect">
            <a:avLst/>
          </a:prstGeom>
          <a:solidFill>
            <a:schemeClr val="bg1">
              <a:lumMod val="95000"/>
            </a:schemeClr>
          </a:solidFill>
        </p:spPr>
        <p:txBody>
          <a:bodyPr lIns="85050" tIns="144018" rIns="144585" bIns="144018">
            <a:normAutofit/>
          </a:bodyPr>
          <a:lstStyle>
            <a:lvl1pPr marL="217721" indent="-217721" algn="l" defTabSz="870885" rtl="0" eaLnBrk="1" latinLnBrk="0" hangingPunct="1">
              <a:lnSpc>
                <a:spcPct val="110000"/>
              </a:lnSpc>
              <a:spcBef>
                <a:spcPts val="300"/>
              </a:spcBef>
              <a:spcAft>
                <a:spcPts val="300"/>
              </a:spcAft>
              <a:buClr>
                <a:schemeClr val="accent4"/>
              </a:buClr>
              <a:buFont typeface="Arial" pitchFamily="34" charset="0"/>
              <a:buChar char="•"/>
              <a:defRPr sz="1000" kern="1200">
                <a:solidFill>
                  <a:srgbClr val="455560"/>
                </a:solidFill>
                <a:latin typeface="Arial" pitchFamily="34" charset="0"/>
                <a:ea typeface="+mn-ea"/>
                <a:cs typeface="Arial" pitchFamily="34" charset="0"/>
              </a:defRPr>
            </a:lvl1pPr>
            <a:lvl2pPr marL="435443" indent="-217721" algn="l" defTabSz="870885" rtl="0" eaLnBrk="1" latinLnBrk="0" hangingPunct="1">
              <a:lnSpc>
                <a:spcPct val="110000"/>
              </a:lnSpc>
              <a:spcBef>
                <a:spcPts val="300"/>
              </a:spcBef>
              <a:spcAft>
                <a:spcPts val="300"/>
              </a:spcAft>
              <a:buFont typeface="Arial" pitchFamily="34" charset="0"/>
              <a:buChar char="–"/>
              <a:defRPr sz="1000" kern="1200">
                <a:solidFill>
                  <a:srgbClr val="455560"/>
                </a:solidFill>
                <a:latin typeface="Arial" pitchFamily="34" charset="0"/>
                <a:ea typeface="+mn-ea"/>
                <a:cs typeface="Arial" pitchFamily="34" charset="0"/>
              </a:defRPr>
            </a:lvl2pPr>
            <a:lvl3pPr marL="653164" indent="-217721" algn="l" defTabSz="870885" rtl="0" eaLnBrk="1" latinLnBrk="0" hangingPunct="1">
              <a:lnSpc>
                <a:spcPct val="110000"/>
              </a:lnSpc>
              <a:spcBef>
                <a:spcPts val="300"/>
              </a:spcBef>
              <a:spcAft>
                <a:spcPts val="300"/>
              </a:spcAft>
              <a:buFont typeface="Arial" pitchFamily="34" charset="0"/>
              <a:buChar char="»"/>
              <a:defRPr sz="1000" kern="1200">
                <a:solidFill>
                  <a:srgbClr val="455560"/>
                </a:solidFill>
                <a:latin typeface="Arial" pitchFamily="34" charset="0"/>
                <a:ea typeface="+mn-ea"/>
                <a:cs typeface="Arial" pitchFamily="34" charset="0"/>
              </a:defRPr>
            </a:lvl3pPr>
            <a:lvl4pPr marL="1524050" indent="-217721" algn="l" defTabSz="870885" rtl="0" eaLnBrk="1" latinLnBrk="0" hangingPunct="1">
              <a:spcBef>
                <a:spcPct val="20000"/>
              </a:spcBef>
              <a:buFont typeface="Arial" pitchFamily="34" charset="0"/>
              <a:buChar char="–"/>
              <a:defRPr sz="2287" kern="1200">
                <a:solidFill>
                  <a:srgbClr val="455560"/>
                </a:solidFill>
                <a:latin typeface="Arial" pitchFamily="34" charset="0"/>
                <a:ea typeface="+mn-ea"/>
                <a:cs typeface="Arial" pitchFamily="34" charset="0"/>
              </a:defRPr>
            </a:lvl4pPr>
            <a:lvl5pPr marL="1959492" indent="-217721" algn="l" defTabSz="870885" rtl="0" eaLnBrk="1" latinLnBrk="0" hangingPunct="1">
              <a:spcBef>
                <a:spcPct val="20000"/>
              </a:spcBef>
              <a:buFont typeface="Arial" pitchFamily="34" charset="0"/>
              <a:buChar char="»"/>
              <a:defRPr sz="2287" kern="1200">
                <a:solidFill>
                  <a:srgbClr val="455560"/>
                </a:solidFill>
                <a:latin typeface="Arial" pitchFamily="34" charset="0"/>
                <a:ea typeface="+mn-ea"/>
                <a:cs typeface="Arial" pitchFamily="34" charset="0"/>
              </a:defRPr>
            </a:lvl5pPr>
            <a:lvl6pPr marL="2394934" indent="-217721" algn="l" defTabSz="870885" rtl="0" eaLnBrk="1" latinLnBrk="0" hangingPunct="1">
              <a:spcBef>
                <a:spcPct val="20000"/>
              </a:spcBef>
              <a:buFont typeface="Arial" pitchFamily="34" charset="0"/>
              <a:buChar char="•"/>
              <a:defRPr sz="1905" kern="1200">
                <a:solidFill>
                  <a:schemeClr val="tx1"/>
                </a:solidFill>
                <a:latin typeface="+mn-lt"/>
                <a:ea typeface="+mn-ea"/>
                <a:cs typeface="+mn-cs"/>
              </a:defRPr>
            </a:lvl6pPr>
            <a:lvl7pPr marL="2830376" indent="-217721" algn="l" defTabSz="870885" rtl="0" eaLnBrk="1" latinLnBrk="0" hangingPunct="1">
              <a:spcBef>
                <a:spcPct val="20000"/>
              </a:spcBef>
              <a:buFont typeface="Arial" pitchFamily="34" charset="0"/>
              <a:buChar char="•"/>
              <a:defRPr sz="1905" kern="1200">
                <a:solidFill>
                  <a:schemeClr val="tx1"/>
                </a:solidFill>
                <a:latin typeface="+mn-lt"/>
                <a:ea typeface="+mn-ea"/>
                <a:cs typeface="+mn-cs"/>
              </a:defRPr>
            </a:lvl7pPr>
            <a:lvl8pPr marL="3265819" indent="-217721" algn="l" defTabSz="870885" rtl="0" eaLnBrk="1" latinLnBrk="0" hangingPunct="1">
              <a:spcBef>
                <a:spcPct val="20000"/>
              </a:spcBef>
              <a:buFont typeface="Arial" pitchFamily="34" charset="0"/>
              <a:buChar char="•"/>
              <a:defRPr sz="1905" kern="1200">
                <a:solidFill>
                  <a:schemeClr val="tx1"/>
                </a:solidFill>
                <a:latin typeface="+mn-lt"/>
                <a:ea typeface="+mn-ea"/>
                <a:cs typeface="+mn-cs"/>
              </a:defRPr>
            </a:lvl8pPr>
            <a:lvl9pPr marL="3701262" indent="-217721" algn="l" defTabSz="870885" rtl="0" eaLnBrk="1" latinLnBrk="0" hangingPunct="1">
              <a:spcBef>
                <a:spcPct val="20000"/>
              </a:spcBef>
              <a:buFont typeface="Arial" pitchFamily="34" charset="0"/>
              <a:buChar char="•"/>
              <a:defRPr sz="1905" kern="1200">
                <a:solidFill>
                  <a:schemeClr val="tx1"/>
                </a:solidFill>
                <a:latin typeface="+mn-lt"/>
                <a:ea typeface="+mn-ea"/>
                <a:cs typeface="+mn-cs"/>
              </a:defRPr>
            </a:lvl9pPr>
          </a:lstStyle>
          <a:p>
            <a:pPr marL="0" indent="0" defTabSz="685814">
              <a:spcAft>
                <a:spcPts val="945"/>
              </a:spcAft>
              <a:buClr>
                <a:srgbClr val="13B5EA"/>
              </a:buClr>
              <a:buNone/>
              <a:defRPr/>
            </a:pPr>
            <a:r>
              <a:rPr lang="en-US" sz="1260" kern="7500" spc="63" dirty="0">
                <a:solidFill>
                  <a:srgbClr val="43B049"/>
                </a:solidFill>
                <a:latin typeface="Nunito Sans" panose="00000500000000000000" pitchFamily="2" charset="0"/>
                <a:ea typeface="MS PGothic"/>
              </a:rPr>
              <a:t>Our ITV Practice</a:t>
            </a:r>
          </a:p>
          <a:p>
            <a:pPr marL="0" indent="0">
              <a:buClr>
                <a:srgbClr val="13B5E8"/>
              </a:buClr>
              <a:buNone/>
              <a:defRPr/>
            </a:pPr>
            <a:r>
              <a:rPr lang="en-US" sz="1260" dirty="0">
                <a:latin typeface="Nunito Sans" panose="00000500000000000000" pitchFamily="2" charset="0"/>
                <a:ea typeface="MS PGothic"/>
              </a:rPr>
              <a:t>Replacement cost valuation </a:t>
            </a:r>
            <a:br>
              <a:rPr lang="en-US" sz="1260" dirty="0">
                <a:latin typeface="Nunito Sans" panose="00000500000000000000" pitchFamily="2" charset="0"/>
                <a:ea typeface="MS PGothic"/>
              </a:rPr>
            </a:br>
            <a:r>
              <a:rPr lang="en-US" sz="1260" dirty="0">
                <a:latin typeface="Nunito Sans" panose="00000500000000000000" pitchFamily="2" charset="0"/>
                <a:ea typeface="MS PGothic"/>
              </a:rPr>
              <a:t>is our core competency</a:t>
            </a:r>
          </a:p>
          <a:p>
            <a:pPr>
              <a:buClr>
                <a:srgbClr val="455560"/>
              </a:buClr>
              <a:buFont typeface="Wingdings" panose="05000000000000000000" pitchFamily="2" charset="2"/>
              <a:buChar char="§"/>
              <a:defRPr/>
            </a:pPr>
            <a:r>
              <a:rPr lang="en-US" sz="1260" dirty="0">
                <a:latin typeface="Nunito Sans" panose="00000500000000000000" pitchFamily="2" charset="0"/>
                <a:ea typeface="MS PGothic"/>
              </a:rPr>
              <a:t>100+ full-time Consultants and Project Managers on staff</a:t>
            </a:r>
          </a:p>
          <a:p>
            <a:pPr>
              <a:buClr>
                <a:srgbClr val="455560"/>
              </a:buClr>
              <a:buFont typeface="Wingdings" panose="05000000000000000000" pitchFamily="2" charset="2"/>
              <a:buChar char="§"/>
              <a:defRPr/>
            </a:pPr>
            <a:r>
              <a:rPr lang="en-US" sz="1260" dirty="0">
                <a:latin typeface="Nunito Sans" panose="00000500000000000000" pitchFamily="2" charset="0"/>
                <a:ea typeface="MS PGothic"/>
              </a:rPr>
              <a:t>No subcontractors</a:t>
            </a:r>
          </a:p>
          <a:p>
            <a:pPr>
              <a:buClr>
                <a:srgbClr val="455560"/>
              </a:buClr>
              <a:buFont typeface="Wingdings" panose="05000000000000000000" pitchFamily="2" charset="2"/>
              <a:buChar char="§"/>
              <a:defRPr/>
            </a:pPr>
            <a:r>
              <a:rPr lang="en-US" sz="1260" dirty="0">
                <a:latin typeface="Nunito Sans" panose="00000500000000000000" pitchFamily="2" charset="0"/>
                <a:ea typeface="MS PGothic"/>
              </a:rPr>
              <a:t>40,000 insurance appraisals per year</a:t>
            </a:r>
          </a:p>
          <a:p>
            <a:pPr>
              <a:buClr>
                <a:srgbClr val="455560"/>
              </a:buClr>
              <a:buFont typeface="Wingdings" panose="05000000000000000000" pitchFamily="2" charset="2"/>
              <a:buChar char="§"/>
              <a:defRPr/>
            </a:pPr>
            <a:r>
              <a:rPr lang="en-US" sz="1260" dirty="0">
                <a:latin typeface="Nunito Sans" panose="00000500000000000000" pitchFamily="2" charset="0"/>
                <a:ea typeface="MS PGothic"/>
              </a:rPr>
              <a:t>125+ years of continuous service to clients</a:t>
            </a:r>
          </a:p>
          <a:p>
            <a:pPr marL="0" indent="0" defTabSz="685814">
              <a:spcBef>
                <a:spcPts val="472"/>
              </a:spcBef>
              <a:spcAft>
                <a:spcPts val="472"/>
              </a:spcAft>
              <a:buClr>
                <a:srgbClr val="13B5EA"/>
              </a:buClr>
              <a:buNone/>
              <a:defRPr/>
            </a:pPr>
            <a:endParaRPr lang="en-US" sz="709" spc="-15" dirty="0">
              <a:ea typeface="MS PGothic"/>
            </a:endParaRPr>
          </a:p>
        </p:txBody>
      </p:sp>
      <p:cxnSp>
        <p:nvCxnSpPr>
          <p:cNvPr id="15" name="Straight Connector 14">
            <a:extLst>
              <a:ext uri="{FF2B5EF4-FFF2-40B4-BE49-F238E27FC236}">
                <a16:creationId xmlns:a16="http://schemas.microsoft.com/office/drawing/2014/main" id="{C877023A-2EB0-4550-B313-C8B918FC92FD}"/>
              </a:ext>
            </a:extLst>
          </p:cNvPr>
          <p:cNvCxnSpPr>
            <a:cxnSpLocks/>
          </p:cNvCxnSpPr>
          <p:nvPr/>
        </p:nvCxnSpPr>
        <p:spPr>
          <a:xfrm>
            <a:off x="1211690" y="1958501"/>
            <a:ext cx="2217878" cy="0"/>
          </a:xfrm>
          <a:prstGeom prst="line">
            <a:avLst/>
          </a:prstGeom>
          <a:noFill/>
          <a:ln w="57150" cap="flat" cmpd="sng" algn="ctr">
            <a:solidFill>
              <a:schemeClr val="tx1"/>
            </a:solidFill>
            <a:prstDash val="solid"/>
          </a:ln>
          <a:effectLst/>
        </p:spPr>
      </p:cxnSp>
      <p:sp>
        <p:nvSpPr>
          <p:cNvPr id="17" name="Content Placeholder 12">
            <a:extLst>
              <a:ext uri="{FF2B5EF4-FFF2-40B4-BE49-F238E27FC236}">
                <a16:creationId xmlns:a16="http://schemas.microsoft.com/office/drawing/2014/main" id="{B23CB722-18F2-4FD8-B149-42280DD94199}"/>
              </a:ext>
            </a:extLst>
          </p:cNvPr>
          <p:cNvSpPr txBox="1">
            <a:spLocks/>
          </p:cNvSpPr>
          <p:nvPr/>
        </p:nvSpPr>
        <p:spPr>
          <a:xfrm>
            <a:off x="6127527" y="1958501"/>
            <a:ext cx="2217878" cy="3642699"/>
          </a:xfrm>
          <a:prstGeom prst="rect">
            <a:avLst/>
          </a:prstGeom>
          <a:solidFill>
            <a:schemeClr val="bg1">
              <a:lumMod val="95000"/>
            </a:schemeClr>
          </a:solidFill>
        </p:spPr>
        <p:txBody>
          <a:bodyPr vert="horz" lIns="85050" tIns="144018" rIns="144018" bIns="144018" rtlCol="0" anchor="t">
            <a:noAutofit/>
          </a:bodyPr>
          <a:lstStyle>
            <a:defPPr>
              <a:defRPr lang="en-US"/>
            </a:defPPr>
            <a:lvl1pPr marL="0" algn="r" defTabSz="914305" rtl="0" eaLnBrk="1" latinLnBrk="0" hangingPunct="1">
              <a:defRPr sz="800" kern="1200">
                <a:solidFill>
                  <a:schemeClr val="tx1"/>
                </a:solidFill>
                <a:latin typeface="Arial" pitchFamily="34" charset="0"/>
                <a:ea typeface="+mn-ea"/>
                <a:cs typeface="Arial" pitchFamily="34" charset="0"/>
              </a:defRPr>
            </a:lvl1pPr>
            <a:lvl2pPr marL="457152"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2"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7"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a:lstStyle>
          <a:p>
            <a:pPr algn="l" defTabSz="685814">
              <a:lnSpc>
                <a:spcPct val="110000"/>
              </a:lnSpc>
              <a:spcBef>
                <a:spcPts val="236"/>
              </a:spcBef>
              <a:spcAft>
                <a:spcPts val="945"/>
              </a:spcAft>
              <a:buClr>
                <a:srgbClr val="13B5EA"/>
              </a:buClr>
              <a:defRPr/>
            </a:pPr>
            <a:r>
              <a:rPr lang="en-US" sz="1260" kern="7500" spc="63" dirty="0">
                <a:solidFill>
                  <a:srgbClr val="43B049"/>
                </a:solidFill>
                <a:latin typeface="Nunito Sans" panose="00000500000000000000" pitchFamily="2" charset="0"/>
                <a:ea typeface="MS PGothic"/>
              </a:rPr>
              <a:t>We Are… </a:t>
            </a:r>
          </a:p>
          <a:p>
            <a:pPr algn="l" defTabSz="685814">
              <a:lnSpc>
                <a:spcPct val="110000"/>
              </a:lnSpc>
              <a:spcBef>
                <a:spcPts val="236"/>
              </a:spcBef>
              <a:spcAft>
                <a:spcPts val="945"/>
              </a:spcAft>
              <a:buClr>
                <a:srgbClr val="13B5EA"/>
              </a:buClr>
              <a:defRPr/>
            </a:pPr>
            <a:r>
              <a:rPr lang="en-US" sz="1260" dirty="0">
                <a:solidFill>
                  <a:srgbClr val="455560"/>
                </a:solidFill>
                <a:latin typeface="Nunito Sans" panose="00000500000000000000" pitchFamily="2" charset="0"/>
                <a:ea typeface="MS PGothic"/>
              </a:rPr>
              <a:t>The world’s largest valuation advisor.</a:t>
            </a:r>
            <a:endParaRPr lang="en-US" sz="1260" spc="-20" dirty="0">
              <a:solidFill>
                <a:srgbClr val="455560"/>
              </a:solidFill>
              <a:latin typeface="Nunito Sans" panose="00000500000000000000" pitchFamily="2" charset="0"/>
              <a:ea typeface="MS PGothic"/>
            </a:endParaRPr>
          </a:p>
          <a:p>
            <a:pPr marL="225028" indent="-225028" algn="l">
              <a:buFont typeface="Wingdings" panose="05000000000000000000" pitchFamily="2" charset="2"/>
              <a:buChar char="§"/>
              <a:defRPr/>
            </a:pPr>
            <a:r>
              <a:rPr lang="en-US" sz="1260" spc="-20" dirty="0">
                <a:solidFill>
                  <a:srgbClr val="455560"/>
                </a:solidFill>
                <a:latin typeface="Nunito Sans" panose="00000500000000000000" pitchFamily="2" charset="0"/>
                <a:ea typeface="MS PGothic"/>
              </a:rPr>
              <a:t>Independent</a:t>
            </a:r>
          </a:p>
          <a:p>
            <a:pPr marL="225028" indent="-225028" algn="l">
              <a:buFont typeface="Wingdings" panose="05000000000000000000" pitchFamily="2" charset="2"/>
              <a:buChar char="§"/>
              <a:defRPr/>
            </a:pPr>
            <a:endParaRPr lang="en-US" sz="1260" spc="-20" dirty="0">
              <a:solidFill>
                <a:srgbClr val="455560"/>
              </a:solidFill>
              <a:latin typeface="Nunito Sans" panose="00000500000000000000" pitchFamily="2" charset="0"/>
              <a:ea typeface="MS PGothic"/>
            </a:endParaRPr>
          </a:p>
          <a:p>
            <a:pPr marL="225028" indent="-225028" algn="l">
              <a:buFont typeface="Wingdings" panose="05000000000000000000" pitchFamily="2" charset="2"/>
              <a:buChar char="§"/>
              <a:defRPr/>
            </a:pPr>
            <a:r>
              <a:rPr lang="en-US" sz="1260" spc="-20" dirty="0">
                <a:solidFill>
                  <a:srgbClr val="455560"/>
                </a:solidFill>
                <a:latin typeface="Nunito Sans" panose="00000500000000000000" pitchFamily="2" charset="0"/>
                <a:ea typeface="MS PGothic"/>
              </a:rPr>
              <a:t>Global</a:t>
            </a:r>
          </a:p>
          <a:p>
            <a:pPr marL="225028" indent="-225028" algn="l">
              <a:buFont typeface="Wingdings" panose="05000000000000000000" pitchFamily="2" charset="2"/>
              <a:buChar char="§"/>
              <a:defRPr/>
            </a:pPr>
            <a:endParaRPr lang="en-US" sz="1260" spc="-20" dirty="0">
              <a:solidFill>
                <a:srgbClr val="455560"/>
              </a:solidFill>
              <a:latin typeface="Nunito Sans" panose="00000500000000000000" pitchFamily="2" charset="0"/>
              <a:ea typeface="MS PGothic"/>
            </a:endParaRPr>
          </a:p>
          <a:p>
            <a:pPr marL="225028" indent="-225028" algn="l">
              <a:buFont typeface="Wingdings" panose="05000000000000000000" pitchFamily="2" charset="2"/>
              <a:buChar char="§"/>
              <a:defRPr/>
            </a:pPr>
            <a:r>
              <a:rPr lang="en-US" sz="1260" spc="-20" dirty="0">
                <a:solidFill>
                  <a:srgbClr val="455560"/>
                </a:solidFill>
                <a:latin typeface="Nunito Sans" panose="00000500000000000000" pitchFamily="2" charset="0"/>
                <a:ea typeface="MS PGothic"/>
              </a:rPr>
              <a:t>Innovative</a:t>
            </a:r>
          </a:p>
          <a:p>
            <a:pPr algn="l" defTabSz="720007">
              <a:spcBef>
                <a:spcPts val="472"/>
              </a:spcBef>
              <a:spcAft>
                <a:spcPts val="472"/>
              </a:spcAft>
              <a:defRPr/>
            </a:pPr>
            <a:endParaRPr lang="en-US" sz="709" baseline="30000" dirty="0">
              <a:solidFill>
                <a:srgbClr val="455560"/>
              </a:solidFill>
              <a:ea typeface="MS PGothic"/>
            </a:endParaRPr>
          </a:p>
        </p:txBody>
      </p:sp>
      <p:cxnSp>
        <p:nvCxnSpPr>
          <p:cNvPr id="18" name="Straight Connector 17">
            <a:extLst>
              <a:ext uri="{FF2B5EF4-FFF2-40B4-BE49-F238E27FC236}">
                <a16:creationId xmlns:a16="http://schemas.microsoft.com/office/drawing/2014/main" id="{55C70F2F-9824-4193-83DF-F261305C6062}"/>
              </a:ext>
            </a:extLst>
          </p:cNvPr>
          <p:cNvCxnSpPr>
            <a:cxnSpLocks/>
          </p:cNvCxnSpPr>
          <p:nvPr/>
        </p:nvCxnSpPr>
        <p:spPr>
          <a:xfrm>
            <a:off x="3691662" y="1958500"/>
            <a:ext cx="2217878" cy="0"/>
          </a:xfrm>
          <a:prstGeom prst="line">
            <a:avLst/>
          </a:prstGeom>
          <a:noFill/>
          <a:ln w="57150" cap="flat" cmpd="sng" algn="ctr">
            <a:solidFill>
              <a:schemeClr val="tx1"/>
            </a:solidFill>
            <a:prstDash val="solid"/>
          </a:ln>
          <a:effectLst/>
        </p:spPr>
      </p:cxnSp>
      <p:cxnSp>
        <p:nvCxnSpPr>
          <p:cNvPr id="19" name="Straight Connector 18">
            <a:extLst>
              <a:ext uri="{FF2B5EF4-FFF2-40B4-BE49-F238E27FC236}">
                <a16:creationId xmlns:a16="http://schemas.microsoft.com/office/drawing/2014/main" id="{D4466C18-17BC-494D-98FE-ADDC81EA9A70}"/>
              </a:ext>
            </a:extLst>
          </p:cNvPr>
          <p:cNvCxnSpPr>
            <a:cxnSpLocks/>
          </p:cNvCxnSpPr>
          <p:nvPr/>
        </p:nvCxnSpPr>
        <p:spPr>
          <a:xfrm>
            <a:off x="6127527" y="1958501"/>
            <a:ext cx="2217878" cy="0"/>
          </a:xfrm>
          <a:prstGeom prst="line">
            <a:avLst/>
          </a:prstGeom>
          <a:noFill/>
          <a:ln w="57150" cap="flat" cmpd="sng" algn="ctr">
            <a:solidFill>
              <a:schemeClr val="tx1"/>
            </a:solidFill>
            <a:prstDash val="solid"/>
          </a:ln>
          <a:effectLst/>
        </p:spPr>
      </p:cxnSp>
      <p:cxnSp>
        <p:nvCxnSpPr>
          <p:cNvPr id="11" name="Straight Connector 10">
            <a:extLst>
              <a:ext uri="{FF2B5EF4-FFF2-40B4-BE49-F238E27FC236}">
                <a16:creationId xmlns:a16="http://schemas.microsoft.com/office/drawing/2014/main" id="{03930F81-BB76-429B-A088-AD794661CD85}"/>
              </a:ext>
            </a:extLst>
          </p:cNvPr>
          <p:cNvCxnSpPr>
            <a:cxnSpLocks/>
          </p:cNvCxnSpPr>
          <p:nvPr/>
        </p:nvCxnSpPr>
        <p:spPr>
          <a:xfrm>
            <a:off x="3669608" y="1958501"/>
            <a:ext cx="2217878" cy="0"/>
          </a:xfrm>
          <a:prstGeom prst="line">
            <a:avLst/>
          </a:prstGeom>
          <a:noFill/>
          <a:ln w="57150" cap="flat" cmpd="sng" algn="ctr">
            <a:solidFill>
              <a:schemeClr val="tx1"/>
            </a:solidFill>
            <a:prstDash val="solid"/>
          </a:ln>
          <a:effectLst/>
        </p:spPr>
      </p:cxnSp>
      <p:sp>
        <p:nvSpPr>
          <p:cNvPr id="13" name="Content Placeholder 12">
            <a:extLst>
              <a:ext uri="{FF2B5EF4-FFF2-40B4-BE49-F238E27FC236}">
                <a16:creationId xmlns:a16="http://schemas.microsoft.com/office/drawing/2014/main" id="{22D1A229-44A6-4CC5-93FE-78ABFE7F4C63}"/>
              </a:ext>
            </a:extLst>
          </p:cNvPr>
          <p:cNvSpPr txBox="1">
            <a:spLocks/>
          </p:cNvSpPr>
          <p:nvPr/>
        </p:nvSpPr>
        <p:spPr>
          <a:xfrm>
            <a:off x="3669608" y="1958501"/>
            <a:ext cx="2217878" cy="3642710"/>
          </a:xfrm>
          <a:prstGeom prst="rect">
            <a:avLst/>
          </a:prstGeom>
          <a:solidFill>
            <a:schemeClr val="bg1">
              <a:lumMod val="95000"/>
            </a:schemeClr>
          </a:solidFill>
        </p:spPr>
        <p:txBody>
          <a:bodyPr vert="horz" lIns="85050" tIns="144018" rIns="144585" bIns="144018" rtlCol="0" anchor="t">
            <a:noAutofit/>
          </a:bodyPr>
          <a:lstStyle>
            <a:defPPr>
              <a:defRPr lang="en-US"/>
            </a:defPPr>
            <a:lvl1pPr marL="0" algn="l" defTabSz="914305" rtl="0" eaLnBrk="1" latinLnBrk="0" hangingPunct="1">
              <a:defRPr sz="800" kern="1200">
                <a:solidFill>
                  <a:schemeClr val="tx1"/>
                </a:solidFill>
                <a:latin typeface="Arial" pitchFamily="34" charset="0"/>
                <a:ea typeface="+mn-ea"/>
                <a:cs typeface="Arial" pitchFamily="34" charset="0"/>
              </a:defRPr>
            </a:lvl1pPr>
            <a:lvl2pPr marL="457152"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2"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7"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a:lstStyle>
          <a:p>
            <a:pPr>
              <a:defRPr/>
            </a:pPr>
            <a:r>
              <a:rPr lang="en-US" sz="1260" kern="7500" spc="63" dirty="0">
                <a:solidFill>
                  <a:srgbClr val="43B049"/>
                </a:solidFill>
                <a:latin typeface="Nunito Sans" panose="00000500000000000000" pitchFamily="2" charset="0"/>
                <a:ea typeface="MS PGothic"/>
              </a:rPr>
              <a:t>Related Services</a:t>
            </a:r>
          </a:p>
          <a:p>
            <a:pPr>
              <a:defRPr/>
            </a:pPr>
            <a:endParaRPr lang="en-US" sz="1260" kern="7500" spc="63" dirty="0">
              <a:solidFill>
                <a:srgbClr val="43B049"/>
              </a:solidFill>
              <a:latin typeface="Nunito Sans" panose="00000500000000000000" pitchFamily="2" charset="0"/>
              <a:ea typeface="MS PGothic"/>
            </a:endParaRPr>
          </a:p>
          <a:p>
            <a:pPr>
              <a:defRPr/>
            </a:pPr>
            <a:r>
              <a:rPr lang="en-US" sz="1260" dirty="0">
                <a:solidFill>
                  <a:srgbClr val="455560"/>
                </a:solidFill>
                <a:latin typeface="Nunito Sans" panose="00000500000000000000" pitchFamily="2" charset="0"/>
                <a:ea typeface="MS PGothic"/>
              </a:rPr>
              <a:t>Kroll provides:  </a:t>
            </a:r>
            <a:br>
              <a:rPr lang="en-US" sz="1260" dirty="0">
                <a:solidFill>
                  <a:srgbClr val="455560"/>
                </a:solidFill>
                <a:latin typeface="Nunito Sans" panose="00000500000000000000" pitchFamily="2" charset="0"/>
                <a:ea typeface="MS PGothic"/>
              </a:rPr>
            </a:br>
            <a:endParaRPr lang="en-US" sz="1260" dirty="0">
              <a:solidFill>
                <a:srgbClr val="455560"/>
              </a:solidFill>
              <a:latin typeface="Nunito Sans" panose="00000500000000000000" pitchFamily="2" charset="0"/>
              <a:ea typeface="MS PGothic"/>
            </a:endParaRPr>
          </a:p>
          <a:p>
            <a:pPr marL="225028" indent="-225028">
              <a:lnSpc>
                <a:spcPts val="1197"/>
              </a:lnSpc>
              <a:buFont typeface="Wingdings" panose="05000000000000000000" pitchFamily="2" charset="2"/>
              <a:buChar char="§"/>
              <a:defRPr/>
            </a:pPr>
            <a:r>
              <a:rPr lang="en-US" sz="1260" dirty="0">
                <a:solidFill>
                  <a:srgbClr val="455560"/>
                </a:solidFill>
                <a:latin typeface="Nunito Sans" panose="00000500000000000000" pitchFamily="2" charset="0"/>
                <a:ea typeface="MS PGothic"/>
              </a:rPr>
              <a:t>Financial reporting valuations</a:t>
            </a:r>
          </a:p>
          <a:p>
            <a:pPr marL="225028" indent="-225028">
              <a:lnSpc>
                <a:spcPts val="1197"/>
              </a:lnSpc>
              <a:buFont typeface="Wingdings" panose="05000000000000000000" pitchFamily="2" charset="2"/>
              <a:buChar char="§"/>
              <a:defRPr/>
            </a:pPr>
            <a:endParaRPr lang="en-US" sz="1260" dirty="0">
              <a:solidFill>
                <a:srgbClr val="455560"/>
              </a:solidFill>
              <a:latin typeface="Nunito Sans" panose="00000500000000000000" pitchFamily="2" charset="0"/>
              <a:ea typeface="MS PGothic"/>
            </a:endParaRPr>
          </a:p>
          <a:p>
            <a:pPr marL="225028" indent="-225028">
              <a:lnSpc>
                <a:spcPts val="1197"/>
              </a:lnSpc>
              <a:buFont typeface="Wingdings" panose="05000000000000000000" pitchFamily="2" charset="2"/>
              <a:buChar char="§"/>
              <a:defRPr/>
            </a:pPr>
            <a:r>
              <a:rPr lang="en-US" sz="1260" dirty="0">
                <a:solidFill>
                  <a:srgbClr val="455560"/>
                </a:solidFill>
                <a:latin typeface="Nunito Sans" panose="00000500000000000000" pitchFamily="2" charset="0"/>
                <a:ea typeface="MS PGothic"/>
              </a:rPr>
              <a:t>Tax advisory services</a:t>
            </a:r>
          </a:p>
          <a:p>
            <a:pPr marL="225028" indent="-225028">
              <a:lnSpc>
                <a:spcPts val="1197"/>
              </a:lnSpc>
              <a:buFont typeface="Wingdings" panose="05000000000000000000" pitchFamily="2" charset="2"/>
              <a:buChar char="§"/>
              <a:defRPr/>
            </a:pPr>
            <a:endParaRPr lang="en-US" sz="1260" dirty="0">
              <a:solidFill>
                <a:srgbClr val="455560"/>
              </a:solidFill>
              <a:latin typeface="Nunito Sans" panose="00000500000000000000" pitchFamily="2" charset="0"/>
              <a:ea typeface="MS PGothic"/>
            </a:endParaRPr>
          </a:p>
          <a:p>
            <a:pPr marL="225028" indent="-225028">
              <a:lnSpc>
                <a:spcPts val="1197"/>
              </a:lnSpc>
              <a:buFont typeface="Wingdings" panose="05000000000000000000" pitchFamily="2" charset="2"/>
              <a:buChar char="§"/>
              <a:defRPr/>
            </a:pPr>
            <a:r>
              <a:rPr lang="en-US" sz="1260" dirty="0">
                <a:solidFill>
                  <a:srgbClr val="455560"/>
                </a:solidFill>
                <a:latin typeface="Nunito Sans" panose="00000500000000000000" pitchFamily="2" charset="0"/>
                <a:ea typeface="MS PGothic"/>
              </a:rPr>
              <a:t>Fair market value services</a:t>
            </a:r>
          </a:p>
          <a:p>
            <a:pPr marL="225028" indent="-225028">
              <a:lnSpc>
                <a:spcPts val="1197"/>
              </a:lnSpc>
              <a:buFont typeface="Wingdings" panose="05000000000000000000" pitchFamily="2" charset="2"/>
              <a:buChar char="§"/>
              <a:defRPr/>
            </a:pPr>
            <a:endParaRPr lang="en-US" sz="1260" dirty="0">
              <a:solidFill>
                <a:srgbClr val="455560"/>
              </a:solidFill>
              <a:latin typeface="Nunito Sans" panose="00000500000000000000" pitchFamily="2" charset="0"/>
              <a:ea typeface="MS PGothic"/>
            </a:endParaRPr>
          </a:p>
          <a:p>
            <a:pPr marL="225028" indent="-225028">
              <a:lnSpc>
                <a:spcPts val="1197"/>
              </a:lnSpc>
              <a:buFont typeface="Wingdings" panose="05000000000000000000" pitchFamily="2" charset="2"/>
              <a:buChar char="§"/>
              <a:defRPr/>
            </a:pPr>
            <a:r>
              <a:rPr lang="en-US" sz="1260" dirty="0">
                <a:solidFill>
                  <a:srgbClr val="455560"/>
                </a:solidFill>
                <a:latin typeface="Nunito Sans" panose="00000500000000000000" pitchFamily="2" charset="0"/>
                <a:ea typeface="MS PGothic"/>
              </a:rPr>
              <a:t>Risk Consulting Advisory</a:t>
            </a:r>
          </a:p>
          <a:p>
            <a:pPr marL="585035" lvl="1" indent="-225028">
              <a:lnSpc>
                <a:spcPts val="1197"/>
              </a:lnSpc>
              <a:spcBef>
                <a:spcPts val="472"/>
              </a:spcBef>
              <a:buFont typeface="Wingdings" panose="05000000000000000000" pitchFamily="2" charset="2"/>
              <a:buChar char="Ø"/>
              <a:defRPr/>
            </a:pPr>
            <a:r>
              <a:rPr lang="en-US" sz="1260" dirty="0">
                <a:solidFill>
                  <a:srgbClr val="455560"/>
                </a:solidFill>
                <a:latin typeface="Nunito Sans" panose="00000500000000000000" pitchFamily="2" charset="0"/>
                <a:ea typeface="MS PGothic"/>
              </a:rPr>
              <a:t>Cyber Risk</a:t>
            </a:r>
          </a:p>
          <a:p>
            <a:pPr marL="585035" lvl="1" indent="-225028">
              <a:lnSpc>
                <a:spcPts val="1197"/>
              </a:lnSpc>
              <a:spcBef>
                <a:spcPts val="472"/>
              </a:spcBef>
              <a:buFont typeface="Wingdings" panose="05000000000000000000" pitchFamily="2" charset="2"/>
              <a:buChar char="Ø"/>
              <a:defRPr/>
            </a:pPr>
            <a:r>
              <a:rPr lang="en-US" sz="1260" dirty="0">
                <a:solidFill>
                  <a:srgbClr val="455560"/>
                </a:solidFill>
                <a:latin typeface="Nunito Sans" panose="00000500000000000000" pitchFamily="2" charset="0"/>
                <a:ea typeface="MS PGothic"/>
              </a:rPr>
              <a:t>Investigations</a:t>
            </a:r>
          </a:p>
          <a:p>
            <a:pPr marL="585035" lvl="1" indent="-225028">
              <a:lnSpc>
                <a:spcPts val="1197"/>
              </a:lnSpc>
              <a:spcBef>
                <a:spcPts val="472"/>
              </a:spcBef>
              <a:buFont typeface="Wingdings" panose="05000000000000000000" pitchFamily="2" charset="2"/>
              <a:buChar char="Ø"/>
              <a:defRPr/>
            </a:pPr>
            <a:r>
              <a:rPr lang="en-US" sz="1260" dirty="0">
                <a:solidFill>
                  <a:srgbClr val="455560"/>
                </a:solidFill>
                <a:latin typeface="Nunito Sans" panose="00000500000000000000" pitchFamily="2" charset="0"/>
                <a:ea typeface="MS PGothic"/>
              </a:rPr>
              <a:t>Compliance</a:t>
            </a:r>
          </a:p>
          <a:p>
            <a:pPr marL="585035" lvl="1" indent="-225028">
              <a:lnSpc>
                <a:spcPts val="1197"/>
              </a:lnSpc>
              <a:spcBef>
                <a:spcPts val="472"/>
              </a:spcBef>
              <a:buFont typeface="Wingdings" panose="05000000000000000000" pitchFamily="2" charset="2"/>
              <a:buChar char="Ø"/>
              <a:defRPr/>
            </a:pPr>
            <a:r>
              <a:rPr lang="en-US" sz="1260" dirty="0">
                <a:solidFill>
                  <a:srgbClr val="455560"/>
                </a:solidFill>
                <a:latin typeface="Nunito Sans" panose="00000500000000000000" pitchFamily="2" charset="0"/>
                <a:ea typeface="MS PGothic"/>
              </a:rPr>
              <a:t>Security Risk Management</a:t>
            </a:r>
          </a:p>
        </p:txBody>
      </p:sp>
    </p:spTree>
    <p:extLst>
      <p:ext uri="{BB962C8B-B14F-4D97-AF65-F5344CB8AC3E}">
        <p14:creationId xmlns:p14="http://schemas.microsoft.com/office/powerpoint/2010/main" val="3555743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1B17F65-77C3-4EE0-971A-2619BFCE9741}"/>
              </a:ext>
            </a:extLst>
          </p:cNvPr>
          <p:cNvSpPr>
            <a:spLocks noGrp="1"/>
          </p:cNvSpPr>
          <p:nvPr>
            <p:ph type="title"/>
          </p:nvPr>
        </p:nvSpPr>
        <p:spPr/>
        <p:txBody>
          <a:bodyPr>
            <a:noAutofit/>
          </a:bodyPr>
          <a:lstStyle/>
          <a:p>
            <a:r>
              <a:rPr lang="en-US" dirty="0"/>
              <a:t>Property Insurance Appraisal Services</a:t>
            </a:r>
          </a:p>
        </p:txBody>
      </p:sp>
      <p:sp>
        <p:nvSpPr>
          <p:cNvPr id="9" name="Rectangle 8">
            <a:extLst>
              <a:ext uri="{FF2B5EF4-FFF2-40B4-BE49-F238E27FC236}">
                <a16:creationId xmlns:a16="http://schemas.microsoft.com/office/drawing/2014/main" id="{86ADD4CE-318B-4404-824B-768E51725F2E}"/>
              </a:ext>
            </a:extLst>
          </p:cNvPr>
          <p:cNvSpPr/>
          <p:nvPr/>
        </p:nvSpPr>
        <p:spPr>
          <a:xfrm>
            <a:off x="4937172" y="2147578"/>
            <a:ext cx="3081569" cy="480131"/>
          </a:xfrm>
          <a:prstGeom prst="rect">
            <a:avLst/>
          </a:prstGeom>
        </p:spPr>
        <p:txBody>
          <a:bodyPr wrap="square">
            <a:spAutoFit/>
          </a:bodyPr>
          <a:lstStyle/>
          <a:p>
            <a:pPr>
              <a:spcAft>
                <a:spcPts val="763"/>
              </a:spcAft>
            </a:pPr>
            <a:r>
              <a:rPr lang="en-US" altLang="zh-CN" sz="1260" dirty="0">
                <a:solidFill>
                  <a:srgbClr val="4D4D4F"/>
                </a:solidFill>
              </a:rPr>
              <a:t>Kroll provides comprehensive property insurance valuations</a:t>
            </a:r>
          </a:p>
        </p:txBody>
      </p:sp>
      <p:sp>
        <p:nvSpPr>
          <p:cNvPr id="32" name="TextBox 20">
            <a:extLst>
              <a:ext uri="{FF2B5EF4-FFF2-40B4-BE49-F238E27FC236}">
                <a16:creationId xmlns:a16="http://schemas.microsoft.com/office/drawing/2014/main" id="{8D9D114A-FB3E-4B60-8738-59491457B734}"/>
              </a:ext>
            </a:extLst>
          </p:cNvPr>
          <p:cNvSpPr txBox="1"/>
          <p:nvPr/>
        </p:nvSpPr>
        <p:spPr>
          <a:xfrm flipH="1">
            <a:off x="4966725" y="2901246"/>
            <a:ext cx="1945071" cy="211468"/>
          </a:xfrm>
          <a:prstGeom prst="rect">
            <a:avLst/>
          </a:prstGeom>
          <a:noFill/>
        </p:spPr>
        <p:txBody>
          <a:bodyPr wrap="square" lIns="0" tIns="0" rIns="0" bIns="0" rtlCol="0">
            <a:spAutoFit/>
          </a:bodyPr>
          <a:lstStyle>
            <a:defPPr>
              <a:defRPr lang="en-US"/>
            </a:defPPr>
            <a:lvl1pPr algn="r" defTabSz="914400">
              <a:defRPr sz="1600" b="1">
                <a:solidFill>
                  <a:schemeClr val="accent4"/>
                </a:solidFill>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pPr algn="l"/>
            <a:r>
              <a:rPr lang="en-US" sz="1374" dirty="0">
                <a:solidFill>
                  <a:srgbClr val="43B049"/>
                </a:solidFill>
              </a:rPr>
              <a:t>BENEFITS</a:t>
            </a:r>
          </a:p>
        </p:txBody>
      </p:sp>
      <p:cxnSp>
        <p:nvCxnSpPr>
          <p:cNvPr id="33" name="Straight Connector 32">
            <a:extLst>
              <a:ext uri="{FF2B5EF4-FFF2-40B4-BE49-F238E27FC236}">
                <a16:creationId xmlns:a16="http://schemas.microsoft.com/office/drawing/2014/main" id="{837FD676-36A4-48D9-BD0B-FE0C70D159BD}"/>
              </a:ext>
            </a:extLst>
          </p:cNvPr>
          <p:cNvCxnSpPr/>
          <p:nvPr/>
        </p:nvCxnSpPr>
        <p:spPr>
          <a:xfrm flipH="1">
            <a:off x="4717607" y="3328786"/>
            <a:ext cx="2308901" cy="0"/>
          </a:xfrm>
          <a:prstGeom prst="line">
            <a:avLst/>
          </a:prstGeom>
          <a:ln>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A36AB31-440D-40E2-A5F1-E5F1C29B249C}"/>
              </a:ext>
            </a:extLst>
          </p:cNvPr>
          <p:cNvSpPr/>
          <p:nvPr/>
        </p:nvSpPr>
        <p:spPr>
          <a:xfrm>
            <a:off x="2432330" y="1779801"/>
            <a:ext cx="1034259" cy="303801"/>
          </a:xfrm>
          <a:prstGeom prst="rect">
            <a:avLst/>
          </a:prstGeom>
        </p:spPr>
        <p:txBody>
          <a:bodyPr wrap="none">
            <a:spAutoFit/>
          </a:bodyPr>
          <a:lstStyle/>
          <a:p>
            <a:pPr algn="r"/>
            <a:r>
              <a:rPr lang="en-US" sz="1374" b="1" dirty="0">
                <a:solidFill>
                  <a:srgbClr val="43B049"/>
                </a:solidFill>
              </a:rPr>
              <a:t>SERVICES</a:t>
            </a:r>
          </a:p>
        </p:txBody>
      </p:sp>
      <p:sp>
        <p:nvSpPr>
          <p:cNvPr id="12" name="Rectangle 11">
            <a:extLst>
              <a:ext uri="{FF2B5EF4-FFF2-40B4-BE49-F238E27FC236}">
                <a16:creationId xmlns:a16="http://schemas.microsoft.com/office/drawing/2014/main" id="{E13C42C1-B9AB-48EF-BA6B-1F1BA1278658}"/>
              </a:ext>
            </a:extLst>
          </p:cNvPr>
          <p:cNvSpPr/>
          <p:nvPr/>
        </p:nvSpPr>
        <p:spPr>
          <a:xfrm>
            <a:off x="4966725" y="3388892"/>
            <a:ext cx="3722312" cy="2419124"/>
          </a:xfrm>
          <a:prstGeom prst="rect">
            <a:avLst/>
          </a:prstGeom>
        </p:spPr>
        <p:txBody>
          <a:bodyPr wrap="square">
            <a:spAutoFit/>
          </a:bodyPr>
          <a:lstStyle/>
          <a:p>
            <a:pPr marL="225028" indent="-225028" defTabSz="697911">
              <a:buFont typeface="Wingdings" panose="05000000000000000000" pitchFamily="2" charset="2"/>
              <a:buChar char="§"/>
            </a:pPr>
            <a:r>
              <a:rPr lang="en-US" sz="1260" dirty="0">
                <a:solidFill>
                  <a:srgbClr val="4D4D4F"/>
                </a:solidFill>
              </a:rPr>
              <a:t>Improved risk management and risk modeling</a:t>
            </a:r>
          </a:p>
          <a:p>
            <a:pPr marL="225028" indent="-225028" defTabSz="697911">
              <a:buFont typeface="Wingdings" panose="05000000000000000000" pitchFamily="2" charset="2"/>
              <a:buChar char="§"/>
            </a:pPr>
            <a:endParaRPr lang="en-US" sz="1260" dirty="0">
              <a:solidFill>
                <a:srgbClr val="4D4D4F"/>
              </a:solidFill>
            </a:endParaRPr>
          </a:p>
          <a:p>
            <a:pPr marL="225028" indent="-225028" defTabSz="697911">
              <a:buFont typeface="Wingdings" panose="05000000000000000000" pitchFamily="2" charset="2"/>
              <a:buChar char="§"/>
            </a:pPr>
            <a:r>
              <a:rPr lang="en-US" sz="1260" dirty="0">
                <a:solidFill>
                  <a:srgbClr val="4D4D4F"/>
                </a:solidFill>
              </a:rPr>
              <a:t>Determine adequacy of insurance coverage and retention/reinsurance analysis </a:t>
            </a:r>
          </a:p>
          <a:p>
            <a:pPr marL="225028" indent="-225028" defTabSz="697911">
              <a:buFont typeface="Wingdings" panose="05000000000000000000" pitchFamily="2" charset="2"/>
              <a:buChar char="§"/>
            </a:pPr>
            <a:endParaRPr lang="en-US" sz="1260" dirty="0">
              <a:solidFill>
                <a:srgbClr val="4D4D4F"/>
              </a:solidFill>
            </a:endParaRPr>
          </a:p>
          <a:p>
            <a:pPr marL="225028" indent="-225028" defTabSz="697911">
              <a:buFont typeface="Wingdings" panose="05000000000000000000" pitchFamily="2" charset="2"/>
              <a:buChar char="§"/>
            </a:pPr>
            <a:r>
              <a:rPr lang="en-US" sz="1260" dirty="0">
                <a:solidFill>
                  <a:srgbClr val="4D4D4F"/>
                </a:solidFill>
              </a:rPr>
              <a:t>Improved marketability to underwriters</a:t>
            </a:r>
          </a:p>
          <a:p>
            <a:pPr marL="225028" indent="-225028" defTabSz="697911">
              <a:buFont typeface="Wingdings" panose="05000000000000000000" pitchFamily="2" charset="2"/>
              <a:buChar char="§"/>
            </a:pPr>
            <a:endParaRPr lang="en-US" sz="1260" dirty="0">
              <a:solidFill>
                <a:srgbClr val="4D4D4F"/>
              </a:solidFill>
            </a:endParaRPr>
          </a:p>
          <a:p>
            <a:pPr marL="225028" indent="-225028" defTabSz="697911">
              <a:buFont typeface="Wingdings" panose="05000000000000000000" pitchFamily="2" charset="2"/>
              <a:buChar char="§"/>
            </a:pPr>
            <a:r>
              <a:rPr lang="en-US" sz="1260" dirty="0">
                <a:solidFill>
                  <a:srgbClr val="4D4D4F"/>
                </a:solidFill>
              </a:rPr>
              <a:t>Substantiation for proof of loss</a:t>
            </a:r>
          </a:p>
          <a:p>
            <a:pPr marL="225028" indent="-225028" defTabSz="697911">
              <a:buFont typeface="Wingdings" panose="05000000000000000000" pitchFamily="2" charset="2"/>
              <a:buChar char="§"/>
            </a:pPr>
            <a:endParaRPr lang="en-US" sz="1260" dirty="0">
              <a:solidFill>
                <a:srgbClr val="4D4D4F"/>
              </a:solidFill>
            </a:endParaRPr>
          </a:p>
          <a:p>
            <a:pPr marL="225028" indent="-225028" defTabSz="697911">
              <a:buFont typeface="Wingdings" panose="05000000000000000000" pitchFamily="2" charset="2"/>
              <a:buChar char="§"/>
            </a:pPr>
            <a:endParaRPr lang="en-US" sz="1260" dirty="0">
              <a:solidFill>
                <a:srgbClr val="4D4D4F"/>
              </a:solidFill>
            </a:endParaRPr>
          </a:p>
          <a:p>
            <a:pPr marL="225028" indent="-225028" defTabSz="697911">
              <a:buFont typeface="Wingdings" panose="05000000000000000000" pitchFamily="2" charset="2"/>
              <a:buChar char="§"/>
            </a:pPr>
            <a:endParaRPr lang="en-US" sz="1260" dirty="0">
              <a:solidFill>
                <a:srgbClr val="4D4D4F"/>
              </a:solidFill>
            </a:endParaRPr>
          </a:p>
          <a:p>
            <a:pPr marL="225028" indent="-225028" defTabSz="697911">
              <a:buFont typeface="Wingdings" panose="05000000000000000000" pitchFamily="2" charset="2"/>
              <a:buChar char="§"/>
            </a:pPr>
            <a:endParaRPr lang="en-US" sz="1260" b="1" dirty="0">
              <a:solidFill>
                <a:srgbClr val="4D4D4F"/>
              </a:solidFill>
            </a:endParaRPr>
          </a:p>
        </p:txBody>
      </p:sp>
      <p:graphicFrame>
        <p:nvGraphicFramePr>
          <p:cNvPr id="13" name="Diagram 12">
            <a:extLst>
              <a:ext uri="{FF2B5EF4-FFF2-40B4-BE49-F238E27FC236}">
                <a16:creationId xmlns:a16="http://schemas.microsoft.com/office/drawing/2014/main" id="{9EAE352F-444A-464E-905F-A8BA499D9AFF}"/>
              </a:ext>
            </a:extLst>
          </p:cNvPr>
          <p:cNvGraphicFramePr/>
          <p:nvPr/>
        </p:nvGraphicFramePr>
        <p:xfrm>
          <a:off x="646066" y="2059144"/>
          <a:ext cx="4741976" cy="3635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4275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277799"/>
            <a:ext cx="8801100" cy="1066800"/>
          </a:xfrm>
        </p:spPr>
        <p:txBody>
          <a:bodyPr>
            <a:normAutofit/>
          </a:bodyPr>
          <a:lstStyle/>
          <a:p>
            <a:r>
              <a:rPr lang="en-US" sz="2000" dirty="0">
                <a:solidFill>
                  <a:srgbClr val="14487F"/>
                </a:solidFill>
              </a:rPr>
              <a:t>Property Valuation, Why?</a:t>
            </a:r>
          </a:p>
        </p:txBody>
      </p:sp>
      <p:sp>
        <p:nvSpPr>
          <p:cNvPr id="3" name="Content Placeholder 2"/>
          <p:cNvSpPr>
            <a:spLocks noGrp="1"/>
          </p:cNvSpPr>
          <p:nvPr>
            <p:ph idx="1"/>
          </p:nvPr>
        </p:nvSpPr>
        <p:spPr>
          <a:xfrm>
            <a:off x="400050" y="1220252"/>
            <a:ext cx="7534910" cy="5251668"/>
          </a:xfrm>
        </p:spPr>
        <p:txBody>
          <a:bodyPr>
            <a:normAutofit/>
          </a:bodyPr>
          <a:lstStyle/>
          <a:p>
            <a:pPr marL="463550" lvl="1" indent="-342900">
              <a:spcBef>
                <a:spcPts val="600"/>
              </a:spcBef>
              <a:spcAft>
                <a:spcPts val="600"/>
              </a:spcAft>
              <a:buFont typeface="Arial" panose="020B0604020202020204" pitchFamily="34" charset="0"/>
              <a:buChar char="•"/>
            </a:pPr>
            <a:r>
              <a:rPr lang="en-US" dirty="0">
                <a:ea typeface="MS PGothic"/>
              </a:rPr>
              <a:t>Determine the adequacy of insurance coverage </a:t>
            </a:r>
          </a:p>
          <a:p>
            <a:pPr marL="733806" lvl="2">
              <a:spcBef>
                <a:spcPts val="600"/>
              </a:spcBef>
              <a:buFont typeface="Arial" panose="020B0604020202020204" pitchFamily="34" charset="0"/>
              <a:buChar char="─"/>
            </a:pPr>
            <a:r>
              <a:rPr lang="en-US" dirty="0"/>
              <a:t>Complete property listing	</a:t>
            </a:r>
          </a:p>
          <a:p>
            <a:pPr marL="733806" lvl="2">
              <a:spcBef>
                <a:spcPts val="600"/>
              </a:spcBef>
              <a:buFont typeface="Arial" panose="020B0604020202020204" pitchFamily="34" charset="0"/>
              <a:buChar char="─"/>
            </a:pPr>
            <a:r>
              <a:rPr lang="en-US" dirty="0"/>
              <a:t>Accuracy of values</a:t>
            </a:r>
          </a:p>
          <a:p>
            <a:pPr marL="733806" lvl="2">
              <a:spcBef>
                <a:spcPts val="600"/>
              </a:spcBef>
              <a:buFont typeface="Arial" panose="020B0604020202020204" pitchFamily="34" charset="0"/>
              <a:buChar char="─"/>
            </a:pPr>
            <a:r>
              <a:rPr lang="en-US" dirty="0"/>
              <a:t>No surprises at the time of loss</a:t>
            </a:r>
          </a:p>
          <a:p>
            <a:pPr lvl="1" indent="-336550">
              <a:spcBef>
                <a:spcPts val="600"/>
              </a:spcBef>
              <a:spcAft>
                <a:spcPts val="600"/>
              </a:spcAft>
              <a:buFont typeface="Arial" panose="020B0604020202020204" pitchFamily="34" charset="0"/>
              <a:buChar char="•"/>
            </a:pPr>
            <a:r>
              <a:rPr lang="en-US" dirty="0">
                <a:ea typeface="MS PGothic"/>
              </a:rPr>
              <a:t>Improved risk management</a:t>
            </a:r>
          </a:p>
          <a:p>
            <a:pPr marL="733806" lvl="2">
              <a:spcBef>
                <a:spcPts val="600"/>
              </a:spcBef>
              <a:buFont typeface="Arial" panose="020B0604020202020204" pitchFamily="34" charset="0"/>
              <a:buChar char="─"/>
            </a:pPr>
            <a:r>
              <a:rPr lang="en-US" dirty="0"/>
              <a:t>Consistent approach to quantification of risk</a:t>
            </a:r>
          </a:p>
          <a:p>
            <a:pPr lvl="1" indent="-336550">
              <a:spcBef>
                <a:spcPts val="600"/>
              </a:spcBef>
              <a:spcAft>
                <a:spcPts val="600"/>
              </a:spcAft>
              <a:buFont typeface="Arial" panose="020B0604020202020204" pitchFamily="34" charset="0"/>
              <a:buChar char="•"/>
            </a:pPr>
            <a:r>
              <a:rPr lang="en-US" dirty="0">
                <a:ea typeface="MS PGothic"/>
              </a:rPr>
              <a:t>Improved marketability to underwriters</a:t>
            </a:r>
          </a:p>
          <a:p>
            <a:pPr lvl="1" indent="-336550">
              <a:spcBef>
                <a:spcPts val="600"/>
              </a:spcBef>
              <a:spcAft>
                <a:spcPts val="600"/>
              </a:spcAft>
              <a:buFont typeface="Arial" panose="020B0604020202020204" pitchFamily="34" charset="0"/>
              <a:buChar char="•"/>
            </a:pPr>
            <a:r>
              <a:rPr lang="en-US" dirty="0">
                <a:ea typeface="MS PGothic"/>
              </a:rPr>
              <a:t>Optimizes CAT modeling performance</a:t>
            </a:r>
          </a:p>
          <a:p>
            <a:pPr lvl="1" indent="-336550">
              <a:spcBef>
                <a:spcPts val="600"/>
              </a:spcBef>
              <a:spcAft>
                <a:spcPts val="600"/>
              </a:spcAft>
              <a:buFont typeface="Arial" panose="020B0604020202020204" pitchFamily="34" charset="0"/>
              <a:buChar char="•"/>
            </a:pPr>
            <a:r>
              <a:rPr lang="en-US" dirty="0">
                <a:ea typeface="MS PGothic"/>
              </a:rPr>
              <a:t>Basis for equitable allocation of premiums</a:t>
            </a:r>
          </a:p>
          <a:p>
            <a:pPr lvl="1" indent="-336550">
              <a:spcBef>
                <a:spcPts val="600"/>
              </a:spcBef>
              <a:spcAft>
                <a:spcPts val="600"/>
              </a:spcAft>
              <a:buFont typeface="Arial" panose="020B0604020202020204" pitchFamily="34" charset="0"/>
              <a:buChar char="•"/>
            </a:pPr>
            <a:r>
              <a:rPr lang="en-US" dirty="0">
                <a:ea typeface="MS PGothic"/>
              </a:rPr>
              <a:t>Basis for preparation of a “proof-of-loss”</a:t>
            </a:r>
          </a:p>
          <a:p>
            <a:pPr lvl="1" indent="-336550">
              <a:spcBef>
                <a:spcPts val="600"/>
              </a:spcBef>
              <a:spcAft>
                <a:spcPts val="600"/>
              </a:spcAft>
              <a:buFont typeface="Arial" panose="020B0604020202020204" pitchFamily="34" charset="0"/>
              <a:buChar char="•"/>
            </a:pPr>
            <a:r>
              <a:rPr lang="en-US" dirty="0">
                <a:ea typeface="MS PGothic"/>
              </a:rPr>
              <a:t>Partnership – Insured/Insurer</a:t>
            </a:r>
          </a:p>
          <a:p>
            <a:pPr marL="0" indent="0">
              <a:buNone/>
            </a:pPr>
            <a:endParaRPr lang="en-GB" sz="1800" dirty="0"/>
          </a:p>
        </p:txBody>
      </p:sp>
      <p:pic>
        <p:nvPicPr>
          <p:cNvPr id="7" name="Picture Placeholder 22"/>
          <p:cNvPicPr>
            <a:picLocks noChangeAspect="1"/>
          </p:cNvPicPr>
          <p:nvPr/>
        </p:nvPicPr>
        <p:blipFill>
          <a:blip r:embed="rId2" cstate="print">
            <a:extLst>
              <a:ext uri="{28A0092B-C50C-407E-A947-70E740481C1C}">
                <a14:useLocalDpi xmlns:a14="http://schemas.microsoft.com/office/drawing/2010/main" val="0"/>
              </a:ext>
            </a:extLst>
          </a:blip>
          <a:srcRect l="1470" r="1470"/>
          <a:stretch>
            <a:fillRect/>
          </a:stretch>
        </p:blipFill>
        <p:spPr>
          <a:xfrm>
            <a:off x="7319962" y="1497165"/>
            <a:ext cx="1881188" cy="3586163"/>
          </a:xfrm>
          <a:prstGeom prst="rect">
            <a:avLst/>
          </a:prstGeom>
          <a:effectLst>
            <a:outerShdw blurRad="50800" dist="38100" dir="10800000" algn="r" rotWithShape="0">
              <a:prstClr val="black">
                <a:alpha val="40000"/>
              </a:prstClr>
            </a:outerShdw>
            <a:reflection blurRad="88900" stA="52000" endA="300" endPos="15000" dir="5400000" sy="-100000" algn="bl" rotWithShape="0"/>
          </a:effectLst>
        </p:spPr>
      </p:pic>
    </p:spTree>
    <p:extLst>
      <p:ext uri="{BB962C8B-B14F-4D97-AF65-F5344CB8AC3E}">
        <p14:creationId xmlns:p14="http://schemas.microsoft.com/office/powerpoint/2010/main" val="3354757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410" y="345440"/>
            <a:ext cx="8801100" cy="830546"/>
          </a:xfrm>
        </p:spPr>
        <p:txBody>
          <a:bodyPr>
            <a:normAutofit/>
          </a:bodyPr>
          <a:lstStyle/>
          <a:p>
            <a:r>
              <a:rPr lang="en-US" sz="2000" dirty="0">
                <a:solidFill>
                  <a:srgbClr val="14487F"/>
                </a:solidFill>
              </a:rPr>
              <a:t>What Has Changed?</a:t>
            </a:r>
          </a:p>
        </p:txBody>
      </p:sp>
      <p:sp>
        <p:nvSpPr>
          <p:cNvPr id="3" name="Content Placeholder 2"/>
          <p:cNvSpPr>
            <a:spLocks noGrp="1"/>
          </p:cNvSpPr>
          <p:nvPr>
            <p:ph idx="1"/>
          </p:nvPr>
        </p:nvSpPr>
        <p:spPr>
          <a:xfrm>
            <a:off x="400050" y="1093793"/>
            <a:ext cx="6745333" cy="5482273"/>
          </a:xfrm>
        </p:spPr>
        <p:txBody>
          <a:bodyPr>
            <a:normAutofit lnSpcReduction="10000"/>
          </a:bodyPr>
          <a:lstStyle/>
          <a:p>
            <a:pPr marL="228600" lvl="1" indent="0">
              <a:buNone/>
            </a:pPr>
            <a:r>
              <a:rPr lang="en-US" sz="1800" b="1" i="1" dirty="0">
                <a:solidFill>
                  <a:srgbClr val="002060"/>
                </a:solidFill>
              </a:rPr>
              <a:t>A recent analysis of real property appraisals showed that 68% of buildings valued from 2020 to 2021 were underinsured by 25% or more and 19% were underinsured by 100%</a:t>
            </a:r>
          </a:p>
          <a:p>
            <a:pPr lvl="1" indent="-336550">
              <a:spcBef>
                <a:spcPts val="1200"/>
              </a:spcBef>
              <a:spcAft>
                <a:spcPts val="600"/>
              </a:spcAft>
              <a:buClr>
                <a:srgbClr val="455560"/>
              </a:buClr>
              <a:buFont typeface="Arial" panose="020B0604020202020204" pitchFamily="34" charset="0"/>
              <a:buChar char="•"/>
            </a:pPr>
            <a:r>
              <a:rPr lang="en-US" dirty="0"/>
              <a:t>Cost increases in construction due to labor shortages, supply chain issues, material costs, etc. (COVID)</a:t>
            </a:r>
          </a:p>
          <a:p>
            <a:pPr lvl="1" indent="-336550">
              <a:spcBef>
                <a:spcPts val="1200"/>
              </a:spcBef>
              <a:spcAft>
                <a:spcPts val="600"/>
              </a:spcAft>
              <a:buClr>
                <a:srgbClr val="455560"/>
              </a:buClr>
              <a:buFont typeface="Arial" panose="020B0604020202020204" pitchFamily="34" charset="0"/>
              <a:buChar char="•"/>
            </a:pPr>
            <a:r>
              <a:rPr lang="en-US" dirty="0"/>
              <a:t>Data, data and more data</a:t>
            </a:r>
          </a:p>
          <a:p>
            <a:pPr lvl="2" indent="-336550">
              <a:spcBef>
                <a:spcPts val="1200"/>
              </a:spcBef>
              <a:spcAft>
                <a:spcPts val="600"/>
              </a:spcAft>
              <a:buClr>
                <a:srgbClr val="455560"/>
              </a:buClr>
              <a:buFont typeface="Arial" panose="020B0604020202020204" pitchFamily="34" charset="0"/>
              <a:buChar char="•"/>
            </a:pPr>
            <a:r>
              <a:rPr lang="en-US" dirty="0"/>
              <a:t>Catastrophe (CAT) risk models</a:t>
            </a:r>
          </a:p>
          <a:p>
            <a:pPr lvl="2" indent="-336550">
              <a:spcBef>
                <a:spcPts val="1200"/>
              </a:spcBef>
              <a:spcAft>
                <a:spcPts val="600"/>
              </a:spcAft>
              <a:buClr>
                <a:srgbClr val="455560"/>
              </a:buClr>
              <a:buFont typeface="Arial" panose="020B0604020202020204" pitchFamily="34" charset="0"/>
              <a:buChar char="•"/>
            </a:pPr>
            <a:r>
              <a:rPr lang="en-US" dirty="0"/>
              <a:t>AIR and RMS</a:t>
            </a:r>
          </a:p>
          <a:p>
            <a:pPr lvl="1" indent="-336550">
              <a:spcBef>
                <a:spcPts val="1200"/>
              </a:spcBef>
              <a:spcAft>
                <a:spcPts val="600"/>
              </a:spcAft>
              <a:buClr>
                <a:srgbClr val="455560"/>
              </a:buClr>
              <a:buFont typeface="Arial" panose="020B0604020202020204" pitchFamily="34" charset="0"/>
              <a:buChar char="•"/>
            </a:pPr>
            <a:r>
              <a:rPr lang="en-US" dirty="0"/>
              <a:t>Challenges with client-supplied information</a:t>
            </a:r>
          </a:p>
          <a:p>
            <a:pPr lvl="1" indent="-336550">
              <a:spcBef>
                <a:spcPts val="1200"/>
              </a:spcBef>
              <a:spcAft>
                <a:spcPts val="600"/>
              </a:spcAft>
              <a:buClr>
                <a:srgbClr val="455560"/>
              </a:buClr>
              <a:buFont typeface="Arial" panose="020B0604020202020204" pitchFamily="34" charset="0"/>
              <a:buChar char="•"/>
            </a:pPr>
            <a:r>
              <a:rPr lang="en-US" dirty="0"/>
              <a:t>Loses – Example, 2021 billion-dollar losses</a:t>
            </a:r>
          </a:p>
          <a:p>
            <a:pPr lvl="1" indent="-336550">
              <a:spcBef>
                <a:spcPts val="1200"/>
              </a:spcBef>
              <a:spcAft>
                <a:spcPts val="600"/>
              </a:spcAft>
              <a:buClr>
                <a:srgbClr val="455560"/>
              </a:buClr>
              <a:buFont typeface="Arial" panose="020B0604020202020204" pitchFamily="34" charset="0"/>
              <a:buChar char="•"/>
            </a:pPr>
            <a:r>
              <a:rPr lang="en-US" dirty="0"/>
              <a:t>Shift from soft to hard market</a:t>
            </a:r>
          </a:p>
          <a:p>
            <a:pPr lvl="2" indent="-336550">
              <a:spcBef>
                <a:spcPts val="1200"/>
              </a:spcBef>
              <a:spcAft>
                <a:spcPts val="600"/>
              </a:spcAft>
              <a:buClr>
                <a:srgbClr val="455560"/>
              </a:buClr>
              <a:buFont typeface="Arial" panose="020B0604020202020204" pitchFamily="34" charset="0"/>
              <a:buChar char="•"/>
            </a:pPr>
            <a:r>
              <a:rPr lang="en-US" dirty="0"/>
              <a:t>Start – 2018 (“HIM” Storms - Harvey, Irma and Maria)</a:t>
            </a:r>
          </a:p>
          <a:p>
            <a:pPr lvl="2" indent="-336550">
              <a:spcBef>
                <a:spcPts val="1200"/>
              </a:spcBef>
              <a:spcAft>
                <a:spcPts val="600"/>
              </a:spcAft>
              <a:buClr>
                <a:srgbClr val="455560"/>
              </a:buClr>
              <a:buFont typeface="Arial" panose="020B0604020202020204" pitchFamily="34" charset="0"/>
              <a:buChar char="•"/>
            </a:pPr>
            <a:r>
              <a:rPr lang="en-US" dirty="0"/>
              <a:t>End - ???</a:t>
            </a:r>
          </a:p>
          <a:p>
            <a:pPr lvl="1" indent="-336550">
              <a:spcBef>
                <a:spcPts val="1200"/>
              </a:spcBef>
              <a:spcAft>
                <a:spcPts val="600"/>
              </a:spcAft>
              <a:buClr>
                <a:srgbClr val="455560"/>
              </a:buClr>
              <a:buFont typeface="Arial" panose="020B0604020202020204" pitchFamily="34" charset="0"/>
              <a:buChar char="•"/>
            </a:pPr>
            <a:endParaRPr lang="en-US" dirty="0"/>
          </a:p>
          <a:p>
            <a:pPr lvl="1" indent="-336550">
              <a:spcBef>
                <a:spcPts val="1200"/>
              </a:spcBef>
              <a:spcAft>
                <a:spcPts val="600"/>
              </a:spcAft>
              <a:buClr>
                <a:srgbClr val="455560"/>
              </a:buClr>
              <a:buFont typeface="Arial" panose="020B0604020202020204" pitchFamily="34" charset="0"/>
              <a:buChar char="•"/>
            </a:pPr>
            <a:endParaRPr lang="en-US" dirty="0"/>
          </a:p>
        </p:txBody>
      </p:sp>
    </p:spTree>
    <p:extLst>
      <p:ext uri="{BB962C8B-B14F-4D97-AF65-F5344CB8AC3E}">
        <p14:creationId xmlns:p14="http://schemas.microsoft.com/office/powerpoint/2010/main" val="2001048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AE368DDE-E320-4242-A840-3DD9B846F4C7}"/>
              </a:ext>
            </a:extLst>
          </p:cNvPr>
          <p:cNvPicPr>
            <a:picLocks noChangeAspect="1"/>
          </p:cNvPicPr>
          <p:nvPr/>
        </p:nvPicPr>
        <p:blipFill>
          <a:blip r:embed="rId3"/>
          <a:stretch>
            <a:fillRect/>
          </a:stretch>
        </p:blipFill>
        <p:spPr>
          <a:xfrm>
            <a:off x="401588" y="551794"/>
            <a:ext cx="8798023" cy="4893679"/>
          </a:xfrm>
          <a:prstGeom prst="rect">
            <a:avLst/>
          </a:prstGeom>
        </p:spPr>
      </p:pic>
      <p:sp>
        <p:nvSpPr>
          <p:cNvPr id="2" name="TextBox 1">
            <a:extLst>
              <a:ext uri="{FF2B5EF4-FFF2-40B4-BE49-F238E27FC236}">
                <a16:creationId xmlns:a16="http://schemas.microsoft.com/office/drawing/2014/main" id="{BA137292-2243-4C36-6659-FC426D2785EF}"/>
              </a:ext>
            </a:extLst>
          </p:cNvPr>
          <p:cNvSpPr txBox="1"/>
          <p:nvPr/>
        </p:nvSpPr>
        <p:spPr>
          <a:xfrm>
            <a:off x="1284849" y="5664548"/>
            <a:ext cx="8239126" cy="738664"/>
          </a:xfrm>
          <a:prstGeom prst="rect">
            <a:avLst/>
          </a:prstGeom>
          <a:noFill/>
        </p:spPr>
        <p:txBody>
          <a:bodyPr wrap="square" rtlCol="0">
            <a:spAutoFit/>
          </a:bodyPr>
          <a:lstStyle/>
          <a:p>
            <a:pPr marL="285750" indent="-285750">
              <a:buFont typeface="Wingdings" panose="05000000000000000000" pitchFamily="2" charset="2"/>
              <a:buChar char="Ø"/>
            </a:pPr>
            <a:r>
              <a:rPr lang="en-US" sz="1400" i="1" dirty="0">
                <a:solidFill>
                  <a:srgbClr val="000000"/>
                </a:solidFill>
                <a:effectLst/>
                <a:latin typeface="Source Sans Pro" panose="020B0503030403020204" pitchFamily="34" charset="0"/>
              </a:rPr>
              <a:t>Ian – estimates between $</a:t>
            </a:r>
            <a:r>
              <a:rPr lang="en-US" sz="1400" i="1" dirty="0">
                <a:solidFill>
                  <a:srgbClr val="000000"/>
                </a:solidFill>
                <a:latin typeface="Source Sans Pro" panose="020B0503030403020204" pitchFamily="34" charset="0"/>
              </a:rPr>
              <a:t>53</a:t>
            </a:r>
            <a:r>
              <a:rPr lang="en-US" sz="1400" i="1" dirty="0">
                <a:solidFill>
                  <a:srgbClr val="000000"/>
                </a:solidFill>
                <a:effectLst/>
                <a:latin typeface="Source Sans Pro" panose="020B0503030403020204" pitchFamily="34" charset="0"/>
              </a:rPr>
              <a:t> billion to $</a:t>
            </a:r>
            <a:r>
              <a:rPr lang="en-US" sz="1400" i="1" dirty="0">
                <a:solidFill>
                  <a:srgbClr val="000000"/>
                </a:solidFill>
                <a:latin typeface="Source Sans Pro" panose="020B0503030403020204" pitchFamily="34" charset="0"/>
              </a:rPr>
              <a:t>74 </a:t>
            </a:r>
            <a:r>
              <a:rPr lang="en-US" sz="1400" i="1" dirty="0">
                <a:solidFill>
                  <a:srgbClr val="000000"/>
                </a:solidFill>
                <a:effectLst/>
                <a:latin typeface="Source Sans Pro" panose="020B0503030403020204" pitchFamily="34" charset="0"/>
              </a:rPr>
              <a:t>billion</a:t>
            </a:r>
          </a:p>
          <a:p>
            <a:pPr marL="285750" indent="-285750">
              <a:buFont typeface="Wingdings" panose="05000000000000000000" pitchFamily="2" charset="2"/>
              <a:buChar char="Ø"/>
            </a:pPr>
            <a:r>
              <a:rPr lang="en-US" sz="1400" i="1" dirty="0">
                <a:solidFill>
                  <a:srgbClr val="000000"/>
                </a:solidFill>
                <a:latin typeface="Source Sans Pro" panose="020B0503030403020204" pitchFamily="34" charset="0"/>
              </a:rPr>
              <a:t>Katrina - $95+ billion – 2005 (adjusted for inflation – 2022)</a:t>
            </a:r>
          </a:p>
          <a:p>
            <a:pPr marL="285750" indent="-285750">
              <a:buFont typeface="Wingdings" panose="05000000000000000000" pitchFamily="2" charset="2"/>
              <a:buChar char="Ø"/>
            </a:pPr>
            <a:r>
              <a:rPr lang="en-US" sz="1400" i="1" dirty="0">
                <a:solidFill>
                  <a:srgbClr val="000000"/>
                </a:solidFill>
                <a:latin typeface="Source Sans Pro" panose="020B0503030403020204" pitchFamily="34" charset="0"/>
              </a:rPr>
              <a:t>R</a:t>
            </a:r>
            <a:r>
              <a:rPr lang="en-US" sz="1400" b="0" i="1" dirty="0">
                <a:solidFill>
                  <a:srgbClr val="000000"/>
                </a:solidFill>
                <a:effectLst/>
                <a:latin typeface="Source Sans Pro" panose="020B0503030403020204" pitchFamily="34" charset="0"/>
              </a:rPr>
              <a:t>ecovery to be slow and difficult due to inflation, high interest rates, and labor and materials costs</a:t>
            </a:r>
            <a:endParaRPr lang="en-US" sz="1400" i="1" dirty="0"/>
          </a:p>
        </p:txBody>
      </p:sp>
    </p:spTree>
    <p:extLst>
      <p:ext uri="{BB962C8B-B14F-4D97-AF65-F5344CB8AC3E}">
        <p14:creationId xmlns:p14="http://schemas.microsoft.com/office/powerpoint/2010/main" val="24523474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8.xml.rels><?xml version="1.0" encoding="UTF-8" standalone="yes"?>
<Relationships xmlns="http://schemas.openxmlformats.org/package/2006/relationships"><Relationship Id="rId1" Type="http://schemas.openxmlformats.org/officeDocument/2006/relationships/image" Target="../media/image21.jpeg"/></Relationships>
</file>

<file path=ppt/theme/theme1.xml><?xml version="1.0" encoding="utf-8"?>
<a:theme xmlns:a="http://schemas.openxmlformats.org/drawingml/2006/main" name="2_Kroll">
  <a:themeElements>
    <a:clrScheme name="Kroll New Colours for PPT">
      <a:dk1>
        <a:srgbClr val="4D4D4F"/>
      </a:dk1>
      <a:lt1>
        <a:srgbClr val="FFFFFF"/>
      </a:lt1>
      <a:dk2>
        <a:srgbClr val="14487F"/>
      </a:dk2>
      <a:lt2>
        <a:srgbClr val="FFFFFF"/>
      </a:lt2>
      <a:accent1>
        <a:srgbClr val="14487F"/>
      </a:accent1>
      <a:accent2>
        <a:srgbClr val="43B049"/>
      </a:accent2>
      <a:accent3>
        <a:srgbClr val="4C9FC8"/>
      </a:accent3>
      <a:accent4>
        <a:srgbClr val="003057"/>
      </a:accent4>
      <a:accent5>
        <a:srgbClr val="A7A8A9"/>
      </a:accent5>
      <a:accent6>
        <a:srgbClr val="BF0D3E"/>
      </a:accent6>
      <a:hlink>
        <a:srgbClr val="43B049"/>
      </a:hlink>
      <a:folHlink>
        <a:srgbClr val="C4D600"/>
      </a:folHlink>
    </a:clrScheme>
    <a:fontScheme name="Kroll Fonts">
      <a:majorFont>
        <a:latin typeface="Nunito Sans ExtraBold"/>
        <a:ea typeface=""/>
        <a:cs typeface=""/>
      </a:majorFont>
      <a:minorFont>
        <a:latin typeface="Nuni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600" dirty="0" smtClean="0"/>
        </a:defPPr>
      </a:lstStyle>
    </a:txDef>
  </a:objectDefaults>
  <a:extraClrSchemeLst/>
  <a:extLst>
    <a:ext uri="{05A4C25C-085E-4340-85A3-A5531E510DB2}">
      <thm15:themeFamily xmlns:thm15="http://schemas.microsoft.com/office/thememl/2012/main" name="Kroll" id="{52228557-B8C2-4C49-A4F7-7EA2E7A6ED3D}" vid="{68B2E761-92CC-440D-8D2E-6739F2966EFE}"/>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roll">
  <a:themeElements>
    <a:clrScheme name="Kroll New Colours for PPT">
      <a:dk1>
        <a:srgbClr val="4D4D4F"/>
      </a:dk1>
      <a:lt1>
        <a:srgbClr val="FFFFFF"/>
      </a:lt1>
      <a:dk2>
        <a:srgbClr val="14487F"/>
      </a:dk2>
      <a:lt2>
        <a:srgbClr val="FFFFFF"/>
      </a:lt2>
      <a:accent1>
        <a:srgbClr val="14487F"/>
      </a:accent1>
      <a:accent2>
        <a:srgbClr val="43B049"/>
      </a:accent2>
      <a:accent3>
        <a:srgbClr val="4C9FC8"/>
      </a:accent3>
      <a:accent4>
        <a:srgbClr val="003057"/>
      </a:accent4>
      <a:accent5>
        <a:srgbClr val="A7A8A9"/>
      </a:accent5>
      <a:accent6>
        <a:srgbClr val="BF0D3E"/>
      </a:accent6>
      <a:hlink>
        <a:srgbClr val="43B049"/>
      </a:hlink>
      <a:folHlink>
        <a:srgbClr val="C4D600"/>
      </a:folHlink>
    </a:clrScheme>
    <a:fontScheme name="Kroll Fonts">
      <a:majorFont>
        <a:latin typeface="Nunito Sans ExtraBold"/>
        <a:ea typeface=""/>
        <a:cs typeface=""/>
      </a:majorFont>
      <a:minorFont>
        <a:latin typeface="Nuni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600" dirty="0" smtClean="0"/>
        </a:defPPr>
      </a:lstStyle>
    </a:txDef>
  </a:objectDefaults>
  <a:extraClrSchemeLst/>
  <a:extLst>
    <a:ext uri="{05A4C25C-085E-4340-85A3-A5531E510DB2}">
      <thm15:themeFamily xmlns:thm15="http://schemas.microsoft.com/office/thememl/2012/main" name="Kroll" id="{52228557-B8C2-4C49-A4F7-7EA2E7A6ED3D}" vid="{68B2E761-92CC-440D-8D2E-6739F2966EFE}"/>
    </a:ext>
  </a:extLst>
</a:theme>
</file>

<file path=ppt/theme/theme3.xml><?xml version="1.0" encoding="utf-8"?>
<a:theme xmlns:a="http://schemas.openxmlformats.org/drawingml/2006/main" name="Proposal Template">
  <a:themeElements>
    <a:clrScheme name="Kroll Interim New">
      <a:dk1>
        <a:srgbClr val="455560"/>
      </a:dk1>
      <a:lt1>
        <a:srgbClr val="FFFFFF"/>
      </a:lt1>
      <a:dk2>
        <a:srgbClr val="43B049"/>
      </a:dk2>
      <a:lt2>
        <a:srgbClr val="FFFFFF"/>
      </a:lt2>
      <a:accent1>
        <a:srgbClr val="14487F"/>
      </a:accent1>
      <a:accent2>
        <a:srgbClr val="43B049"/>
      </a:accent2>
      <a:accent3>
        <a:srgbClr val="455560"/>
      </a:accent3>
      <a:accent4>
        <a:srgbClr val="13B5E8"/>
      </a:accent4>
      <a:accent5>
        <a:srgbClr val="6B1F7C"/>
      </a:accent5>
      <a:accent6>
        <a:srgbClr val="EA6F56"/>
      </a:accent6>
      <a:hlink>
        <a:srgbClr val="13B5E8"/>
      </a:hlink>
      <a:folHlink>
        <a:srgbClr val="6B1F7C"/>
      </a:folHlink>
    </a:clrScheme>
    <a:fontScheme name="DP Fonts">
      <a:majorFont>
        <a:latin typeface="Arial"/>
        <a:ea typeface="MS PGothic"/>
        <a:cs typeface=""/>
        <a:font script="Jpan" typeface="MS Pゴシック"/>
      </a:majorFont>
      <a:minorFont>
        <a:latin typeface="Arial"/>
        <a:ea typeface="MS PGothic"/>
        <a:cs typeface=""/>
        <a:font script="Jpan" typeface="MS P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12700" cap="flat" cmpd="sng" algn="ctr">
          <a:noFill/>
          <a:prstDash val="solid"/>
          <a:miter lim="800000"/>
        </a:ln>
        <a:effectLst/>
      </a:spPr>
      <a:bodyPr rtlCol="0" anchor="ctr"/>
      <a:lstStyle>
        <a:defPPr algn="ctr" defTabSz="1371592">
          <a:defRPr sz="1000" b="1" kern="0" dirty="0">
            <a:solidFill>
              <a:prstClr val="white"/>
            </a:solidFill>
          </a:defRPr>
        </a:defPPr>
      </a:lstStyle>
    </a:spDef>
    <a:lnDef>
      <a:spPr>
        <a:ln w="6350">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0000"/>
          </a:lnSpc>
          <a:spcBef>
            <a:spcPts val="300"/>
          </a:spcBef>
          <a:spcAft>
            <a:spcPts val="300"/>
          </a:spcAft>
          <a:defRPr sz="1000" dirty="0" err="1" smtClean="0"/>
        </a:defPPr>
      </a:lstStyle>
    </a:txDef>
  </a:objectDefaults>
  <a:extraClrSchemeLst/>
  <a:extLst>
    <a:ext uri="{05A4C25C-085E-4340-85A3-A5531E510DB2}">
      <thm15:themeFamily xmlns:thm15="http://schemas.microsoft.com/office/thememl/2012/main" name="INTERIM_Proposal Deck_PPT_Mar 18.2021.pptx" id="{C0D90E70-FD63-4D4B-AE2F-4054F807ADA0}" vid="{2489C501-EA7E-472C-AE8D-044786BF0B03}"/>
    </a:ext>
  </a:extLst>
</a:theme>
</file>

<file path=ppt/theme/theme4.xml><?xml version="1.0" encoding="utf-8"?>
<a:theme xmlns:a="http://schemas.openxmlformats.org/drawingml/2006/main" name="3_Proposal Template">
  <a:themeElements>
    <a:clrScheme name="Kroll Interim New">
      <a:dk1>
        <a:srgbClr val="455560"/>
      </a:dk1>
      <a:lt1>
        <a:srgbClr val="FFFFFF"/>
      </a:lt1>
      <a:dk2>
        <a:srgbClr val="43B049"/>
      </a:dk2>
      <a:lt2>
        <a:srgbClr val="FFFFFF"/>
      </a:lt2>
      <a:accent1>
        <a:srgbClr val="14487F"/>
      </a:accent1>
      <a:accent2>
        <a:srgbClr val="43B049"/>
      </a:accent2>
      <a:accent3>
        <a:srgbClr val="455560"/>
      </a:accent3>
      <a:accent4>
        <a:srgbClr val="13B5E8"/>
      </a:accent4>
      <a:accent5>
        <a:srgbClr val="6B1F7C"/>
      </a:accent5>
      <a:accent6>
        <a:srgbClr val="EA6F56"/>
      </a:accent6>
      <a:hlink>
        <a:srgbClr val="13B5E8"/>
      </a:hlink>
      <a:folHlink>
        <a:srgbClr val="6B1F7C"/>
      </a:folHlink>
    </a:clrScheme>
    <a:fontScheme name="DP Fonts">
      <a:majorFont>
        <a:latin typeface="Arial"/>
        <a:ea typeface="MS PGothic"/>
        <a:cs typeface=""/>
        <a:font script="Jpan" typeface="MS Pゴシック"/>
      </a:majorFont>
      <a:minorFont>
        <a:latin typeface="Arial"/>
        <a:ea typeface="MS PGothic"/>
        <a:cs typeface=""/>
        <a:font script="Jpan" typeface="MS P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12700" cap="flat" cmpd="sng" algn="ctr">
          <a:noFill/>
          <a:prstDash val="solid"/>
          <a:miter lim="800000"/>
        </a:ln>
        <a:effectLst/>
      </a:spPr>
      <a:bodyPr rtlCol="0" anchor="ctr"/>
      <a:lstStyle>
        <a:defPPr algn="ctr" defTabSz="1371592">
          <a:defRPr sz="1000" b="1" kern="0" dirty="0">
            <a:solidFill>
              <a:prstClr val="white"/>
            </a:solidFill>
          </a:defRPr>
        </a:defPPr>
      </a:lstStyle>
    </a:spDef>
    <a:lnDef>
      <a:spPr>
        <a:ln w="6350">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0000"/>
          </a:lnSpc>
          <a:spcBef>
            <a:spcPts val="300"/>
          </a:spcBef>
          <a:spcAft>
            <a:spcPts val="300"/>
          </a:spcAft>
          <a:defRPr sz="1000" dirty="0" err="1" smtClean="0"/>
        </a:defPPr>
      </a:lstStyle>
    </a:txDef>
  </a:objectDefaults>
  <a:extraClrSchemeLst/>
  <a:extLst>
    <a:ext uri="{05A4C25C-085E-4340-85A3-A5531E510DB2}">
      <thm15:themeFamily xmlns:thm15="http://schemas.microsoft.com/office/thememl/2012/main" name="INTERIM_Proposal Deck_PPT_Mar 18.2021.pptx" id="{C0D90E70-FD63-4D4B-AE2F-4054F807ADA0}" vid="{2489C501-EA7E-472C-AE8D-044786BF0B03}"/>
    </a:ext>
  </a:extLst>
</a:theme>
</file>

<file path=ppt/theme/theme5.xml><?xml version="1.0" encoding="utf-8"?>
<a:theme xmlns:a="http://schemas.openxmlformats.org/drawingml/2006/main" name="Firmwide Template">
  <a:themeElements>
    <a:clrScheme name="Kroll Interim New">
      <a:dk1>
        <a:srgbClr val="455560"/>
      </a:dk1>
      <a:lt1>
        <a:srgbClr val="FFFFFF"/>
      </a:lt1>
      <a:dk2>
        <a:srgbClr val="43B049"/>
      </a:dk2>
      <a:lt2>
        <a:srgbClr val="FFFFFF"/>
      </a:lt2>
      <a:accent1>
        <a:srgbClr val="14487F"/>
      </a:accent1>
      <a:accent2>
        <a:srgbClr val="43B049"/>
      </a:accent2>
      <a:accent3>
        <a:srgbClr val="455560"/>
      </a:accent3>
      <a:accent4>
        <a:srgbClr val="13B5E8"/>
      </a:accent4>
      <a:accent5>
        <a:srgbClr val="6B1F7C"/>
      </a:accent5>
      <a:accent6>
        <a:srgbClr val="EA6F56"/>
      </a:accent6>
      <a:hlink>
        <a:srgbClr val="13B5E8"/>
      </a:hlink>
      <a:folHlink>
        <a:srgbClr val="6B1F7C"/>
      </a:folHlink>
    </a:clrScheme>
    <a:fontScheme name="DP Fonts">
      <a:majorFont>
        <a:latin typeface="Arial"/>
        <a:ea typeface="MS PGothic"/>
        <a:cs typeface=""/>
        <a:font script="Jpan" typeface="MS Pゴシック"/>
      </a:majorFont>
      <a:minorFont>
        <a:latin typeface="Arial"/>
        <a:ea typeface="MS PGothic"/>
        <a:cs typeface=""/>
        <a:font script="Jpan" typeface="MS P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12700" cap="flat" cmpd="sng" algn="ctr">
          <a:noFill/>
          <a:prstDash val="solid"/>
          <a:miter lim="800000"/>
        </a:ln>
        <a:effectLst/>
      </a:spPr>
      <a:bodyPr rtlCol="0" anchor="ctr"/>
      <a:lstStyle>
        <a:defPPr algn="ctr" defTabSz="1371592">
          <a:defRPr sz="1000" b="1" kern="0" dirty="0">
            <a:solidFill>
              <a:prstClr val="white"/>
            </a:solidFill>
          </a:defRPr>
        </a:defPPr>
      </a:lstStyle>
    </a:spDef>
    <a:lnDef>
      <a:spPr>
        <a:ln w="6350">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0000"/>
          </a:lnSpc>
          <a:spcBef>
            <a:spcPts val="300"/>
          </a:spcBef>
          <a:spcAft>
            <a:spcPts val="300"/>
          </a:spcAft>
          <a:defRPr sz="1000" dirty="0" err="1" smtClean="0"/>
        </a:defPPr>
      </a:lstStyle>
    </a:txDef>
  </a:objectDefaults>
  <a:extraClrSchemeLst/>
</a:theme>
</file>

<file path=ppt/theme/theme6.xml><?xml version="1.0" encoding="utf-8"?>
<a:theme xmlns:a="http://schemas.openxmlformats.org/drawingml/2006/main" name="1_Kroll">
  <a:themeElements>
    <a:clrScheme name="Kroll New Colours for PPT">
      <a:dk1>
        <a:srgbClr val="4D4D4F"/>
      </a:dk1>
      <a:lt1>
        <a:srgbClr val="FFFFFF"/>
      </a:lt1>
      <a:dk2>
        <a:srgbClr val="14487F"/>
      </a:dk2>
      <a:lt2>
        <a:srgbClr val="FFFFFF"/>
      </a:lt2>
      <a:accent1>
        <a:srgbClr val="14487F"/>
      </a:accent1>
      <a:accent2>
        <a:srgbClr val="43B049"/>
      </a:accent2>
      <a:accent3>
        <a:srgbClr val="4C9FC8"/>
      </a:accent3>
      <a:accent4>
        <a:srgbClr val="003057"/>
      </a:accent4>
      <a:accent5>
        <a:srgbClr val="A7A8A9"/>
      </a:accent5>
      <a:accent6>
        <a:srgbClr val="BF0D3E"/>
      </a:accent6>
      <a:hlink>
        <a:srgbClr val="43B049"/>
      </a:hlink>
      <a:folHlink>
        <a:srgbClr val="C4D600"/>
      </a:folHlink>
    </a:clrScheme>
    <a:fontScheme name="Kroll Fonts">
      <a:majorFont>
        <a:latin typeface="Nunito Sans ExtraBold"/>
        <a:ea typeface=""/>
        <a:cs typeface=""/>
      </a:majorFont>
      <a:minorFont>
        <a:latin typeface="Nuni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600" dirty="0" smtClean="0"/>
        </a:defPPr>
      </a:lstStyle>
    </a:txDef>
  </a:objectDefaults>
  <a:extraClrSchemeLst/>
  <a:extLst>
    <a:ext uri="{05A4C25C-085E-4340-85A3-A5531E510DB2}">
      <thm15:themeFamily xmlns:thm15="http://schemas.microsoft.com/office/thememl/2012/main" name="Kroll" id="{52228557-B8C2-4C49-A4F7-7EA2E7A6ED3D}" vid="{68B2E761-92CC-440D-8D2E-6739F2966EFE}"/>
    </a:ext>
  </a:extLst>
</a:theme>
</file>

<file path=ppt/theme/theme7.xml><?xml version="1.0" encoding="utf-8"?>
<a:theme xmlns:a="http://schemas.openxmlformats.org/drawingml/2006/main" name="3_Kroll">
  <a:themeElements>
    <a:clrScheme name="Kroll New Colours for PPT">
      <a:dk1>
        <a:srgbClr val="4D4D4F"/>
      </a:dk1>
      <a:lt1>
        <a:srgbClr val="FFFFFF"/>
      </a:lt1>
      <a:dk2>
        <a:srgbClr val="14487F"/>
      </a:dk2>
      <a:lt2>
        <a:srgbClr val="FFFFFF"/>
      </a:lt2>
      <a:accent1>
        <a:srgbClr val="14487F"/>
      </a:accent1>
      <a:accent2>
        <a:srgbClr val="43B049"/>
      </a:accent2>
      <a:accent3>
        <a:srgbClr val="4C9FC8"/>
      </a:accent3>
      <a:accent4>
        <a:srgbClr val="003057"/>
      </a:accent4>
      <a:accent5>
        <a:srgbClr val="A7A8A9"/>
      </a:accent5>
      <a:accent6>
        <a:srgbClr val="BF0D3E"/>
      </a:accent6>
      <a:hlink>
        <a:srgbClr val="43B049"/>
      </a:hlink>
      <a:folHlink>
        <a:srgbClr val="C4D600"/>
      </a:folHlink>
    </a:clrScheme>
    <a:fontScheme name="Kroll Fonts">
      <a:majorFont>
        <a:latin typeface="Nunito Sans ExtraBold"/>
        <a:ea typeface=""/>
        <a:cs typeface=""/>
      </a:majorFont>
      <a:minorFont>
        <a:latin typeface="Nuni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600" dirty="0" smtClean="0"/>
        </a:defPPr>
      </a:lstStyle>
    </a:txDef>
  </a:objectDefaults>
  <a:extraClrSchemeLst/>
  <a:extLst>
    <a:ext uri="{05A4C25C-085E-4340-85A3-A5531E510DB2}">
      <thm15:themeFamily xmlns:thm15="http://schemas.microsoft.com/office/thememl/2012/main" name="Kroll" id="{52228557-B8C2-4C49-A4F7-7EA2E7A6ED3D}" vid="{68B2E761-92CC-440D-8D2E-6739F2966EFE}"/>
    </a:ext>
  </a:extLst>
</a:theme>
</file>

<file path=ppt/theme/theme8.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7041</TotalTime>
  <Words>1947</Words>
  <Application>Microsoft Office PowerPoint</Application>
  <PresentationFormat>Custom</PresentationFormat>
  <Paragraphs>281</Paragraphs>
  <Slides>22</Slides>
  <Notes>3</Notes>
  <HiddenSlides>0</HiddenSlides>
  <MMClips>0</MMClips>
  <ScaleCrop>false</ScaleCrop>
  <HeadingPairs>
    <vt:vector size="8" baseType="variant">
      <vt:variant>
        <vt:lpstr>Fonts Used</vt:lpstr>
      </vt:variant>
      <vt:variant>
        <vt:i4>11</vt:i4>
      </vt:variant>
      <vt:variant>
        <vt:lpstr>Theme</vt:lpstr>
      </vt:variant>
      <vt:variant>
        <vt:i4>8</vt:i4>
      </vt:variant>
      <vt:variant>
        <vt:lpstr>Embedded OLE Servers</vt:lpstr>
      </vt:variant>
      <vt:variant>
        <vt:i4>1</vt:i4>
      </vt:variant>
      <vt:variant>
        <vt:lpstr>Slide Titles</vt:lpstr>
      </vt:variant>
      <vt:variant>
        <vt:i4>22</vt:i4>
      </vt:variant>
    </vt:vector>
  </HeadingPairs>
  <TitlesOfParts>
    <vt:vector size="42" baseType="lpstr">
      <vt:lpstr>Arial</vt:lpstr>
      <vt:lpstr>Calibri</vt:lpstr>
      <vt:lpstr>Courier New</vt:lpstr>
      <vt:lpstr>Nunito Sans</vt:lpstr>
      <vt:lpstr>Nunito Sans ExtraBold</vt:lpstr>
      <vt:lpstr>Source Sans Pro</vt:lpstr>
      <vt:lpstr>System Font Regular</vt:lpstr>
      <vt:lpstr>Tw Cen MT</vt:lpstr>
      <vt:lpstr>Tw Cen MT Condensed</vt:lpstr>
      <vt:lpstr>Wingdings</vt:lpstr>
      <vt:lpstr>Wingdings 3</vt:lpstr>
      <vt:lpstr>2_Kroll</vt:lpstr>
      <vt:lpstr>Kroll</vt:lpstr>
      <vt:lpstr>Proposal Template</vt:lpstr>
      <vt:lpstr>3_Proposal Template</vt:lpstr>
      <vt:lpstr>Firmwide Template</vt:lpstr>
      <vt:lpstr>1_Kroll</vt:lpstr>
      <vt:lpstr>3_Kroll</vt:lpstr>
      <vt:lpstr>Integral</vt:lpstr>
      <vt:lpstr>think-cell Slide</vt:lpstr>
      <vt:lpstr>Property Appraisals</vt:lpstr>
      <vt:lpstr>ICRMT and Kroll History</vt:lpstr>
      <vt:lpstr>       Michael Domin</vt:lpstr>
      <vt:lpstr>Stay Ahead with KROLL</vt:lpstr>
      <vt:lpstr>Dedicated Insurance Appraisal Practice</vt:lpstr>
      <vt:lpstr>Property Insurance Appraisal Services</vt:lpstr>
      <vt:lpstr>Property Valuation, Why?</vt:lpstr>
      <vt:lpstr>What Has Changed?</vt:lpstr>
      <vt:lpstr>PowerPoint Presentation</vt:lpstr>
      <vt:lpstr>PowerPoint Presentation</vt:lpstr>
      <vt:lpstr>Current Cost Trends - Construction</vt:lpstr>
      <vt:lpstr>US Equipment Manufacturing Cost Trends</vt:lpstr>
      <vt:lpstr>U.S. Building and Equipment Cost Trends Over Time</vt:lpstr>
      <vt:lpstr>Appraisal Comparison </vt:lpstr>
      <vt:lpstr>Premise of Value </vt:lpstr>
      <vt:lpstr>Building Appraisal Methodology</vt:lpstr>
      <vt:lpstr>Personal Property</vt:lpstr>
      <vt:lpstr>Sample Building Inspection and Appraisal Report</vt:lpstr>
      <vt:lpstr>Sample Building Inspection and Appraisal Report</vt:lpstr>
      <vt:lpstr>Appraisal Results</vt:lpstr>
      <vt:lpstr>Food for thought!  </vt:lpstr>
      <vt:lpstr>PowerPoint Presentation</vt:lpstr>
    </vt:vector>
  </TitlesOfParts>
  <Company>Duff &amp; Phelps,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Duff &amp; Phelps</dc:title>
  <dc:creator>Nigel.Wilson</dc:creator>
  <cp:lastModifiedBy>Domin, Michael</cp:lastModifiedBy>
  <cp:revision>228</cp:revision>
  <cp:lastPrinted>2016-05-17T17:54:04Z</cp:lastPrinted>
  <dcterms:created xsi:type="dcterms:W3CDTF">2009-11-05T21:20:11Z</dcterms:created>
  <dcterms:modified xsi:type="dcterms:W3CDTF">2023-05-23T15:10:30Z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PTSize">
    <vt:lpwstr>PPTMedium</vt:lpwstr>
  </property>
  <property fmtid="{D5CDD505-2E9C-101B-9397-08002B2CF9AE}" pid="3" name="MSIP_Label_d4094080-551c-483b-80f9-fd0fa7da24e0_Enabled">
    <vt:lpwstr>true</vt:lpwstr>
  </property>
  <property fmtid="{D5CDD505-2E9C-101B-9397-08002B2CF9AE}" pid="4" name="MSIP_Label_d4094080-551c-483b-80f9-fd0fa7da24e0_SetDate">
    <vt:lpwstr>2022-09-08T15:00:54Z</vt:lpwstr>
  </property>
  <property fmtid="{D5CDD505-2E9C-101B-9397-08002B2CF9AE}" pid="5" name="MSIP_Label_d4094080-551c-483b-80f9-fd0fa7da24e0_Method">
    <vt:lpwstr>Standard</vt:lpwstr>
  </property>
  <property fmtid="{D5CDD505-2E9C-101B-9397-08002B2CF9AE}" pid="6" name="MSIP_Label_d4094080-551c-483b-80f9-fd0fa7da24e0_Name">
    <vt:lpwstr>Restricted</vt:lpwstr>
  </property>
  <property fmtid="{D5CDD505-2E9C-101B-9397-08002B2CF9AE}" pid="7" name="MSIP_Label_d4094080-551c-483b-80f9-fd0fa7da24e0_SiteId">
    <vt:lpwstr>781802be-916f-42df-a204-78a2b3144934</vt:lpwstr>
  </property>
  <property fmtid="{D5CDD505-2E9C-101B-9397-08002B2CF9AE}" pid="8" name="MSIP_Label_d4094080-551c-483b-80f9-fd0fa7da24e0_ActionId">
    <vt:lpwstr>d6cc0d2b-cb13-40fb-b50f-0ee20e3e54ad</vt:lpwstr>
  </property>
  <property fmtid="{D5CDD505-2E9C-101B-9397-08002B2CF9AE}" pid="9" name="MSIP_Label_d4094080-551c-483b-80f9-fd0fa7da24e0_ContentBits">
    <vt:lpwstr>0</vt:lpwstr>
  </property>
</Properties>
</file>