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61" r:id="rId3"/>
    <p:sldId id="263" r:id="rId4"/>
    <p:sldId id="277" r:id="rId5"/>
    <p:sldId id="267" r:id="rId6"/>
    <p:sldId id="269" r:id="rId7"/>
    <p:sldId id="271" r:id="rId8"/>
    <p:sldId id="274" r:id="rId9"/>
    <p:sldId id="272" r:id="rId10"/>
    <p:sldId id="273" r:id="rId11"/>
    <p:sldId id="27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57"/>
    <p:restoredTop sz="84650"/>
  </p:normalViewPr>
  <p:slideViewPr>
    <p:cSldViewPr snapToGrid="0" snapToObjects="1">
      <p:cViewPr varScale="1">
        <p:scale>
          <a:sx n="87" d="100"/>
          <a:sy n="87" d="100"/>
        </p:scale>
        <p:origin x="200" y="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C6EEA-1BB9-EE4A-BEAA-173D47B73406}" type="datetimeFigureOut">
              <a:rPr lang="en-US" smtClean="0"/>
              <a:t>8/3/22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2A5F69-E223-6141-9F5A-003CA035A0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79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TMI identifies the story &amp; develops pitch page</a:t>
            </a:r>
          </a:p>
          <a:p>
            <a:pPr marL="171450" indent="-171450">
              <a:buFontTx/>
              <a:buChar char="-"/>
            </a:pPr>
            <a:r>
              <a:rPr lang="en-US" dirty="0"/>
              <a:t>Identify appropriate media outlets</a:t>
            </a:r>
          </a:p>
          <a:p>
            <a:pPr marL="171450" indent="-171450">
              <a:buFontTx/>
              <a:buChar char="-"/>
            </a:pPr>
            <a:r>
              <a:rPr lang="en-US" dirty="0"/>
              <a:t>Share example pitch 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A5F69-E223-6141-9F5A-003CA035A03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923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/>
              <a:t>Reader, VO &amp; VOSOT will almost never live on the internet (can pay a lot of money to get these)</a:t>
            </a:r>
          </a:p>
          <a:p>
            <a:pPr marL="171450" indent="-171450">
              <a:buFontTx/>
              <a:buChar char="-"/>
            </a:pPr>
            <a:r>
              <a:rPr lang="en-US" dirty="0"/>
              <a:t>Package will live on the internet forever – need 1:20 worth of content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A5F69-E223-6141-9F5A-003CA035A03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625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Anything TV </a:t>
            </a:r>
            <a:r>
              <a:rPr lang="en-US" dirty="0">
                <a:sym typeface="Wingdings" pitchFamily="2" charset="2"/>
              </a:rPr>
              <a:t> will be visual, they need to visually tell a story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Identify who, what, where, when, why for the interview &amp; segment (what’s the story?)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If you see any issues day-of, let us know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TIMING </a:t>
            </a:r>
            <a:r>
              <a:rPr lang="en-US" dirty="0">
                <a:sym typeface="Wingdings" pitchFamily="2" charset="2"/>
              </a:rPr>
              <a:t> need to be there half an hour before the interview is scheduled to start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>
                <a:sym typeface="Wingdings" pitchFamily="2" charset="2"/>
              </a:rPr>
              <a:t>TMI to begin sending pitch page along with briefing document</a:t>
            </a:r>
            <a:endParaRPr lang="en-US" dirty="0"/>
          </a:p>
          <a:p>
            <a:pPr marL="171450" indent="-171450">
              <a:buFontTx/>
              <a:buChar char="-"/>
            </a:pPr>
            <a:endParaRPr lang="en-US" dirty="0">
              <a:sym typeface="Wingdings" pitchFamily="2" charset="2"/>
            </a:endParaRP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A5F69-E223-6141-9F5A-003CA035A03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55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Offering them a private space (office, unused conference room) for the reporter, crew, etc. to set up &amp; leave their stuff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A5F69-E223-6141-9F5A-003CA035A03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258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A5F69-E223-6141-9F5A-003CA035A03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5948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A5F69-E223-6141-9F5A-003CA035A03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9996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A5F69-E223-6141-9F5A-003CA035A03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8862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Questions:</a:t>
            </a:r>
          </a:p>
          <a:p>
            <a:pPr marL="171450" indent="-171450">
              <a:buFontTx/>
              <a:buChar char="-"/>
            </a:pPr>
            <a:r>
              <a:rPr lang="en-US" dirty="0"/>
              <a:t>Broad congruent messaging across all facilities </a:t>
            </a:r>
            <a:r>
              <a:rPr lang="en-US" dirty="0">
                <a:sym typeface="Wingdings" pitchFamily="2" charset="2"/>
              </a:rPr>
              <a:t> this is missing (Lori)</a:t>
            </a:r>
          </a:p>
          <a:p>
            <a:pPr marL="628650" lvl="1" indent="-171450">
              <a:buFontTx/>
              <a:buChar char="-"/>
            </a:pPr>
            <a:r>
              <a:rPr lang="en-US" dirty="0">
                <a:sym typeface="Wingdings" pitchFamily="2" charset="2"/>
              </a:rPr>
              <a:t>Stephanie: “About” section will live in the pitch page; will come up with a few points per facility</a:t>
            </a:r>
          </a:p>
          <a:p>
            <a:pPr marL="628650" lvl="1" indent="-171450">
              <a:buFontTx/>
              <a:buChar char="-"/>
            </a:pPr>
            <a:r>
              <a:rPr lang="en-US" dirty="0">
                <a:sym typeface="Wingdings" pitchFamily="2" charset="2"/>
              </a:rPr>
              <a:t>TMI to share general pitch page</a:t>
            </a:r>
          </a:p>
          <a:p>
            <a:pPr marL="628650" lvl="1" indent="-171450">
              <a:buFontTx/>
              <a:buChar char="-"/>
            </a:pPr>
            <a:r>
              <a:rPr lang="en-US" dirty="0">
                <a:sym typeface="Wingdings" pitchFamily="2" charset="2"/>
              </a:rPr>
              <a:t>FTR regional staff to share any niche messaging/talking points from individual facilities (horseback riding, cooking, balancing checkbook, etc.)</a:t>
            </a:r>
          </a:p>
          <a:p>
            <a:pPr marL="171450" lvl="0" indent="-171450">
              <a:buFontTx/>
              <a:buChar char="-"/>
            </a:pPr>
            <a:r>
              <a:rPr lang="en-US" dirty="0">
                <a:sym typeface="Wingdings" pitchFamily="2" charset="2"/>
              </a:rPr>
              <a:t>FTR to share any other people willing to appear in media</a:t>
            </a:r>
          </a:p>
          <a:p>
            <a:pPr marL="171450" lvl="0" indent="-171450">
              <a:buFontTx/>
              <a:buChar char="-"/>
            </a:pPr>
            <a:r>
              <a:rPr lang="en-US" dirty="0">
                <a:sym typeface="Wingdings" pitchFamily="2" charset="2"/>
              </a:rPr>
              <a:t>Telling stories via </a:t>
            </a:r>
            <a:r>
              <a:rPr lang="en-US" dirty="0" err="1">
                <a:sym typeface="Wingdings" pitchFamily="2" charset="2"/>
              </a:rPr>
              <a:t>advocac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A5F69-E223-6141-9F5A-003CA035A03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001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8C3AA-AFDD-BB42-B913-A6B9173515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063007-BDC7-E042-B1F5-7539B19D73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CA1836-372D-FA49-87AF-86ABFC7D2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690A-E9A9-3D4C-85B0-48006E63C963}" type="datetimeFigureOut">
              <a:rPr lang="en-US" smtClean="0"/>
              <a:t>8/3/22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D5FD38-A468-BD4B-AFF9-D3B44BBFA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0890B1-31B6-2546-9D8C-1C791305D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FB2FC-2451-E94F-A72E-4C73027D2CD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456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F4244-DDBF-B44E-82B8-656D17620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4FA76-F2CD-E048-9E5A-A899E1861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6F395-2223-E64F-B89C-32741EBB3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690A-E9A9-3D4C-85B0-48006E63C963}" type="datetimeFigureOut">
              <a:rPr lang="en-US" smtClean="0"/>
              <a:t>8/3/22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B45C8E-1B36-0349-BC16-22B9C49E1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7CAC0-0A39-0D4A-9901-E431807C5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FB2FC-2451-E94F-A72E-4C73027D2CD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839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F951CE-B519-6349-9791-FC5C6D77BB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540BBE-CFFA-8A4E-B61F-2509A9FAAE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7BF5A-E9B3-714D-96FE-D6A4B8FE8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690A-E9A9-3D4C-85B0-48006E63C963}" type="datetimeFigureOut">
              <a:rPr lang="en-US" smtClean="0"/>
              <a:t>8/3/22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E5EC6-991D-8A4C-87A5-E4D4D9E66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08B32-8E57-0F45-B922-C2CD684F9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FB2FC-2451-E94F-A72E-4C73027D2CD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864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DAC53-EC9D-834E-ADBC-74807646E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18DCA-6045-9741-81F6-6968BBFD0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74BCEC-578F-784E-86F2-410FBEA15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690A-E9A9-3D4C-85B0-48006E63C963}" type="datetimeFigureOut">
              <a:rPr lang="en-US" smtClean="0"/>
              <a:t>8/3/22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B7036-B241-884B-BA8E-65C375720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F98E6-6B7B-8C4C-9E2B-E6E2BF674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FB2FC-2451-E94F-A72E-4C73027D2CD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823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97522-E585-AF40-8B9E-A53C4788C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0D537E-64F4-994A-87CB-A25B1EF2A1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6F08EE-0A07-5449-A2C8-21FF6BB39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690A-E9A9-3D4C-85B0-48006E63C963}" type="datetimeFigureOut">
              <a:rPr lang="en-US" smtClean="0"/>
              <a:t>8/3/22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E56257-D307-2342-B2AC-96525743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111189-F6D8-5D41-ABB1-4CEF84760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FB2FC-2451-E94F-A72E-4C73027D2CD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910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F3D13-5A06-C243-A32F-EE171A32C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A70A7-C9A9-494A-AEA5-FED276FD29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453549-69FB-6942-BFD2-E8714D7EE8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B19619-2E7D-9943-BFD2-61F61CA9D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690A-E9A9-3D4C-85B0-48006E63C963}" type="datetimeFigureOut">
              <a:rPr lang="en-US" smtClean="0"/>
              <a:t>8/3/22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4FC11C-53F5-8F44-8D34-061A831BC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F34E-FECB-B74E-ADCA-CD402E2F4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FB2FC-2451-E94F-A72E-4C73027D2CD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709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27A27-D752-5944-99A2-502A472ED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F6712C-D670-064D-BFBD-560093D52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804617-F1BC-D841-90BA-61D609DADB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62266A-F6D1-F74C-BA75-7341D993E2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C10553-179A-A847-9623-FDD5D50AD3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60C6CA-5A11-A142-A4E9-408F4C70A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690A-E9A9-3D4C-85B0-48006E63C963}" type="datetimeFigureOut">
              <a:rPr lang="en-US" smtClean="0"/>
              <a:t>8/3/22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9A8547-AE54-6B44-8394-D828ED9E7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21AA3C-83F2-E348-B4C0-2B297B4A9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FB2FC-2451-E94F-A72E-4C73027D2CD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905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8DA74-FCBE-934F-9206-9A0715688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AFCBC2-E947-834B-BB8C-1F5F80207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690A-E9A9-3D4C-85B0-48006E63C963}" type="datetimeFigureOut">
              <a:rPr lang="en-US" smtClean="0"/>
              <a:t>8/3/22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345E7A-4F6E-F743-8D0F-A385F2F3C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14AB95-FD3C-574F-9A88-CAA6DC75F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FB2FC-2451-E94F-A72E-4C73027D2CD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660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94B8D6-E8D1-504D-927F-C607033E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690A-E9A9-3D4C-85B0-48006E63C963}" type="datetimeFigureOut">
              <a:rPr lang="en-US" smtClean="0"/>
              <a:t>8/3/22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AC1B27-5FAA-F447-82A9-23BC9592D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72FDBF-59D6-E645-A117-883BE95D9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FB2FC-2451-E94F-A72E-4C73027D2CD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187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DE33E-505A-2244-AF3B-73220CC98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72B2C-7CC1-414D-943F-C5C7FA2F6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36A333-F323-AA44-A8C9-358089FC3E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667B48-BDBD-7944-B2E6-D7EC56D6D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690A-E9A9-3D4C-85B0-48006E63C963}" type="datetimeFigureOut">
              <a:rPr lang="en-US" smtClean="0"/>
              <a:t>8/3/22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DA86D5-12FA-B94A-B2C0-D7270E1BF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1AF189-227A-A54C-9F1E-1CD937B50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FB2FC-2451-E94F-A72E-4C73027D2CD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296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7768B-1D52-104E-9DF1-B4ACEB3C8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675E88-96B5-D94B-8C70-60558E9B2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086D4B-0CD4-F14A-A5E7-9A1BE7033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7C7E5C-648A-204A-A2B1-C442A737C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690A-E9A9-3D4C-85B0-48006E63C963}" type="datetimeFigureOut">
              <a:rPr lang="en-US" smtClean="0"/>
              <a:t>8/3/22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E92F4-CD75-A743-8745-C06731567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B5B5D2-7C10-2441-9B81-919ABF931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FB2FC-2451-E94F-A72E-4C73027D2CD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931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B50C37-DEEE-0F45-894A-2ACDBBFA2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22D0F4-E3C4-664A-826D-7DE14922A5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E83319-49A9-AC4E-BF52-47D02302E4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E690A-E9A9-3D4C-85B0-48006E63C963}" type="datetimeFigureOut">
              <a:rPr lang="en-US" smtClean="0"/>
              <a:t>8/3/22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A9D6C-6EE0-0240-88E1-286DD0ABBC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D87B7F-111F-0B49-8093-A04FE6EAF9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FB2FC-2451-E94F-A72E-4C73027D2CD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408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D0737F0-CF01-A34D-BBC7-05B5EDE861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IPMG</a:t>
            </a:r>
          </a:p>
          <a:p>
            <a:r>
              <a:rPr lang="en-US" sz="4800" i="1" dirty="0"/>
              <a:t>Media Training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E7B361-90E4-4647-9D12-8E8F02011C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4958" y="1517650"/>
            <a:ext cx="1612900" cy="1463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536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D0737F0-CF01-A34D-BBC7-05B5EDE861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8892" y="2582707"/>
            <a:ext cx="9144000" cy="1914342"/>
          </a:xfrm>
        </p:spPr>
        <p:txBody>
          <a:bodyPr>
            <a:normAutofit lnSpcReduction="10000"/>
          </a:bodyPr>
          <a:lstStyle/>
          <a:p>
            <a:r>
              <a:rPr lang="en-US" sz="4800" b="1" dirty="0"/>
              <a:t>How to answer questions when the media is working on a controversial story?</a:t>
            </a:r>
          </a:p>
        </p:txBody>
      </p:sp>
    </p:spTree>
    <p:extLst>
      <p:ext uri="{BB962C8B-B14F-4D97-AF65-F5344CB8AC3E}">
        <p14:creationId xmlns:p14="http://schemas.microsoft.com/office/powerpoint/2010/main" val="1090912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D0737F0-CF01-A34D-BBC7-05B5EDE861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Discussion / Questions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E7B361-90E4-4647-9D12-8E8F02011C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4958" y="1517650"/>
            <a:ext cx="1612900" cy="1463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680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7E33A-33E0-184F-81FF-D655771BC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A34A6-0DCB-9947-9316-1052FCC1E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Secured media types</a:t>
            </a:r>
          </a:p>
          <a:p>
            <a:r>
              <a:rPr lang="en-US" dirty="0"/>
              <a:t>Timeline for media interviews</a:t>
            </a:r>
          </a:p>
          <a:p>
            <a:r>
              <a:rPr lang="en-US" dirty="0"/>
              <a:t>On-site media visits</a:t>
            </a:r>
          </a:p>
          <a:p>
            <a:r>
              <a:rPr lang="en-US" dirty="0"/>
              <a:t>IPMG key messages</a:t>
            </a:r>
          </a:p>
          <a:p>
            <a:r>
              <a:rPr lang="en-US" dirty="0"/>
              <a:t>Discussion</a:t>
            </a:r>
          </a:p>
          <a:p>
            <a:r>
              <a:rPr lang="en-US" dirty="0"/>
              <a:t>Questions</a:t>
            </a:r>
          </a:p>
          <a:p>
            <a:r>
              <a:rPr lang="en-US" dirty="0"/>
              <a:t>Appendix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54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5F87D-8A46-A440-98B9-EDB8604CF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Secured media types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2CE4F8-B35D-014F-BEE0-8FE8A6524A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BROADCAST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41F575-116E-E040-B77E-4B7D8944E71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TV and radio</a:t>
            </a:r>
          </a:p>
          <a:p>
            <a:r>
              <a:rPr lang="en-US" dirty="0"/>
              <a:t>Live or taped</a:t>
            </a:r>
          </a:p>
          <a:p>
            <a:r>
              <a:rPr lang="en-US" dirty="0"/>
              <a:t>Phone/satellite radio or in-studio segment</a:t>
            </a:r>
          </a:p>
          <a:p>
            <a:r>
              <a:rPr lang="en-US" dirty="0"/>
              <a:t>Sharable link for social media to tag reporter and media outlet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430513-7775-D94D-B8CD-5642E59E7A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PRINT	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66978D-8897-1D40-9F6A-5D777889E5E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Newspaper, blog, magazine, trade magazine</a:t>
            </a:r>
          </a:p>
          <a:p>
            <a:r>
              <a:rPr lang="en-US" dirty="0"/>
              <a:t>Use pitch page</a:t>
            </a:r>
          </a:p>
          <a:p>
            <a:r>
              <a:rPr lang="en-US" dirty="0"/>
              <a:t>Phone interview</a:t>
            </a:r>
          </a:p>
          <a:p>
            <a:r>
              <a:rPr lang="en-US" dirty="0"/>
              <a:t>Sharable link for social media to tag reporter and media outlet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246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98221-B874-1942-816B-A53FC54EE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Secured media types (cont.)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23C0E-F392-F64D-B215-68C3E3F4754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400" b="1" dirty="0"/>
              <a:t>BROADCAST / TV</a:t>
            </a:r>
          </a:p>
          <a:p>
            <a:pPr lvl="1"/>
            <a:r>
              <a:rPr lang="en-US" sz="2800" dirty="0"/>
              <a:t>Reader – no video or sound and read by the anchor</a:t>
            </a:r>
          </a:p>
          <a:p>
            <a:pPr lvl="1"/>
            <a:r>
              <a:rPr lang="en-US" sz="2800" dirty="0"/>
              <a:t>VO – voice over video read by the anchor</a:t>
            </a:r>
          </a:p>
          <a:p>
            <a:pPr lvl="1"/>
            <a:r>
              <a:rPr lang="en-US" sz="2800" dirty="0"/>
              <a:t>VOSOT – voice over video read by the anchor with a soundbite from client</a:t>
            </a:r>
          </a:p>
          <a:p>
            <a:pPr lvl="1"/>
            <a:r>
              <a:rPr lang="en-US" sz="2800" dirty="0"/>
              <a:t>Package – Minute long news story by reporter with video and sound from client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E1104A-2DFB-0D48-A636-0C294A2BC48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b="1" dirty="0"/>
              <a:t>BROADCAST ONLINE LINKS</a:t>
            </a:r>
          </a:p>
          <a:p>
            <a:pPr lvl="1"/>
            <a:r>
              <a:rPr lang="en-US" sz="2800" dirty="0"/>
              <a:t>Reader – no</a:t>
            </a:r>
          </a:p>
          <a:p>
            <a:pPr lvl="1"/>
            <a:r>
              <a:rPr lang="en-US" sz="2800" dirty="0"/>
              <a:t>VO – no</a:t>
            </a:r>
          </a:p>
          <a:p>
            <a:pPr lvl="1"/>
            <a:r>
              <a:rPr lang="en-US" sz="2800" dirty="0"/>
              <a:t>VOSOT – sometimes, but mainly no</a:t>
            </a:r>
          </a:p>
          <a:p>
            <a:pPr lvl="1"/>
            <a:r>
              <a:rPr lang="en-US" sz="2800" dirty="0"/>
              <a:t>Package – almost always</a:t>
            </a:r>
          </a:p>
        </p:txBody>
      </p:sp>
    </p:spTree>
    <p:extLst>
      <p:ext uri="{BB962C8B-B14F-4D97-AF65-F5344CB8AC3E}">
        <p14:creationId xmlns:p14="http://schemas.microsoft.com/office/powerpoint/2010/main" val="2261178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7E33A-33E0-184F-81FF-D655771BC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Timeline for media interviews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A34A6-0DCB-9947-9316-1052FCC1E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Once a segment is booked, TMI will notify client of all details</a:t>
            </a:r>
          </a:p>
          <a:p>
            <a:pPr lvl="2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Taped or live</a:t>
            </a:r>
          </a:p>
          <a:p>
            <a:pPr lvl="2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Broadcast or print</a:t>
            </a:r>
          </a:p>
          <a:p>
            <a:pPr lvl="2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Video, audio or email</a:t>
            </a:r>
          </a:p>
          <a:p>
            <a:pPr lvl="1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Client to identify proper spokesperson(s)</a:t>
            </a:r>
          </a:p>
          <a:p>
            <a:pPr lvl="1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TMI to send invite for interview date &amp; time</a:t>
            </a:r>
          </a:p>
          <a:p>
            <a:pPr lvl="2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Dial-in (phone/satellite interviews) or address for in-studio segments</a:t>
            </a:r>
          </a:p>
          <a:p>
            <a:pPr lvl="1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TMI to provide briefing document with reporter, outlet info*</a:t>
            </a:r>
          </a:p>
          <a:p>
            <a:pPr lvl="1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TMI to share links to all completed segments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557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7E33A-33E0-184F-81FF-D655771BC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On-site media visits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A34A6-0DCB-9947-9316-1052FCC1E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When necessary, television stations will visit client locations/events to gather b-roll for their video segments</a:t>
            </a:r>
          </a:p>
          <a:p>
            <a:pPr lvl="1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Client to determine the best contact person for each of the facilities</a:t>
            </a:r>
          </a:p>
          <a:p>
            <a:pPr lvl="2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Can be on-site the day the TV crew will be there</a:t>
            </a:r>
          </a:p>
          <a:p>
            <a:pPr lvl="2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Available to accompany the video crew, reporter and/or photographer during their entire visit</a:t>
            </a:r>
          </a:p>
          <a:p>
            <a:pPr lvl="2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Have access to &amp; knowledge of facility spaces to be used in footage</a:t>
            </a:r>
          </a:p>
        </p:txBody>
      </p:sp>
    </p:spTree>
    <p:extLst>
      <p:ext uri="{BB962C8B-B14F-4D97-AF65-F5344CB8AC3E}">
        <p14:creationId xmlns:p14="http://schemas.microsoft.com/office/powerpoint/2010/main" val="1535716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CBB68AE-3B21-BF4B-8A27-464650DE87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3061" y="0"/>
            <a:ext cx="5299364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6603648-F1CA-024D-A782-ED9B4E2A0E8A}"/>
              </a:ext>
            </a:extLst>
          </p:cNvPr>
          <p:cNvSpPr txBox="1"/>
          <p:nvPr/>
        </p:nvSpPr>
        <p:spPr>
          <a:xfrm>
            <a:off x="9089036" y="6175947"/>
            <a:ext cx="2558321" cy="344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*Sample briefing document</a:t>
            </a:r>
          </a:p>
        </p:txBody>
      </p:sp>
    </p:spTree>
    <p:extLst>
      <p:ext uri="{BB962C8B-B14F-4D97-AF65-F5344CB8AC3E}">
        <p14:creationId xmlns:p14="http://schemas.microsoft.com/office/powerpoint/2010/main" val="1418187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D0737F0-CF01-A34D-BBC7-05B5EDE861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3902" y="2687638"/>
            <a:ext cx="9144000" cy="1655762"/>
          </a:xfrm>
        </p:spPr>
        <p:txBody>
          <a:bodyPr>
            <a:normAutofit/>
          </a:bodyPr>
          <a:lstStyle/>
          <a:p>
            <a:r>
              <a:rPr lang="en-US" sz="4800" b="1" dirty="0"/>
              <a:t>What are some topics you have discussed with media in the past?</a:t>
            </a:r>
          </a:p>
        </p:txBody>
      </p:sp>
    </p:spTree>
    <p:extLst>
      <p:ext uri="{BB962C8B-B14F-4D97-AF65-F5344CB8AC3E}">
        <p14:creationId xmlns:p14="http://schemas.microsoft.com/office/powerpoint/2010/main" val="1176223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D0737F0-CF01-A34D-BBC7-05B5EDE861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3902" y="2687638"/>
            <a:ext cx="9144000" cy="1655762"/>
          </a:xfrm>
        </p:spPr>
        <p:txBody>
          <a:bodyPr>
            <a:normAutofit fontScale="92500" lnSpcReduction="20000"/>
          </a:bodyPr>
          <a:lstStyle/>
          <a:p>
            <a:r>
              <a:rPr lang="en-US" sz="4800" b="1" dirty="0"/>
              <a:t>What are some stories you would like to know how to handle with the media?</a:t>
            </a:r>
          </a:p>
        </p:txBody>
      </p:sp>
    </p:spTree>
    <p:extLst>
      <p:ext uri="{BB962C8B-B14F-4D97-AF65-F5344CB8AC3E}">
        <p14:creationId xmlns:p14="http://schemas.microsoft.com/office/powerpoint/2010/main" val="591621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5096</TotalTime>
  <Words>592</Words>
  <Application>Microsoft Macintosh PowerPoint</Application>
  <PresentationFormat>Widescreen</PresentationFormat>
  <Paragraphs>80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Agenda</vt:lpstr>
      <vt:lpstr>Secured media types</vt:lpstr>
      <vt:lpstr>Secured media types (cont.)</vt:lpstr>
      <vt:lpstr>Timeline for media interviews</vt:lpstr>
      <vt:lpstr>On-site media visits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Mika Stambaugh</dc:creator>
  <cp:lastModifiedBy>Mika Stambaugh</cp:lastModifiedBy>
  <cp:revision>38</cp:revision>
  <dcterms:created xsi:type="dcterms:W3CDTF">2018-05-11T01:49:52Z</dcterms:created>
  <dcterms:modified xsi:type="dcterms:W3CDTF">2022-08-03T17:44:03Z</dcterms:modified>
</cp:coreProperties>
</file>